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36004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C0A0A7-A790-4018-B951-53830C0156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907200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1933200"/>
            <a:ext cx="907200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7B5812-F6DD-4F16-A117-4CDF3C13C6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1933200"/>
            <a:ext cx="442692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1933200"/>
            <a:ext cx="442692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792E53-9E28-4D36-B7DC-33D23F6C5C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292104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842400"/>
            <a:ext cx="292104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842400"/>
            <a:ext cx="292104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1933200"/>
            <a:ext cx="292104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1933200"/>
            <a:ext cx="292104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1933200"/>
            <a:ext cx="292104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13286F-FBB0-4847-BE84-F932DF0878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842400"/>
            <a:ext cx="9072000" cy="20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01096D-9ADE-48CB-B905-E7F434AA6C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9072000" cy="20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B91D07-7BDF-4439-9ED6-6865BAE789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20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20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3EC63E-50C7-455D-9D66-A7D1A10448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62D446-F2F7-4152-8B59-389B909874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36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13E7AA-AACE-4E73-8B4C-AE66DEE535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20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1933200"/>
            <a:ext cx="442692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735822-BCEC-4806-BF8C-EDBB1A1E45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20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1933200"/>
            <a:ext cx="442692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BDAF1A-1280-4F40-96BB-E23F49CC2F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1933200"/>
            <a:ext cx="907200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6A781B-877E-44F3-82D9-A6D0980407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456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456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FCC7AC-8136-4255-B718-9D1619E685A1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456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842400"/>
            <a:ext cx="9072000" cy="20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1260000" y="1080000"/>
            <a:ext cx="7200000" cy="539640"/>
          </a:xfrm>
          <a:prstGeom prst="rect">
            <a:avLst/>
          </a:prstGeom>
          <a:solidFill>
            <a:srgbClr val="ffb6c1"/>
          </a:solidFill>
          <a:ln w="0">
            <a:solidFill>
              <a:srgbClr val="ffb6c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1536480" y="1099080"/>
            <a:ext cx="90000" cy="503640"/>
          </a:xfrm>
          <a:prstGeom prst="rect">
            <a:avLst/>
          </a:prstGeom>
          <a:solidFill>
            <a:srgbClr val="ff0000"/>
          </a:solidFill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1080000" y="1023840"/>
            <a:ext cx="7667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latin typeface="Inconsolata"/>
              </a:rPr>
              <a:t>[INFO] : 2022-09-05 04:02.09.05 Libraries installed ...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1584000" y="581400"/>
            <a:ext cx="0" cy="406440"/>
          </a:xfrm>
          <a:prstGeom prst="line">
            <a:avLst/>
          </a:prstGeom>
          <a:ln w="36000">
            <a:solidFill>
              <a:srgbClr val="ff149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540360" y="180000"/>
            <a:ext cx="395964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Nunito"/>
              </a:rPr>
              <a:t>Start here at the 2nd character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1259640" y="2694240"/>
            <a:ext cx="7200000" cy="539640"/>
          </a:xfrm>
          <a:prstGeom prst="rect">
            <a:avLst/>
          </a:prstGeom>
          <a:solidFill>
            <a:srgbClr val="ffb6c1"/>
          </a:solidFill>
          <a:ln w="0">
            <a:solidFill>
              <a:srgbClr val="ffb6c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1536120" y="2713320"/>
            <a:ext cx="648720" cy="503640"/>
          </a:xfrm>
          <a:prstGeom prst="rect">
            <a:avLst/>
          </a:prstGeom>
          <a:solidFill>
            <a:srgbClr val="ff0000"/>
          </a:solidFill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1079640" y="2638080"/>
            <a:ext cx="7667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latin typeface="Inconsolata"/>
              </a:rPr>
              <a:t>[INFO] : 2022-09-05 04:02.09.05 Libraries installed ...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1527120" y="2590920"/>
            <a:ext cx="656280" cy="1440"/>
          </a:xfrm>
          <a:prstGeom prst="line">
            <a:avLst/>
          </a:prstGeom>
          <a:ln w="36000">
            <a:solidFill>
              <a:srgbClr val="ff149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540000" y="2046240"/>
            <a:ext cx="738000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Nunito"/>
              </a:rPr>
              <a:t>Then, move forward until we have a 5 characters long substring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2023-04-02T20:53:52Z</dcterms:created>
  <dc:creator/>
  <dc:description/>
  <dc:language>pt-BR</dc:language>
  <cp:lastModifiedBy/>
  <dcterms:modified xsi:type="dcterms:W3CDTF">2023-04-04T09:58:05Z</dcterms:modified>
  <cp:revision>21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