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1738AA-CB9F-462A-B780-DB1D3A659B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F78D0-3428-4EA2-90B3-40964D4C9A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53E6C-49DB-4698-AE5D-BAEA0FFD27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9BE8D-F9D5-40C3-BBA0-4D92FB1440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D54EB2-EB3B-47E9-B739-146854123D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0C6EEF-DB6C-434D-84AE-45E7BB64FF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2A2624-4534-445B-B58A-3813186031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0A6817-065A-477A-B1DD-F6BEA1D972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676BFB-128E-4167-AF5B-7D98255366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BBBE15-53BD-49C8-AC7E-4A1E6B34C2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F9B548-9253-40D8-9FA8-36E64ABB7D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14BD1C-3936-4B81-9F54-A8D15735D0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1BE11D-5204-4E5C-BB53-175010F37F86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"/>
          <p:cNvGraphicFramePr/>
          <p:nvPr/>
        </p:nvGraphicFramePr>
        <p:xfrm>
          <a:off x="2032200" y="668880"/>
          <a:ext cx="5524920" cy="2880000"/>
        </p:xfrm>
        <a:graphic>
          <a:graphicData uri="http://schemas.openxmlformats.org/drawingml/2006/table">
            <a:tbl>
              <a:tblPr/>
              <a:tblGrid>
                <a:gridCol w="2273760"/>
                <a:gridCol w="812880"/>
                <a:gridCol w="812880"/>
                <a:gridCol w="812880"/>
                <a:gridCol w="81288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dateTransfer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2" name=""/>
          <p:cNvSpPr/>
          <p:nvPr/>
        </p:nvSpPr>
        <p:spPr>
          <a:xfrm>
            <a:off x="2088000" y="4413960"/>
            <a:ext cx="719640" cy="2469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2818800" y="4401000"/>
            <a:ext cx="1645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</a:rPr>
              <a:t>Window Frame 1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910800" y="4365000"/>
            <a:ext cx="1140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Roboto"/>
              </a:rPr>
              <a:t>Legend: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428000" y="4413960"/>
            <a:ext cx="719640" cy="246960"/>
          </a:xfrm>
          <a:prstGeom prst="rect">
            <a:avLst/>
          </a:prstGeom>
          <a:solidFill>
            <a:srgbClr val="ff8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5158800" y="4401000"/>
            <a:ext cx="1537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</a:rPr>
              <a:t>Window Frame 2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768000" y="4413960"/>
            <a:ext cx="719640" cy="246960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7498800" y="4365000"/>
            <a:ext cx="1609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</a:rPr>
              <a:t>Window Frame 3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2023-12-03T11:39:23Z</dcterms:created>
  <dc:creator/>
  <dc:description/>
  <dc:language>pt-BR</dc:language>
  <cp:lastModifiedBy/>
  <dcterms:modified xsi:type="dcterms:W3CDTF">2023-12-03T12:55:30Z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