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F30E60-656A-4F34-A93E-49A8F8D711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1AD219-58F8-485B-AC2B-F9EE70BF81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C883EC-1CF1-44B0-9DE9-5B72E53FB92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0ED6DE-7934-4503-A680-4B7636D16C7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B8C9AB-1DC9-4266-B651-A64C40283F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EFFFB7-D5B8-4D8D-A92C-DAC4EC846C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D87A81-AAC8-4D21-94A8-9D0A1C2EFF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64D218-3A0B-4436-8CE0-29EBFA9D08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B0F607-0EBF-404F-BA06-77FEE0B2D4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BD0498-38F5-41A9-B6DC-86C1966D58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9CA79D-4F20-4BF6-9E4D-D00DA7E8D0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59DC7F-D0F5-473A-81A6-2F5B430D93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4F24A2D-8C79-4736-8378-F573D82F56F9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"/>
          <p:cNvGraphicFramePr/>
          <p:nvPr/>
        </p:nvGraphicFramePr>
        <p:xfrm>
          <a:off x="813600" y="1661040"/>
          <a:ext cx="3105360" cy="1399320"/>
        </p:xfrm>
        <a:graphic>
          <a:graphicData uri="http://schemas.openxmlformats.org/drawingml/2006/table">
            <a:tbl>
              <a:tblPr/>
              <a:tblGrid>
                <a:gridCol w="776160"/>
                <a:gridCol w="776160"/>
                <a:gridCol w="776160"/>
                <a:gridCol w="777240"/>
              </a:tblGrid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2" name=""/>
          <p:cNvSpPr txBox="1"/>
          <p:nvPr/>
        </p:nvSpPr>
        <p:spPr>
          <a:xfrm>
            <a:off x="3240000" y="180000"/>
            <a:ext cx="324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pt-BR" sz="2200" spc="-1" strike="noStrike">
                <a:latin typeface="Inconsolata"/>
              </a:rPr>
              <a:t>mode = “overwrite”</a:t>
            </a:r>
            <a:endParaRPr b="0" lang="pt-BR" sz="2200" spc="-1" strike="noStrike">
              <a:latin typeface="Inconsolata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038960" y="992520"/>
            <a:ext cx="2700000" cy="40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pt-BR" sz="1800" spc="-1" strike="noStrike">
                <a:latin typeface="Nunito"/>
              </a:rPr>
              <a:t>Before</a:t>
            </a:r>
            <a:endParaRPr b="0" lang="pt-BR" sz="1800" spc="-1" strike="noStrike">
              <a:latin typeface="Nunito"/>
            </a:endParaRPr>
          </a:p>
        </p:txBody>
      </p:sp>
      <p:graphicFrame>
        <p:nvGraphicFramePr>
          <p:cNvPr id="44" name=""/>
          <p:cNvGraphicFramePr/>
          <p:nvPr/>
        </p:nvGraphicFramePr>
        <p:xfrm>
          <a:off x="3506760" y="4194360"/>
          <a:ext cx="3105360" cy="1049400"/>
        </p:xfrm>
        <a:graphic>
          <a:graphicData uri="http://schemas.openxmlformats.org/drawingml/2006/table">
            <a:tbl>
              <a:tblPr/>
              <a:tblGrid>
                <a:gridCol w="776160"/>
                <a:gridCol w="776160"/>
                <a:gridCol w="776160"/>
                <a:gridCol w="777240"/>
              </a:tblGrid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</a:tr>
            </a:tbl>
          </a:graphicData>
        </a:graphic>
      </p:graphicFrame>
      <p:sp>
        <p:nvSpPr>
          <p:cNvPr id="45" name=""/>
          <p:cNvSpPr txBox="1"/>
          <p:nvPr/>
        </p:nvSpPr>
        <p:spPr>
          <a:xfrm>
            <a:off x="3708000" y="3593160"/>
            <a:ext cx="2700000" cy="40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pt-BR" sz="1800" spc="-1" strike="noStrike">
                <a:latin typeface="Nunito"/>
              </a:rPr>
              <a:t>New data</a:t>
            </a:r>
            <a:endParaRPr b="0" lang="pt-BR" sz="1800" spc="-1" strike="noStrike">
              <a:latin typeface="Nunito"/>
            </a:endParaRPr>
          </a:p>
        </p:txBody>
      </p:sp>
      <p:sp>
        <p:nvSpPr>
          <p:cNvPr id="46" name=""/>
          <p:cNvSpPr/>
          <p:nvPr/>
        </p:nvSpPr>
        <p:spPr>
          <a:xfrm>
            <a:off x="4140000" y="2268000"/>
            <a:ext cx="1800000" cy="0"/>
          </a:xfrm>
          <a:prstGeom prst="line">
            <a:avLst/>
          </a:prstGeom>
          <a:ln w="36000">
            <a:solidFill>
              <a:srgbClr val="3333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 txBox="1"/>
          <p:nvPr/>
        </p:nvSpPr>
        <p:spPr>
          <a:xfrm>
            <a:off x="6402600" y="1080000"/>
            <a:ext cx="2700000" cy="40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pt-BR" sz="1800" spc="-1" strike="noStrike">
                <a:latin typeface="Nunito"/>
              </a:rPr>
              <a:t>After</a:t>
            </a:r>
            <a:endParaRPr b="0" lang="pt-BR" sz="1800" spc="-1" strike="noStrike">
              <a:latin typeface="Nunito"/>
            </a:endParaRPr>
          </a:p>
        </p:txBody>
      </p:sp>
      <p:graphicFrame>
        <p:nvGraphicFramePr>
          <p:cNvPr id="48" name=""/>
          <p:cNvGraphicFramePr/>
          <p:nvPr/>
        </p:nvGraphicFramePr>
        <p:xfrm>
          <a:off x="6203880" y="1645920"/>
          <a:ext cx="3105360" cy="1049400"/>
        </p:xfrm>
        <a:graphic>
          <a:graphicData uri="http://schemas.openxmlformats.org/drawingml/2006/table">
            <a:tbl>
              <a:tblPr/>
              <a:tblGrid>
                <a:gridCol w="776160"/>
                <a:gridCol w="776160"/>
                <a:gridCol w="776160"/>
                <a:gridCol w="777240"/>
              </a:tblGrid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</a:tr>
            </a:tbl>
          </a:graphicData>
        </a:graphic>
      </p:graphicFrame>
      <p:sp>
        <p:nvSpPr>
          <p:cNvPr id="49" name=""/>
          <p:cNvSpPr/>
          <p:nvPr/>
        </p:nvSpPr>
        <p:spPr>
          <a:xfrm flipV="1">
            <a:off x="5062320" y="2448000"/>
            <a:ext cx="0" cy="1080000"/>
          </a:xfrm>
          <a:prstGeom prst="line">
            <a:avLst/>
          </a:prstGeom>
          <a:ln w="36000">
            <a:solidFill>
              <a:srgbClr val="3333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0" name=""/>
          <p:cNvGrpSpPr/>
          <p:nvPr/>
        </p:nvGrpSpPr>
        <p:grpSpPr>
          <a:xfrm>
            <a:off x="1260000" y="1440000"/>
            <a:ext cx="2160000" cy="1800000"/>
            <a:chOff x="1260000" y="1440000"/>
            <a:chExt cx="2160000" cy="1800000"/>
          </a:xfrm>
        </p:grpSpPr>
        <p:sp>
          <p:nvSpPr>
            <p:cNvPr id="51" name=""/>
            <p:cNvSpPr/>
            <p:nvPr/>
          </p:nvSpPr>
          <p:spPr>
            <a:xfrm>
              <a:off x="1260000" y="1440000"/>
              <a:ext cx="2160000" cy="1800000"/>
            </a:xfrm>
            <a:prstGeom prst="line">
              <a:avLst/>
            </a:prstGeom>
            <a:ln w="360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"/>
            <p:cNvSpPr/>
            <p:nvPr/>
          </p:nvSpPr>
          <p:spPr>
            <a:xfrm flipH="1">
              <a:off x="1260000" y="1440000"/>
              <a:ext cx="2160000" cy="1800000"/>
            </a:xfrm>
            <a:prstGeom prst="line">
              <a:avLst/>
            </a:prstGeom>
            <a:ln w="360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"/>
          <p:cNvGraphicFramePr/>
          <p:nvPr/>
        </p:nvGraphicFramePr>
        <p:xfrm>
          <a:off x="813600" y="1661040"/>
          <a:ext cx="3105360" cy="1399320"/>
        </p:xfrm>
        <a:graphic>
          <a:graphicData uri="http://schemas.openxmlformats.org/drawingml/2006/table">
            <a:tbl>
              <a:tblPr/>
              <a:tblGrid>
                <a:gridCol w="776160"/>
                <a:gridCol w="776160"/>
                <a:gridCol w="776160"/>
                <a:gridCol w="777240"/>
              </a:tblGrid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4" name=""/>
          <p:cNvSpPr txBox="1"/>
          <p:nvPr/>
        </p:nvSpPr>
        <p:spPr>
          <a:xfrm>
            <a:off x="3240000" y="180000"/>
            <a:ext cx="324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pt-BR" sz="2200" spc="-1" strike="noStrike">
                <a:latin typeface="Inconsolata"/>
              </a:rPr>
              <a:t>mode = “append”</a:t>
            </a:r>
            <a:endParaRPr b="0" lang="pt-BR" sz="2200" spc="-1" strike="noStrike">
              <a:latin typeface="Inconsolata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038960" y="992520"/>
            <a:ext cx="2700000" cy="40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pt-BR" sz="1800" spc="-1" strike="noStrike">
                <a:latin typeface="Nunito"/>
              </a:rPr>
              <a:t>Before</a:t>
            </a:r>
            <a:endParaRPr b="0" lang="pt-BR" sz="1800" spc="-1" strike="noStrike">
              <a:latin typeface="Nunito"/>
            </a:endParaRPr>
          </a:p>
        </p:txBody>
      </p:sp>
      <p:graphicFrame>
        <p:nvGraphicFramePr>
          <p:cNvPr id="56" name=""/>
          <p:cNvGraphicFramePr/>
          <p:nvPr/>
        </p:nvGraphicFramePr>
        <p:xfrm>
          <a:off x="3470760" y="4194360"/>
          <a:ext cx="3105360" cy="1049400"/>
        </p:xfrm>
        <a:graphic>
          <a:graphicData uri="http://schemas.openxmlformats.org/drawingml/2006/table">
            <a:tbl>
              <a:tblPr/>
              <a:tblGrid>
                <a:gridCol w="776160"/>
                <a:gridCol w="776160"/>
                <a:gridCol w="776160"/>
                <a:gridCol w="777240"/>
              </a:tblGrid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</a:tr>
            </a:tbl>
          </a:graphicData>
        </a:graphic>
      </p:graphicFrame>
      <p:sp>
        <p:nvSpPr>
          <p:cNvPr id="57" name=""/>
          <p:cNvSpPr txBox="1"/>
          <p:nvPr/>
        </p:nvSpPr>
        <p:spPr>
          <a:xfrm>
            <a:off x="3672000" y="3593160"/>
            <a:ext cx="2700000" cy="40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pt-BR" sz="1800" spc="-1" strike="noStrike">
                <a:latin typeface="Nunito"/>
              </a:rPr>
              <a:t>New data</a:t>
            </a:r>
            <a:endParaRPr b="0" lang="pt-BR" sz="1800" spc="-1" strike="noStrike">
              <a:latin typeface="Nunito"/>
            </a:endParaRPr>
          </a:p>
        </p:txBody>
      </p:sp>
      <p:sp>
        <p:nvSpPr>
          <p:cNvPr id="58" name=""/>
          <p:cNvSpPr/>
          <p:nvPr/>
        </p:nvSpPr>
        <p:spPr>
          <a:xfrm>
            <a:off x="4140000" y="2268000"/>
            <a:ext cx="1800000" cy="0"/>
          </a:xfrm>
          <a:prstGeom prst="line">
            <a:avLst/>
          </a:prstGeom>
          <a:ln w="36000">
            <a:solidFill>
              <a:srgbClr val="3333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 txBox="1"/>
          <p:nvPr/>
        </p:nvSpPr>
        <p:spPr>
          <a:xfrm>
            <a:off x="6402600" y="1080000"/>
            <a:ext cx="2700000" cy="40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pt-BR" sz="1800" spc="-1" strike="noStrike">
                <a:latin typeface="Nunito"/>
              </a:rPr>
              <a:t>After</a:t>
            </a:r>
            <a:endParaRPr b="0" lang="pt-BR" sz="1800" spc="-1" strike="noStrike">
              <a:latin typeface="Nunito"/>
            </a:endParaRPr>
          </a:p>
        </p:txBody>
      </p:sp>
      <p:graphicFrame>
        <p:nvGraphicFramePr>
          <p:cNvPr id="60" name=""/>
          <p:cNvGraphicFramePr/>
          <p:nvPr/>
        </p:nvGraphicFramePr>
        <p:xfrm>
          <a:off x="6173280" y="1641600"/>
          <a:ext cx="3105360" cy="1049400"/>
        </p:xfrm>
        <a:graphic>
          <a:graphicData uri="http://schemas.openxmlformats.org/drawingml/2006/table">
            <a:tbl>
              <a:tblPr/>
              <a:tblGrid>
                <a:gridCol w="776160"/>
                <a:gridCol w="776160"/>
                <a:gridCol w="776160"/>
                <a:gridCol w="777240"/>
              </a:tblGrid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</a:tr>
              <a:tr h="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</a:tr>
            </a:tbl>
          </a:graphicData>
        </a:graphic>
      </p:graphicFrame>
      <p:sp>
        <p:nvSpPr>
          <p:cNvPr id="61" name=""/>
          <p:cNvSpPr/>
          <p:nvPr/>
        </p:nvSpPr>
        <p:spPr>
          <a:xfrm flipV="1">
            <a:off x="5026320" y="2448000"/>
            <a:ext cx="0" cy="1080000"/>
          </a:xfrm>
          <a:prstGeom prst="line">
            <a:avLst/>
          </a:prstGeom>
          <a:ln w="36000">
            <a:solidFill>
              <a:srgbClr val="3333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2023-04-02T09:18:03Z</dcterms:created>
  <dc:creator/>
  <dc:description/>
  <dc:language>pt-BR</dc:language>
  <cp:lastModifiedBy/>
  <dcterms:modified xsi:type="dcterms:W3CDTF">2023-04-02T09:45:17Z</dcterms:modified>
  <cp:revision>8</cp:revision>
  <dc:subject/>
  <dc:title/>
</cp:coreProperties>
</file>