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720263" cy="8280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F003F5-12FA-4AD1-B712-62B99C6817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120" y="160416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120" y="3681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AA91A4-5D4F-4010-AE89-9F63F45C6A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60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12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C950D8-1CA8-4793-9996-D7D4A6DA90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12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36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12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36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BA0CDE-01DC-45C4-8DA0-4CA246A59F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120" y="160416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BEA204-ABE6-4561-97C6-36279614A9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120" y="160416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60D047-41ED-49E1-97EC-2569CBD504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120" y="160416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600" y="160416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B632B5-5FE0-4EF4-99FB-B2573F8D97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3F8263-7AFC-4F72-889E-A5A826AC34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520" y="112212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0F7395-F489-4B2C-9A13-DCA1C1857B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12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600" y="160416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12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A054FA-C2D7-4B13-959B-364FD03B5C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120" y="160416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60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425A21-48ED-4962-ABC7-4622213F90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12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60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120" y="3681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9FC633-8A2C-44F4-8BE4-68C8B1AE18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</a:t>
            </a:r>
            <a:r>
              <a:rPr b="0" lang="pt-BR" sz="1800" spc="-1" strike="noStrike">
                <a:latin typeface="Arial"/>
              </a:rPr>
              <a:t>li</a:t>
            </a:r>
            <a:r>
              <a:rPr b="0" lang="pt-BR" sz="1800" spc="-1" strike="noStrike">
                <a:latin typeface="Arial"/>
              </a:rPr>
              <a:t>q</a:t>
            </a:r>
            <a:r>
              <a:rPr b="0" lang="pt-BR" sz="1800" spc="-1" strike="noStrike">
                <a:latin typeface="Arial"/>
              </a:rPr>
              <a:t>u</a:t>
            </a:r>
            <a:r>
              <a:rPr b="0" lang="pt-BR" sz="1800" spc="-1" strike="noStrike">
                <a:latin typeface="Arial"/>
              </a:rPr>
              <a:t>e </a:t>
            </a:r>
            <a:r>
              <a:rPr b="0" lang="pt-BR" sz="1800" spc="-1" strike="noStrike">
                <a:latin typeface="Arial"/>
              </a:rPr>
              <a:t>p</a:t>
            </a:r>
            <a:r>
              <a:rPr b="0" lang="pt-BR" sz="1800" spc="-1" strike="noStrike">
                <a:latin typeface="Arial"/>
              </a:rPr>
              <a:t>a</a:t>
            </a:r>
            <a:r>
              <a:rPr b="0" lang="pt-BR" sz="1800" spc="-1" strike="noStrike">
                <a:latin typeface="Arial"/>
              </a:rPr>
              <a:t>r</a:t>
            </a:r>
            <a:r>
              <a:rPr b="0" lang="pt-BR" sz="1800" spc="-1" strike="noStrike">
                <a:latin typeface="Arial"/>
              </a:rPr>
              <a:t>a </a:t>
            </a:r>
            <a:r>
              <a:rPr b="0" lang="pt-BR" sz="1800" spc="-1" strike="noStrike">
                <a:latin typeface="Arial"/>
              </a:rPr>
              <a:t>e</a:t>
            </a:r>
            <a:r>
              <a:rPr b="0" lang="pt-BR" sz="1800" spc="-1" strike="noStrike">
                <a:latin typeface="Arial"/>
              </a:rPr>
              <a:t>d</a:t>
            </a:r>
            <a:r>
              <a:rPr b="0" lang="pt-BR" sz="1800" spc="-1" strike="noStrike">
                <a:latin typeface="Arial"/>
              </a:rPr>
              <a:t>it</a:t>
            </a:r>
            <a:r>
              <a:rPr b="0" lang="pt-BR" sz="1800" spc="-1" strike="noStrike">
                <a:latin typeface="Arial"/>
              </a:rPr>
              <a:t>a</a:t>
            </a:r>
            <a:r>
              <a:rPr b="0" lang="pt-BR" sz="1800" spc="-1" strike="noStrike">
                <a:latin typeface="Arial"/>
              </a:rPr>
              <a:t>r </a:t>
            </a:r>
            <a:r>
              <a:rPr b="0" lang="pt-BR" sz="1800" spc="-1" strike="noStrike">
                <a:latin typeface="Arial"/>
              </a:rPr>
              <a:t>o </a:t>
            </a:r>
            <a:r>
              <a:rPr b="0" lang="pt-BR" sz="1800" spc="-1" strike="noStrike">
                <a:latin typeface="Arial"/>
              </a:rPr>
              <a:t>f</a:t>
            </a:r>
            <a:r>
              <a:rPr b="0" lang="pt-BR" sz="1800" spc="-1" strike="noStrike">
                <a:latin typeface="Arial"/>
              </a:rPr>
              <a:t>o</a:t>
            </a:r>
            <a:r>
              <a:rPr b="0" lang="pt-BR" sz="1800" spc="-1" strike="noStrike">
                <a:latin typeface="Arial"/>
              </a:rPr>
              <a:t>r</a:t>
            </a:r>
            <a:r>
              <a:rPr b="0" lang="pt-BR" sz="1800" spc="-1" strike="noStrike">
                <a:latin typeface="Arial"/>
              </a:rPr>
              <a:t>m</a:t>
            </a:r>
            <a:r>
              <a:rPr b="0" lang="pt-BR" sz="1800" spc="-1" strike="noStrike">
                <a:latin typeface="Arial"/>
              </a:rPr>
              <a:t>a</a:t>
            </a:r>
            <a:r>
              <a:rPr b="0" lang="pt-BR" sz="1800" spc="-1" strike="noStrike">
                <a:latin typeface="Arial"/>
              </a:rPr>
              <a:t>t</a:t>
            </a:r>
            <a:r>
              <a:rPr b="0" lang="pt-BR" sz="1800" spc="-1" strike="noStrike">
                <a:latin typeface="Arial"/>
              </a:rPr>
              <a:t>o </a:t>
            </a:r>
            <a:r>
              <a:rPr b="0" lang="pt-BR" sz="1800" spc="-1" strike="noStrike">
                <a:latin typeface="Arial"/>
              </a:rPr>
              <a:t>d</a:t>
            </a:r>
            <a:r>
              <a:rPr b="0" lang="pt-BR" sz="1800" spc="-1" strike="noStrike">
                <a:latin typeface="Arial"/>
              </a:rPr>
              <a:t>o </a:t>
            </a:r>
            <a:r>
              <a:rPr b="0" lang="pt-BR" sz="1800" spc="-1" strike="noStrike">
                <a:latin typeface="Arial"/>
              </a:rPr>
              <a:t>t</a:t>
            </a:r>
            <a:r>
              <a:rPr b="0" lang="pt-BR" sz="1800" spc="-1" strike="noStrike">
                <a:latin typeface="Arial"/>
              </a:rPr>
              <a:t>e</a:t>
            </a:r>
            <a:r>
              <a:rPr b="0" lang="pt-BR" sz="1800" spc="-1" strike="noStrike">
                <a:latin typeface="Arial"/>
              </a:rPr>
              <a:t>x</a:t>
            </a:r>
            <a:r>
              <a:rPr b="0" lang="pt-BR" sz="1800" spc="-1" strike="noStrike">
                <a:latin typeface="Arial"/>
              </a:rPr>
              <a:t>t</a:t>
            </a:r>
            <a:r>
              <a:rPr b="0" lang="pt-BR" sz="1800" spc="-1" strike="noStrike">
                <a:latin typeface="Arial"/>
              </a:rPr>
              <a:t>o </a:t>
            </a:r>
            <a:r>
              <a:rPr b="0" lang="pt-BR" sz="1800" spc="-1" strike="noStrike">
                <a:latin typeface="Arial"/>
              </a:rPr>
              <a:t>d</a:t>
            </a:r>
            <a:r>
              <a:rPr b="0" lang="pt-BR" sz="1800" spc="-1" strike="noStrike">
                <a:latin typeface="Arial"/>
              </a:rPr>
              <a:t>o </a:t>
            </a:r>
            <a:r>
              <a:rPr b="0" lang="pt-BR" sz="1800" spc="-1" strike="noStrike">
                <a:latin typeface="Arial"/>
              </a:rPr>
              <a:t>tí</a:t>
            </a:r>
            <a:r>
              <a:rPr b="0" lang="pt-BR" sz="1800" spc="-1" strike="noStrike">
                <a:latin typeface="Arial"/>
              </a:rPr>
              <a:t>t</a:t>
            </a:r>
            <a:r>
              <a:rPr b="0" lang="pt-BR" sz="1800" spc="-1" strike="noStrike">
                <a:latin typeface="Arial"/>
              </a:rPr>
              <a:t>u</a:t>
            </a:r>
            <a:r>
              <a:rPr b="0" lang="pt-BR" sz="1800" spc="-1" strike="noStrike">
                <a:latin typeface="Arial"/>
              </a:rPr>
              <a:t>l</a:t>
            </a:r>
            <a:r>
              <a:rPr b="0" lang="pt-BR" sz="1800" spc="-1" strike="noStrike">
                <a:latin typeface="Arial"/>
              </a:rPr>
              <a:t>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120" y="635616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120" y="635616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F577BE-A7F2-4268-A871-E5719DF26000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7360" y="635616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016000" y="2947320"/>
            <a:ext cx="1079640" cy="107964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016000" y="5236200"/>
            <a:ext cx="1079640" cy="107964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/>
          <p:nvPr/>
        </p:nvSpPr>
        <p:spPr>
          <a:xfrm flipV="1">
            <a:off x="3095640" y="2592360"/>
            <a:ext cx="3735000" cy="827640"/>
          </a:xfrm>
          <a:prstGeom prst="line">
            <a:avLst/>
          </a:prstGeom>
          <a:ln w="38160">
            <a:solidFill>
              <a:srgbClr val="1c1c1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3095640" y="3600000"/>
            <a:ext cx="3735000" cy="1260360"/>
          </a:xfrm>
          <a:prstGeom prst="line">
            <a:avLst/>
          </a:prstGeom>
          <a:ln w="38160">
            <a:solidFill>
              <a:srgbClr val="1c1c1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3095640" y="3780000"/>
            <a:ext cx="3735000" cy="3276360"/>
          </a:xfrm>
          <a:prstGeom prst="line">
            <a:avLst/>
          </a:prstGeom>
          <a:ln w="38160">
            <a:solidFill>
              <a:srgbClr val="33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6947640" y="2047680"/>
            <a:ext cx="1079640" cy="107964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4"/>
          <a:stretch/>
        </p:blipFill>
        <p:spPr>
          <a:xfrm>
            <a:off x="6947640" y="4336560"/>
            <a:ext cx="1079640" cy="107964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5"/>
          <a:stretch/>
        </p:blipFill>
        <p:spPr>
          <a:xfrm>
            <a:off x="6947640" y="6510600"/>
            <a:ext cx="1079640" cy="107964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1295640" y="2520000"/>
            <a:ext cx="233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DejaVu Sans"/>
              </a:rPr>
              <a:t>Input data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1367640" y="4716000"/>
            <a:ext cx="233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DejaVu Sans"/>
              </a:rPr>
              <a:t>Input data 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6227280" y="1620000"/>
            <a:ext cx="233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DejaVu Sans"/>
              </a:rPr>
              <a:t>Output data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6299640" y="3816000"/>
            <a:ext cx="233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DejaVu Sans"/>
              </a:rPr>
              <a:t>Output data 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6299640" y="5976000"/>
            <a:ext cx="233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DejaVu Sans"/>
              </a:rPr>
              <a:t>Output data 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1728000" y="144000"/>
            <a:ext cx="629964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Nunito Sans Black"/>
                <a:ea typeface="DejaVu Sans"/>
              </a:rPr>
              <a:t>Wide transformations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Nunito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Nunito Sans"/>
                <a:ea typeface="DejaVu Sans"/>
              </a:rPr>
              <a:t>are 1 to N transformations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3086280" y="3770640"/>
            <a:ext cx="3735000" cy="3276360"/>
          </a:xfrm>
          <a:prstGeom prst="line">
            <a:avLst/>
          </a:prstGeom>
          <a:ln w="38160">
            <a:solidFill>
              <a:srgbClr val="1c1c1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3086280" y="5760000"/>
            <a:ext cx="3725640" cy="1385640"/>
          </a:xfrm>
          <a:prstGeom prst="line">
            <a:avLst/>
          </a:prstGeom>
          <a:ln w="38160">
            <a:solidFill>
              <a:srgbClr val="1c1c1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 flipV="1">
            <a:off x="3076920" y="5040000"/>
            <a:ext cx="3744360" cy="720000"/>
          </a:xfrm>
          <a:prstGeom prst="line">
            <a:avLst/>
          </a:prstGeom>
          <a:ln w="38160">
            <a:solidFill>
              <a:srgbClr val="1c1c1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LibreOffice/7.3.3.2$Linux_X86_64 LibreOffice_project/4985bca6212b77bf8c7a86bceeb2084ec86f4b6b</Application>
  <AppVersion>15.0000</AppVersion>
  <Words>15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2022-05-08T16:43:34Z</dcterms:created>
  <dc:creator>Pedro Faria</dc:creator>
  <dc:description/>
  <dc:language>pt-BR</dc:language>
  <cp:lastModifiedBy/>
  <dcterms:modified xsi:type="dcterms:W3CDTF">2022-06-05T13:37:46Z</dcterms:modified>
  <cp:revision>34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