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presProps.xml" ContentType="application/vnd.openxmlformats-officedocument.presentationml.presProps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2192000" cy="46799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72653AE-005C-45AB-9898-AE2E907427C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766080"/>
            <a:ext cx="914364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095120"/>
            <a:ext cx="10972440" cy="1294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191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2512800"/>
            <a:ext cx="10972440" cy="1294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191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00727AA-690A-48F0-811F-BC6EC29E6C1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523880" y="766080"/>
            <a:ext cx="914364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095120"/>
            <a:ext cx="5354280" cy="1294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191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095120"/>
            <a:ext cx="5354280" cy="1294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191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2512800"/>
            <a:ext cx="5354280" cy="1294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191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2512800"/>
            <a:ext cx="5354280" cy="1294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191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5417445-9488-4F82-829C-0D2E9DBD0E25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523880" y="766080"/>
            <a:ext cx="914364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095120"/>
            <a:ext cx="3533040" cy="1294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191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095120"/>
            <a:ext cx="3533040" cy="1294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191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095120"/>
            <a:ext cx="3533040" cy="1294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191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2512800"/>
            <a:ext cx="3533040" cy="1294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191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2512800"/>
            <a:ext cx="3533040" cy="1294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191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2512800"/>
            <a:ext cx="3533040" cy="1294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191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D4C23E8-8F1F-461B-8907-7AFF6CAD9B9A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766080"/>
            <a:ext cx="914364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095120"/>
            <a:ext cx="10972440" cy="2713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92B2DAD-22C8-49EA-AC65-E6DE969A4C3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523880" y="766080"/>
            <a:ext cx="914364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095120"/>
            <a:ext cx="10972440" cy="2713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191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1DEADBD-6B0F-46E4-B64B-EEE3FC42F15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766080"/>
            <a:ext cx="914364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095120"/>
            <a:ext cx="5354280" cy="2713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191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095120"/>
            <a:ext cx="5354280" cy="2713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191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2493F4E-FE6B-43D8-B431-5E101280F60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523880" y="766080"/>
            <a:ext cx="914364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EBE40CA-D426-4845-B0EE-5A6ED2F2C97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523880" y="766080"/>
            <a:ext cx="9143640" cy="755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B108BF6-8D62-4CEB-805C-4C946EF9DAF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523880" y="766080"/>
            <a:ext cx="914364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095120"/>
            <a:ext cx="5354280" cy="1294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191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095120"/>
            <a:ext cx="5354280" cy="2713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191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2512800"/>
            <a:ext cx="5354280" cy="1294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191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F09B865-B0D2-45B2-A642-9B3069D5BB9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523880" y="766080"/>
            <a:ext cx="914364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095120"/>
            <a:ext cx="5354280" cy="2713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191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095120"/>
            <a:ext cx="5354280" cy="1294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191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2512800"/>
            <a:ext cx="5354280" cy="1294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191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8DEA8C0-E31D-4F30-AD38-8D1E0CD0D1B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23880" y="766080"/>
            <a:ext cx="914364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095120"/>
            <a:ext cx="5354280" cy="1294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191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095120"/>
            <a:ext cx="5354280" cy="1294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191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2512800"/>
            <a:ext cx="10972440" cy="1294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191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F1A7D48-C899-4BC1-A1A3-3A3F9C2840A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766080"/>
            <a:ext cx="9143640" cy="162900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pt-BR" sz="4100" spc="-1" strike="noStrike">
                <a:solidFill>
                  <a:srgbClr val="000000"/>
                </a:solidFill>
                <a:latin typeface="Calibri Light"/>
              </a:rPr>
              <a:t>Clique para editar o título Mestre</a:t>
            </a:r>
            <a:endParaRPr b="0" lang="en-US" sz="4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838080" y="4337640"/>
            <a:ext cx="2742840" cy="2487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pt-BR" sz="82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pt-BR" sz="82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pt-BR" sz="82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4337640"/>
            <a:ext cx="4114440" cy="2487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pt-BR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pt-BR" sz="1400" spc="-1" strike="noStrike">
                <a:latin typeface="Times New Roman"/>
              </a:rPr>
              <a:t>&lt;footer&gt;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4337640"/>
            <a:ext cx="2742840" cy="2487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pt-BR" sz="82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C0AC694-4CBE-4614-AD0B-5B98D6CE2435}" type="slidenum">
              <a:rPr b="0" lang="pt-BR" sz="82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pt-BR" sz="82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095120"/>
            <a:ext cx="10972440" cy="2713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1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191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37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137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3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23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23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23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" name="Tabela 3"/>
          <p:cNvGraphicFramePr/>
          <p:nvPr/>
        </p:nvGraphicFramePr>
        <p:xfrm>
          <a:off x="358920" y="703800"/>
          <a:ext cx="2370240" cy="2724840"/>
        </p:xfrm>
        <a:graphic>
          <a:graphicData uri="http://schemas.openxmlformats.org/drawingml/2006/table">
            <a:tbl>
              <a:tblPr/>
              <a:tblGrid>
                <a:gridCol w="789840"/>
                <a:gridCol w="789840"/>
                <a:gridCol w="790560"/>
              </a:tblGrid>
              <a:tr h="453960">
                <a:tc>
                  <a:txBody>
                    <a:bodyPr lIns="9360" rIns="9360" tIns="93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pt-BR" sz="13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Weight</a:t>
                      </a:r>
                      <a:endParaRPr b="0" lang="pt-BR" sz="1300" spc="-1" strike="noStrike"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9360" rIns="9360" tIns="93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pt-BR" sz="13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Age</a:t>
                      </a:r>
                      <a:endParaRPr b="0" lang="pt-BR" sz="1300" spc="-1" strike="noStrike"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9360" rIns="9360" tIns="93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pt-BR" sz="13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ID</a:t>
                      </a:r>
                      <a:endParaRPr b="0" lang="pt-BR" sz="1300" spc="-1" strike="noStrike"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</a:tr>
              <a:tr h="453960">
                <a:tc>
                  <a:txBody>
                    <a:bodyPr lIns="9360" rIns="9360" tIns="93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15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56</a:t>
                      </a:r>
                      <a:endParaRPr b="0" lang="pt-BR" sz="1500" spc="-1" strike="noStrike"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9360" rIns="9360" tIns="93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15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15</a:t>
                      </a:r>
                      <a:endParaRPr b="0" lang="pt-BR" sz="1500" spc="-1" strike="noStrike"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9360" rIns="9360" tIns="93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15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100</a:t>
                      </a:r>
                      <a:endParaRPr b="0" lang="pt-BR" sz="1500" spc="-1" strike="noStrike"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</a:tr>
              <a:tr h="453960">
                <a:tc>
                  <a:txBody>
                    <a:bodyPr lIns="9360" rIns="9360" tIns="93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15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75.2</a:t>
                      </a:r>
                      <a:endParaRPr b="0" lang="pt-BR" sz="1500" spc="-1" strike="noStrike"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9360" rIns="9360" tIns="93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15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18</a:t>
                      </a:r>
                      <a:endParaRPr b="0" lang="pt-BR" sz="1500" spc="-1" strike="noStrike"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9360" rIns="9360" tIns="93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15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101</a:t>
                      </a:r>
                      <a:endParaRPr b="0" lang="pt-BR" sz="1500" spc="-1" strike="noStrike"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</a:tr>
              <a:tr h="453960">
                <a:tc>
                  <a:txBody>
                    <a:bodyPr lIns="9360" rIns="9360" tIns="93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15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70</a:t>
                      </a:r>
                      <a:endParaRPr b="0" lang="pt-BR" sz="1500" spc="-1" strike="noStrike"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9360" rIns="9360" tIns="93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15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32</a:t>
                      </a:r>
                      <a:endParaRPr b="0" lang="pt-BR" sz="1500" spc="-1" strike="noStrike"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9360" rIns="9360" tIns="93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15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105</a:t>
                      </a:r>
                      <a:endParaRPr b="0" lang="pt-BR" sz="1500" spc="-1" strike="noStrike"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</a:tr>
              <a:tr h="453960">
                <a:tc>
                  <a:txBody>
                    <a:bodyPr lIns="9360" rIns="9360" tIns="93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15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81.1</a:t>
                      </a:r>
                      <a:endParaRPr b="0" lang="pt-BR" sz="1500" spc="-1" strike="noStrike"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9360" rIns="9360" tIns="93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15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28</a:t>
                      </a:r>
                      <a:endParaRPr b="0" lang="pt-BR" sz="1500" spc="-1" strike="noStrike"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9360" rIns="9360" tIns="93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15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107</a:t>
                      </a:r>
                      <a:endParaRPr b="0" lang="pt-BR" sz="1500" spc="-1" strike="noStrike"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</a:tr>
              <a:tr h="455040">
                <a:tc>
                  <a:txBody>
                    <a:bodyPr lIns="9360" rIns="9360" tIns="93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15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62.5</a:t>
                      </a:r>
                      <a:endParaRPr b="0" lang="pt-BR" sz="1500" spc="-1" strike="noStrike"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9360" rIns="9360" tIns="93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15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16</a:t>
                      </a:r>
                      <a:endParaRPr b="0" lang="pt-BR" sz="1500" spc="-1" strike="noStrike"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9360" rIns="9360" tIns="93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15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108</a:t>
                      </a:r>
                      <a:endParaRPr b="0" lang="pt-BR" sz="1500" spc="-1" strike="noStrike"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</a:tr>
            </a:tbl>
          </a:graphicData>
        </a:graphic>
      </p:graphicFrame>
      <p:sp>
        <p:nvSpPr>
          <p:cNvPr id="42" name="Conector: Curvo 12"/>
          <p:cNvSpPr/>
          <p:nvPr/>
        </p:nvSpPr>
        <p:spPr>
          <a:xfrm flipV="1" rot="10800000">
            <a:off x="2854080" y="1536120"/>
            <a:ext cx="1522800" cy="803160"/>
          </a:xfrm>
          <a:prstGeom prst="curvedConnector3">
            <a:avLst>
              <a:gd name="adj1" fmla="val 50000"/>
            </a:avLst>
          </a:prstGeom>
          <a:noFill/>
          <a:ln w="38100">
            <a:solidFill>
              <a:srgbClr val="4472c4"/>
            </a:solidFill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" name="Conector: Curvo 15"/>
          <p:cNvSpPr/>
          <p:nvPr/>
        </p:nvSpPr>
        <p:spPr>
          <a:xfrm flipV="1" rot="10800000">
            <a:off x="2854080" y="1792080"/>
            <a:ext cx="1522800" cy="1357560"/>
          </a:xfrm>
          <a:prstGeom prst="curvedConnector3">
            <a:avLst>
              <a:gd name="adj1" fmla="val 50000"/>
            </a:avLst>
          </a:prstGeom>
          <a:noFill/>
          <a:ln w="38100">
            <a:solidFill>
              <a:srgbClr val="ffc000"/>
            </a:solidFill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" name="Conector: Curvo 17"/>
          <p:cNvSpPr/>
          <p:nvPr/>
        </p:nvSpPr>
        <p:spPr>
          <a:xfrm rot="10800000">
            <a:off x="2856960" y="1404720"/>
            <a:ext cx="1508400" cy="1329840"/>
          </a:xfrm>
          <a:prstGeom prst="curvedConnector3">
            <a:avLst>
              <a:gd name="adj1" fmla="val 50000"/>
            </a:avLst>
          </a:prstGeom>
          <a:noFill/>
          <a:ln w="38100">
            <a:solidFill>
              <a:srgbClr val="ff0000"/>
            </a:solidFill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" name="Seta: para a Direita 18"/>
          <p:cNvSpPr/>
          <p:nvPr/>
        </p:nvSpPr>
        <p:spPr>
          <a:xfrm>
            <a:off x="7104240" y="1792800"/>
            <a:ext cx="645480" cy="44316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" name="Conector: Curvo 21"/>
          <p:cNvSpPr/>
          <p:nvPr/>
        </p:nvSpPr>
        <p:spPr>
          <a:xfrm rot="10800000">
            <a:off x="2859480" y="1806840"/>
            <a:ext cx="1522800" cy="546840"/>
          </a:xfrm>
          <a:prstGeom prst="curvedConnector3">
            <a:avLst>
              <a:gd name="adj1" fmla="val 50000"/>
            </a:avLst>
          </a:prstGeom>
          <a:noFill/>
          <a:ln w="38100">
            <a:solidFill>
              <a:srgbClr val="00b050"/>
            </a:solidFill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" name="Conector: Curvo 23"/>
          <p:cNvSpPr/>
          <p:nvPr/>
        </p:nvSpPr>
        <p:spPr>
          <a:xfrm rot="10800000">
            <a:off x="2856960" y="2734920"/>
            <a:ext cx="1505160" cy="415440"/>
          </a:xfrm>
          <a:prstGeom prst="curvedConnector3">
            <a:avLst>
              <a:gd name="adj1" fmla="val 50000"/>
            </a:avLst>
          </a:prstGeom>
          <a:noFill/>
          <a:ln w="38100">
            <a:solidFill>
              <a:srgbClr val="00b0f0"/>
            </a:solidFill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aphicFrame>
        <p:nvGraphicFramePr>
          <p:cNvPr id="48" name="Tabela 1"/>
          <p:cNvGraphicFramePr/>
          <p:nvPr/>
        </p:nvGraphicFramePr>
        <p:xfrm>
          <a:off x="4500720" y="703800"/>
          <a:ext cx="2467800" cy="2724840"/>
        </p:xfrm>
        <a:graphic>
          <a:graphicData uri="http://schemas.openxmlformats.org/drawingml/2006/table">
            <a:tbl>
              <a:tblPr/>
              <a:tblGrid>
                <a:gridCol w="822600"/>
                <a:gridCol w="822600"/>
                <a:gridCol w="822600"/>
              </a:tblGrid>
              <a:tr h="453960">
                <a:tc>
                  <a:txBody>
                    <a:bodyPr lIns="9360" rIns="9360" tIns="93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pt-BR" sz="13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ID</a:t>
                      </a:r>
                      <a:endParaRPr b="0" lang="pt-BR" sz="1300" spc="-1" strike="noStrike"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9360" rIns="9360" tIns="93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pt-BR" sz="13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Sex</a:t>
                      </a:r>
                      <a:endParaRPr b="0" lang="pt-BR" sz="1300" spc="-1" strike="noStrike"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9360" rIns="9360" tIns="93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pt-BR" sz="13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Name</a:t>
                      </a:r>
                      <a:endParaRPr b="0" lang="pt-BR" sz="1300" spc="-1" strike="noStrike"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</a:tr>
              <a:tr h="453960">
                <a:tc>
                  <a:txBody>
                    <a:bodyPr lIns="9360" rIns="9360" tIns="93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15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105</a:t>
                      </a:r>
                      <a:endParaRPr b="0" lang="pt-BR" sz="1500" spc="-1" strike="noStrike"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9360" rIns="9360" tIns="93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15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M</a:t>
                      </a:r>
                      <a:endParaRPr b="0" lang="pt-BR" sz="1500" spc="-1" strike="noStrike"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9360" rIns="9360" tIns="93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15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Peter</a:t>
                      </a:r>
                      <a:endParaRPr b="0" lang="pt-BR" sz="1500" spc="-1" strike="noStrike"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</a:tr>
              <a:tr h="453960">
                <a:tc>
                  <a:txBody>
                    <a:bodyPr lIns="9360" rIns="9360" tIns="93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15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108</a:t>
                      </a:r>
                      <a:endParaRPr b="0" lang="pt-BR" sz="1500" spc="-1" strike="noStrike"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9360" rIns="9360" tIns="93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15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F</a:t>
                      </a:r>
                      <a:endParaRPr b="0" lang="pt-BR" sz="1500" spc="-1" strike="noStrike"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9360" rIns="9360" tIns="93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15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Maye</a:t>
                      </a:r>
                      <a:endParaRPr b="0" lang="pt-BR" sz="1500" spc="-1" strike="noStrike"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</a:tr>
              <a:tr h="453960">
                <a:tc>
                  <a:txBody>
                    <a:bodyPr lIns="9360" rIns="9360" tIns="93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15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101</a:t>
                      </a:r>
                      <a:endParaRPr b="0" lang="pt-BR" sz="1500" spc="-1" strike="noStrike"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9360" rIns="9360" tIns="93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15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M</a:t>
                      </a:r>
                      <a:endParaRPr b="0" lang="pt-BR" sz="1500" spc="-1" strike="noStrike"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9360" rIns="9360" tIns="93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15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Arthur</a:t>
                      </a:r>
                      <a:endParaRPr b="0" lang="pt-BR" sz="1500" spc="-1" strike="noStrike"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</a:tr>
              <a:tr h="453960">
                <a:tc>
                  <a:txBody>
                    <a:bodyPr lIns="9360" rIns="9360" tIns="93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15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100</a:t>
                      </a:r>
                      <a:endParaRPr b="0" lang="pt-BR" sz="1500" spc="-1" strike="noStrike"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9360" rIns="9360" tIns="93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15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M</a:t>
                      </a:r>
                      <a:endParaRPr b="0" lang="pt-BR" sz="1500" spc="-1" strike="noStrike"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9360" rIns="9360" tIns="93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15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Mike</a:t>
                      </a:r>
                      <a:endParaRPr b="0" lang="pt-BR" sz="1500" spc="-1" strike="noStrike"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</a:tr>
              <a:tr h="455040">
                <a:tc>
                  <a:txBody>
                    <a:bodyPr lIns="9360" rIns="9360" tIns="93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15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107</a:t>
                      </a:r>
                      <a:endParaRPr b="0" lang="pt-BR" sz="1500" spc="-1" strike="noStrike"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9360" rIns="9360" tIns="93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15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F</a:t>
                      </a:r>
                      <a:endParaRPr b="0" lang="pt-BR" sz="1500" spc="-1" strike="noStrike"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9360" rIns="9360" tIns="93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15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Anne</a:t>
                      </a:r>
                      <a:endParaRPr b="0" lang="pt-BR" sz="1500" spc="-1" strike="noStrike"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9" name="Tabela 2"/>
          <p:cNvGraphicFramePr/>
          <p:nvPr/>
        </p:nvGraphicFramePr>
        <p:xfrm>
          <a:off x="7885440" y="703800"/>
          <a:ext cx="4056840" cy="2724840"/>
        </p:xfrm>
        <a:graphic>
          <a:graphicData uri="http://schemas.openxmlformats.org/drawingml/2006/table">
            <a:tbl>
              <a:tblPr/>
              <a:tblGrid>
                <a:gridCol w="811440"/>
                <a:gridCol w="811440"/>
                <a:gridCol w="811440"/>
                <a:gridCol w="811440"/>
                <a:gridCol w="811440"/>
              </a:tblGrid>
              <a:tr h="453960">
                <a:tc>
                  <a:txBody>
                    <a:bodyPr lIns="9360" rIns="9360" tIns="93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pt-BR" sz="13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Weight</a:t>
                      </a:r>
                      <a:endParaRPr b="0" lang="pt-BR" sz="1300" spc="-1" strike="noStrike"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9360" rIns="9360" tIns="93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pt-BR" sz="13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Age</a:t>
                      </a:r>
                      <a:endParaRPr b="0" lang="pt-BR" sz="1300" spc="-1" strike="noStrike"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9360" rIns="9360" tIns="93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pt-BR" sz="13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ID</a:t>
                      </a:r>
                      <a:endParaRPr b="0" lang="pt-BR" sz="1300" spc="-1" strike="noStrike"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9360" rIns="9360" tIns="93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pt-BR" sz="13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Sex</a:t>
                      </a:r>
                      <a:endParaRPr b="0" lang="pt-BR" sz="1300" spc="-1" strike="noStrike"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9360" rIns="9360" tIns="93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pt-BR" sz="13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Name</a:t>
                      </a:r>
                      <a:endParaRPr b="0" lang="pt-BR" sz="1300" spc="-1" strike="noStrike"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</a:tr>
              <a:tr h="453960">
                <a:tc>
                  <a:txBody>
                    <a:bodyPr lIns="9360" rIns="9360" tIns="93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15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56</a:t>
                      </a:r>
                      <a:endParaRPr b="0" lang="pt-BR" sz="1500" spc="-1" strike="noStrike"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9360" rIns="9360" tIns="93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15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15</a:t>
                      </a:r>
                      <a:endParaRPr b="0" lang="pt-BR" sz="1500" spc="-1" strike="noStrike"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9360" rIns="9360" tIns="93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15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100</a:t>
                      </a:r>
                      <a:endParaRPr b="0" lang="pt-BR" sz="1500" spc="-1" strike="noStrike"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9360" rIns="9360" tIns="93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15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M</a:t>
                      </a:r>
                      <a:endParaRPr b="0" lang="pt-BR" sz="1500" spc="-1" strike="noStrike"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9360" rIns="9360" tIns="93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15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Mike</a:t>
                      </a:r>
                      <a:endParaRPr b="0" lang="pt-BR" sz="1500" spc="-1" strike="noStrike"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</a:tr>
              <a:tr h="453960">
                <a:tc>
                  <a:txBody>
                    <a:bodyPr lIns="9360" rIns="9360" tIns="93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15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75.2</a:t>
                      </a:r>
                      <a:endParaRPr b="0" lang="pt-BR" sz="1500" spc="-1" strike="noStrike"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9360" rIns="9360" tIns="93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15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18</a:t>
                      </a:r>
                      <a:endParaRPr b="0" lang="pt-BR" sz="1500" spc="-1" strike="noStrike"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9360" rIns="9360" tIns="93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15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101</a:t>
                      </a:r>
                      <a:endParaRPr b="0" lang="pt-BR" sz="1500" spc="-1" strike="noStrike"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9360" rIns="9360" tIns="93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15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M</a:t>
                      </a:r>
                      <a:endParaRPr b="0" lang="pt-BR" sz="1500" spc="-1" strike="noStrike"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9360" rIns="9360" tIns="93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15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Arthur</a:t>
                      </a:r>
                      <a:endParaRPr b="0" lang="pt-BR" sz="1500" spc="-1" strike="noStrike"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</a:tr>
              <a:tr h="453960">
                <a:tc>
                  <a:txBody>
                    <a:bodyPr lIns="9360" rIns="9360" tIns="93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15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70</a:t>
                      </a:r>
                      <a:endParaRPr b="0" lang="pt-BR" sz="1500" spc="-1" strike="noStrike"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9360" rIns="9360" tIns="93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15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32</a:t>
                      </a:r>
                      <a:endParaRPr b="0" lang="pt-BR" sz="1500" spc="-1" strike="noStrike"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9360" rIns="9360" tIns="93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15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105</a:t>
                      </a:r>
                      <a:endParaRPr b="0" lang="pt-BR" sz="1500" spc="-1" strike="noStrike"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9360" rIns="9360" tIns="93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15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M</a:t>
                      </a:r>
                      <a:endParaRPr b="0" lang="pt-BR" sz="1500" spc="-1" strike="noStrike"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9360" rIns="9360" tIns="93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15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Peter</a:t>
                      </a:r>
                      <a:endParaRPr b="0" lang="pt-BR" sz="1500" spc="-1" strike="noStrike"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</a:tr>
              <a:tr h="453960">
                <a:tc>
                  <a:txBody>
                    <a:bodyPr lIns="9360" rIns="9360" tIns="93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15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81.1</a:t>
                      </a:r>
                      <a:endParaRPr b="0" lang="pt-BR" sz="1500" spc="-1" strike="noStrike"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9360" rIns="9360" tIns="93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15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28</a:t>
                      </a:r>
                      <a:endParaRPr b="0" lang="pt-BR" sz="1500" spc="-1" strike="noStrike"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9360" rIns="9360" tIns="93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15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107</a:t>
                      </a:r>
                      <a:endParaRPr b="0" lang="pt-BR" sz="1500" spc="-1" strike="noStrike"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9360" rIns="9360" tIns="93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15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F</a:t>
                      </a:r>
                      <a:endParaRPr b="0" lang="pt-BR" sz="1500" spc="-1" strike="noStrike"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9360" rIns="9360" tIns="93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15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Anne</a:t>
                      </a:r>
                      <a:endParaRPr b="0" lang="pt-BR" sz="1500" spc="-1" strike="noStrike"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</a:tr>
              <a:tr h="455040">
                <a:tc>
                  <a:txBody>
                    <a:bodyPr lIns="9360" rIns="9360" tIns="93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15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62.5</a:t>
                      </a:r>
                      <a:endParaRPr b="0" lang="pt-BR" sz="1500" spc="-1" strike="noStrike"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9360" rIns="9360" tIns="93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15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16</a:t>
                      </a:r>
                      <a:endParaRPr b="0" lang="pt-BR" sz="1500" spc="-1" strike="noStrike"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9360" rIns="9360" tIns="93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15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108</a:t>
                      </a:r>
                      <a:endParaRPr b="0" lang="pt-BR" sz="1500" spc="-1" strike="noStrike"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9360" rIns="9360" tIns="93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15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F</a:t>
                      </a:r>
                      <a:endParaRPr b="0" lang="pt-BR" sz="1500" spc="-1" strike="noStrike"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9360" rIns="9360" tIns="93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15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Maye</a:t>
                      </a:r>
                      <a:endParaRPr b="0" lang="pt-BR" sz="1500" spc="-1" strike="noStrike"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</TotalTime>
  <Application>LibreOffice/7.3.7.2$Linux_X86_64 LibreOffice_project/30$Build-2</Application>
  <AppVersion>15.0000</AppVersion>
  <Words>66</Words>
  <Paragraphs>66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2020-08-20T00:15:01Z</dcterms:created>
  <dc:creator>Pedro</dc:creator>
  <dc:description/>
  <dc:language>pt-BR</dc:language>
  <cp:lastModifiedBy/>
  <dcterms:modified xsi:type="dcterms:W3CDTF">2023-06-05T20:48:45Z</dcterms:modified>
  <cp:revision>11</cp:revision>
  <dc:subject/>
  <dc:title>Apresentação do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Personalizar</vt:lpwstr>
  </property>
  <property fmtid="{D5CDD505-2E9C-101B-9397-08002B2CF9AE}" pid="3" name="Slides">
    <vt:i4>1</vt:i4>
  </property>
</Properties>
</file>