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390361-F039-4699-A631-40CA8EEFA87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6100D1-CD98-4F0B-ABC7-0760E9C6D0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F9B76A-3F9F-4161-BE59-6134AD8FA70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026A02-567C-4820-87C4-B6C3BDFD90E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35222A-C1F9-424D-AA80-50284F9758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14D0A1-2C0E-4D8E-A28A-BAE20F9E82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8A9D5A-676B-4E0C-BBB1-874B3F7591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68E15E-4A98-4080-B99D-B30782593E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56077A-7402-4487-8754-67A9193C29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7280CB-FF3C-403D-83E1-F7A3057490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90510C-72BA-4DC0-BD38-6B2E72AD27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8A7913-4E84-460E-AB6A-9D9478A718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F50C33B-7F1F-4290-A87C-A537957B597B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"/>
          <p:cNvGraphicFramePr/>
          <p:nvPr/>
        </p:nvGraphicFramePr>
        <p:xfrm>
          <a:off x="2032200" y="668880"/>
          <a:ext cx="5524920" cy="2880000"/>
        </p:xfrm>
        <a:graphic>
          <a:graphicData uri="http://schemas.openxmlformats.org/drawingml/2006/table">
            <a:tbl>
              <a:tblPr/>
              <a:tblGrid>
                <a:gridCol w="2273760"/>
                <a:gridCol w="812880"/>
                <a:gridCol w="812880"/>
                <a:gridCol w="812880"/>
                <a:gridCol w="812880"/>
              </a:tblGrid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dateTransfer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…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…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…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…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2023-10-02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2023-10-02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2023-10-02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2023-10-15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8000"/>
                    </a:solidFill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2023-10-15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8000"/>
                    </a:solidFill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2023-10-07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Roboto"/>
                        </a:rPr>
                        <a:t>2023-10-07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pt-BR" sz="1800" spc="-1" strike="noStrike">
                        <a:solidFill>
                          <a:srgbClr val="000000"/>
                        </a:solidFill>
                        <a:latin typeface="Robot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2" name=""/>
          <p:cNvSpPr/>
          <p:nvPr/>
        </p:nvSpPr>
        <p:spPr>
          <a:xfrm>
            <a:off x="2088000" y="4413960"/>
            <a:ext cx="719280" cy="24660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"/>
          <p:cNvSpPr/>
          <p:nvPr/>
        </p:nvSpPr>
        <p:spPr>
          <a:xfrm>
            <a:off x="2818800" y="4401000"/>
            <a:ext cx="16448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DejaVu Sans"/>
              </a:rPr>
              <a:t>Window Frame 1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910800" y="4365000"/>
            <a:ext cx="11404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Roboto"/>
                <a:ea typeface="DejaVu Sans"/>
              </a:rPr>
              <a:t>Legend: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4428000" y="4413960"/>
            <a:ext cx="719280" cy="246600"/>
          </a:xfrm>
          <a:prstGeom prst="rect">
            <a:avLst/>
          </a:prstGeom>
          <a:solidFill>
            <a:srgbClr val="ff8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" name=""/>
          <p:cNvSpPr/>
          <p:nvPr/>
        </p:nvSpPr>
        <p:spPr>
          <a:xfrm>
            <a:off x="5158800" y="4401000"/>
            <a:ext cx="15368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DejaVu Sans"/>
              </a:rPr>
              <a:t>Window Frame 2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6768000" y="4413960"/>
            <a:ext cx="719280" cy="246600"/>
          </a:xfrm>
          <a:prstGeom prst="rect">
            <a:avLst/>
          </a:prstGeom>
          <a:solidFill>
            <a:srgbClr val="ff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"/>
          <p:cNvSpPr/>
          <p:nvPr/>
        </p:nvSpPr>
        <p:spPr>
          <a:xfrm>
            <a:off x="7498800" y="4365000"/>
            <a:ext cx="16088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DejaVu Sans"/>
              </a:rPr>
              <a:t>Window Frame 3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LibreOffice/7.5.5.2$Windows_X86_64 LibreOffice_project/ca8fe7424262805f223b9a2334bc7181abbcbf5e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2023-12-03T11:39:23Z</dcterms:created>
  <dc:creator/>
  <dc:description/>
  <dc:language>pt-BR</dc:language>
  <cp:lastModifiedBy/>
  <dcterms:modified xsi:type="dcterms:W3CDTF">2023-12-03T14:11:28Z</dcterms:modified>
  <cp:revision>17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