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8999538" cy="36004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EF87AF-F33F-4343-80A1-1A44B247E7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876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876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7785ED-6461-4641-AF52-60551D3E7E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87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87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24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1F3554-E96E-46BF-B1EC-09059965346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876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856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00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876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856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00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16766E-4695-4214-92E9-44E30E6708E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876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F9D632-46AA-411D-82A2-EBC92F7664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876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BFA239-82FC-41F2-B8E3-3EE02C0FE3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87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63D4F4-FE79-44FC-9C38-9F271C4D14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6C3F6F-CCF1-42AD-A578-3C232DEBC6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520" y="3054240"/>
            <a:ext cx="9142920" cy="72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787E93-59EB-4E17-AE9D-2EFFFD821F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87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87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CB31BE-C6EA-4D3F-A826-642446F12E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87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24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4F8001-0B53-4F7A-9559-DC8BF63DBC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87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876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29BB1F-C4C3-4589-84D8-FF028FFCE0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776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09760" y="6356520"/>
            <a:ext cx="274176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34F9CC-4340-4CC7-A4D6-00DBBD23AAFC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7720" y="6356520"/>
            <a:ext cx="274176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4931640" y="1503720"/>
            <a:ext cx="1620000" cy="1619640"/>
          </a:xfrm>
          <a:prstGeom prst="ellipse">
            <a:avLst/>
          </a:prstGeom>
          <a:solidFill>
            <a:srgbClr val="1e90ff">
              <a:alpha val="30000"/>
            </a:srgbClr>
          </a:solidFill>
          <a:ln w="0">
            <a:solidFill>
              <a:srgbClr val="1e9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1232640" y="308880"/>
            <a:ext cx="287928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pt-BR" sz="2100" spc="-1" strike="noStrike">
                <a:latin typeface="Times New Roman"/>
              </a:rPr>
              <a:t>Semi join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1232640" y="608400"/>
            <a:ext cx="2879280" cy="5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latin typeface="Times New Roman"/>
              </a:rPr>
              <a:t>Intersection of both tables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1331640" y="1503000"/>
            <a:ext cx="1620000" cy="1619640"/>
          </a:xfrm>
          <a:prstGeom prst="ellipse">
            <a:avLst/>
          </a:prstGeom>
          <a:solidFill>
            <a:srgbClr val="ffffff"/>
          </a:solidFill>
          <a:ln w="0">
            <a:solidFill>
              <a:srgbClr val="1e9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1799280" y="1072080"/>
            <a:ext cx="719640" cy="46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2800" spc="-1" strike="noStrike">
                <a:latin typeface="Inconsolata"/>
              </a:rPr>
              <a:t>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2412000" y="1504800"/>
            <a:ext cx="1620000" cy="1619640"/>
          </a:xfrm>
          <a:prstGeom prst="ellipse">
            <a:avLst/>
          </a:prstGeom>
          <a:solidFill>
            <a:srgbClr val="ffffff"/>
          </a:solidFill>
          <a:ln w="0">
            <a:solidFill>
              <a:srgbClr val="1e9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2880000" y="1073880"/>
            <a:ext cx="719640" cy="46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2800" spc="-1" strike="noStrike">
                <a:latin typeface="Inconsolata"/>
              </a:rPr>
              <a:t>B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2412360" y="1711080"/>
            <a:ext cx="539640" cy="1207080"/>
          </a:xfrm>
          <a:custGeom>
            <a:avLst/>
            <a:gdLst/>
            <a:ahLst/>
            <a:rect l="l" t="t" r="r" b="b"/>
            <a:pathLst>
              <a:path w="1500" h="3354">
                <a:moveTo>
                  <a:pt x="1198" y="2800"/>
                </a:moveTo>
                <a:cubicBezTo>
                  <a:pt x="1078" y="3008"/>
                  <a:pt x="926" y="3195"/>
                  <a:pt x="747" y="3354"/>
                </a:cubicBezTo>
                <a:cubicBezTo>
                  <a:pt x="571" y="3196"/>
                  <a:pt x="421" y="3011"/>
                  <a:pt x="302" y="2805"/>
                </a:cubicBezTo>
                <a:cubicBezTo>
                  <a:pt x="104" y="2463"/>
                  <a:pt x="0" y="2075"/>
                  <a:pt x="0" y="1680"/>
                </a:cubicBezTo>
                <a:cubicBezTo>
                  <a:pt x="0" y="1284"/>
                  <a:pt x="104" y="896"/>
                  <a:pt x="302" y="554"/>
                </a:cubicBezTo>
                <a:cubicBezTo>
                  <a:pt x="422" y="346"/>
                  <a:pt x="574" y="159"/>
                  <a:pt x="753" y="0"/>
                </a:cubicBezTo>
                <a:cubicBezTo>
                  <a:pt x="929" y="158"/>
                  <a:pt x="1079" y="343"/>
                  <a:pt x="1198" y="549"/>
                </a:cubicBezTo>
                <a:cubicBezTo>
                  <a:pt x="1396" y="891"/>
                  <a:pt x="1500" y="1279"/>
                  <a:pt x="1500" y="1675"/>
                </a:cubicBezTo>
                <a:cubicBezTo>
                  <a:pt x="1500" y="2070"/>
                  <a:pt x="1396" y="2458"/>
                  <a:pt x="1198" y="2800"/>
                </a:cubicBezTo>
                <a:close/>
              </a:path>
            </a:pathLst>
          </a:custGeom>
          <a:solidFill>
            <a:srgbClr val="1e90ff">
              <a:alpha val="30000"/>
            </a:srgbClr>
          </a:solidFill>
          <a:ln w="0">
            <a:solidFill>
              <a:srgbClr val="1e9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4832280" y="309600"/>
            <a:ext cx="287928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pt-BR" sz="2100" spc="-1" strike="noStrike">
                <a:latin typeface="Times New Roman"/>
              </a:rPr>
              <a:t>Anti join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4832280" y="609120"/>
            <a:ext cx="2879280" cy="5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latin typeface="Times New Roman"/>
              </a:rPr>
              <a:t>All data from table A that is not present on table B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5399640" y="1072800"/>
            <a:ext cx="719640" cy="46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2800" spc="-1" strike="noStrike">
                <a:latin typeface="Inconsolata"/>
              </a:rPr>
              <a:t>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6012000" y="1505520"/>
            <a:ext cx="1620000" cy="161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solidFill>
              <a:srgbClr val="1e9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6479640" y="1074600"/>
            <a:ext cx="719640" cy="46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2800" spc="-1" strike="noStrike">
                <a:latin typeface="Inconsolata"/>
              </a:rPr>
              <a:t>B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6012360" y="1711800"/>
            <a:ext cx="539640" cy="1207080"/>
          </a:xfrm>
          <a:custGeom>
            <a:avLst/>
            <a:gdLst/>
            <a:ahLst/>
            <a:rect l="l" t="t" r="r" b="b"/>
            <a:pathLst>
              <a:path w="1500" h="3354">
                <a:moveTo>
                  <a:pt x="1198" y="2800"/>
                </a:moveTo>
                <a:cubicBezTo>
                  <a:pt x="1078" y="3008"/>
                  <a:pt x="926" y="3195"/>
                  <a:pt x="747" y="3354"/>
                </a:cubicBezTo>
                <a:cubicBezTo>
                  <a:pt x="571" y="3196"/>
                  <a:pt x="421" y="3011"/>
                  <a:pt x="302" y="2805"/>
                </a:cubicBezTo>
                <a:cubicBezTo>
                  <a:pt x="104" y="2463"/>
                  <a:pt x="0" y="2075"/>
                  <a:pt x="0" y="1680"/>
                </a:cubicBezTo>
                <a:cubicBezTo>
                  <a:pt x="0" y="1284"/>
                  <a:pt x="104" y="896"/>
                  <a:pt x="302" y="554"/>
                </a:cubicBezTo>
                <a:cubicBezTo>
                  <a:pt x="422" y="346"/>
                  <a:pt x="574" y="159"/>
                  <a:pt x="753" y="0"/>
                </a:cubicBezTo>
                <a:cubicBezTo>
                  <a:pt x="929" y="158"/>
                  <a:pt x="1079" y="343"/>
                  <a:pt x="1198" y="549"/>
                </a:cubicBezTo>
                <a:cubicBezTo>
                  <a:pt x="1396" y="891"/>
                  <a:pt x="1500" y="1279"/>
                  <a:pt x="1500" y="1675"/>
                </a:cubicBezTo>
                <a:cubicBezTo>
                  <a:pt x="1500" y="2070"/>
                  <a:pt x="1396" y="2458"/>
                  <a:pt x="1198" y="2800"/>
                </a:cubicBezTo>
                <a:close/>
              </a:path>
            </a:pathLst>
          </a:custGeom>
          <a:solidFill>
            <a:srgbClr val="1e90ff">
              <a:alpha val="30000"/>
            </a:srgbClr>
          </a:solidFill>
          <a:ln w="0">
            <a:solidFill>
              <a:srgbClr val="1e9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6012360" y="1711800"/>
            <a:ext cx="539640" cy="1207080"/>
          </a:xfrm>
          <a:custGeom>
            <a:avLst/>
            <a:gdLst/>
            <a:ahLst/>
            <a:rect l="l" t="t" r="r" b="b"/>
            <a:pathLst>
              <a:path w="1500" h="3354">
                <a:moveTo>
                  <a:pt x="1198" y="2800"/>
                </a:moveTo>
                <a:cubicBezTo>
                  <a:pt x="1078" y="3008"/>
                  <a:pt x="926" y="3195"/>
                  <a:pt x="747" y="3354"/>
                </a:cubicBezTo>
                <a:cubicBezTo>
                  <a:pt x="571" y="3196"/>
                  <a:pt x="421" y="3011"/>
                  <a:pt x="302" y="2805"/>
                </a:cubicBezTo>
                <a:cubicBezTo>
                  <a:pt x="104" y="2463"/>
                  <a:pt x="0" y="2075"/>
                  <a:pt x="0" y="1680"/>
                </a:cubicBezTo>
                <a:cubicBezTo>
                  <a:pt x="0" y="1284"/>
                  <a:pt x="104" y="896"/>
                  <a:pt x="302" y="554"/>
                </a:cubicBezTo>
                <a:cubicBezTo>
                  <a:pt x="422" y="346"/>
                  <a:pt x="574" y="159"/>
                  <a:pt x="753" y="0"/>
                </a:cubicBezTo>
                <a:cubicBezTo>
                  <a:pt x="929" y="158"/>
                  <a:pt x="1079" y="343"/>
                  <a:pt x="1198" y="549"/>
                </a:cubicBezTo>
                <a:cubicBezTo>
                  <a:pt x="1396" y="891"/>
                  <a:pt x="1500" y="1279"/>
                  <a:pt x="1500" y="1675"/>
                </a:cubicBezTo>
                <a:cubicBezTo>
                  <a:pt x="1500" y="2070"/>
                  <a:pt x="1396" y="2458"/>
                  <a:pt x="1198" y="280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1e90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Application>LibreOffice/7.3.7.2$Linux_X86_64 LibreOffice_project/30$Build-2</Application>
  <AppVersion>15.0000</AppVersion>
  <Words>59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2020-12-31T13:44:47Z</dcterms:created>
  <dc:creator>Pedro</dc:creator>
  <dc:description/>
  <dc:language>pt-BR</dc:language>
  <cp:lastModifiedBy/>
  <dcterms:modified xsi:type="dcterms:W3CDTF">2023-06-06T21:09:52Z</dcterms:modified>
  <cp:revision>40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