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7911E-E82B-4008-99CF-5E782EF51F62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CC5D387-7933-4FF3-950C-0B34821B5030}">
      <dgm:prSet phldrT="[Text]"/>
      <dgm:spPr/>
      <dgm:t>
        <a:bodyPr/>
        <a:lstStyle/>
        <a:p>
          <a:r>
            <a:rPr lang="en-US" dirty="0" err="1"/>
            <a:t>Leitura</a:t>
          </a:r>
          <a:r>
            <a:rPr lang="en-US" dirty="0"/>
            <a:t> </a:t>
          </a:r>
          <a:r>
            <a:rPr lang="en-US" dirty="0" err="1"/>
            <a:t>Completa</a:t>
          </a:r>
          <a:endParaRPr lang="en-US" dirty="0"/>
        </a:p>
      </dgm:t>
    </dgm:pt>
    <dgm:pt modelId="{0621419D-1F9D-49C1-BE06-B3E059F15134}" type="parTrans" cxnId="{DD0FF3FB-308F-4158-B484-8C32E3CCBDBE}">
      <dgm:prSet/>
      <dgm:spPr/>
      <dgm:t>
        <a:bodyPr/>
        <a:lstStyle/>
        <a:p>
          <a:endParaRPr lang="en-US"/>
        </a:p>
      </dgm:t>
    </dgm:pt>
    <dgm:pt modelId="{CCB5AAE6-F1DD-4C87-A0B0-689B84CF79D2}" type="sibTrans" cxnId="{DD0FF3FB-308F-4158-B484-8C32E3CCBDBE}">
      <dgm:prSet/>
      <dgm:spPr/>
      <dgm:t>
        <a:bodyPr/>
        <a:lstStyle/>
        <a:p>
          <a:endParaRPr lang="en-US"/>
        </a:p>
      </dgm:t>
    </dgm:pt>
    <dgm:pt modelId="{B9754D8A-60D7-43CD-A8C2-AD38296B3958}">
      <dgm:prSet phldrT="[Text]"/>
      <dgm:spPr/>
      <dgm:t>
        <a:bodyPr/>
        <a:lstStyle/>
        <a:p>
          <a:r>
            <a:rPr lang="en-US" dirty="0" err="1"/>
            <a:t>Triagem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Introdução</a:t>
          </a:r>
          <a:r>
            <a:rPr lang="en-US" dirty="0"/>
            <a:t> e </a:t>
          </a:r>
          <a:r>
            <a:rPr lang="en-US" dirty="0" err="1"/>
            <a:t>Conclusão</a:t>
          </a:r>
          <a:r>
            <a:rPr lang="en-US" dirty="0"/>
            <a:t> </a:t>
          </a:r>
        </a:p>
      </dgm:t>
    </dgm:pt>
    <dgm:pt modelId="{75BE6EFF-F62A-447C-812E-6E74E40A4B6E}" type="parTrans" cxnId="{48A2B288-2142-4202-BA78-4D36404FA731}">
      <dgm:prSet/>
      <dgm:spPr/>
      <dgm:t>
        <a:bodyPr/>
        <a:lstStyle/>
        <a:p>
          <a:endParaRPr lang="en-US"/>
        </a:p>
      </dgm:t>
    </dgm:pt>
    <dgm:pt modelId="{4D808592-C820-4E6A-BD06-2EA8D5313917}" type="sibTrans" cxnId="{48A2B288-2142-4202-BA78-4D36404FA731}">
      <dgm:prSet/>
      <dgm:spPr/>
      <dgm:t>
        <a:bodyPr/>
        <a:lstStyle/>
        <a:p>
          <a:endParaRPr lang="en-US"/>
        </a:p>
      </dgm:t>
    </dgm:pt>
    <dgm:pt modelId="{7E762C0C-2EAE-4EFE-AC01-06613ADAA4F2}">
      <dgm:prSet phldrT="[Text]"/>
      <dgm:spPr/>
      <dgm:t>
        <a:bodyPr/>
        <a:lstStyle/>
        <a:p>
          <a:r>
            <a:rPr lang="en-US" dirty="0" err="1"/>
            <a:t>Triagem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Abstract</a:t>
          </a:r>
        </a:p>
      </dgm:t>
    </dgm:pt>
    <dgm:pt modelId="{1C27F221-6807-47EF-A012-8F58722393BA}" type="parTrans" cxnId="{A9D298BA-0C52-4A71-B81C-3C447C5B451E}">
      <dgm:prSet/>
      <dgm:spPr/>
      <dgm:t>
        <a:bodyPr/>
        <a:lstStyle/>
        <a:p>
          <a:endParaRPr lang="en-US"/>
        </a:p>
      </dgm:t>
    </dgm:pt>
    <dgm:pt modelId="{8B5D26B4-829F-4B8F-80DB-00353E2CB8F0}" type="sibTrans" cxnId="{A9D298BA-0C52-4A71-B81C-3C447C5B451E}">
      <dgm:prSet/>
      <dgm:spPr/>
      <dgm:t>
        <a:bodyPr/>
        <a:lstStyle/>
        <a:p>
          <a:endParaRPr lang="en-US"/>
        </a:p>
      </dgm:t>
    </dgm:pt>
    <dgm:pt modelId="{8507015B-BF15-493A-A552-D07E45DF8D76}">
      <dgm:prSet phldrT="[Text]"/>
      <dgm:spPr/>
      <dgm:t>
        <a:bodyPr/>
        <a:lstStyle/>
        <a:p>
          <a:r>
            <a:rPr lang="en-US" dirty="0" err="1"/>
            <a:t>Triagem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Título</a:t>
          </a:r>
          <a:r>
            <a:rPr lang="en-US" dirty="0"/>
            <a:t> </a:t>
          </a:r>
        </a:p>
      </dgm:t>
    </dgm:pt>
    <dgm:pt modelId="{CCFEDABC-2DCE-4A7A-B2FE-93970F8151F0}" type="parTrans" cxnId="{DEA331A5-F6BF-45EC-BC4A-E8D8C4A0DFF0}">
      <dgm:prSet/>
      <dgm:spPr/>
      <dgm:t>
        <a:bodyPr/>
        <a:lstStyle/>
        <a:p>
          <a:endParaRPr lang="en-US"/>
        </a:p>
      </dgm:t>
    </dgm:pt>
    <dgm:pt modelId="{C041B9E5-B595-4556-8D6C-31534B007575}" type="sibTrans" cxnId="{DEA331A5-F6BF-45EC-BC4A-E8D8C4A0DFF0}">
      <dgm:prSet/>
      <dgm:spPr/>
      <dgm:t>
        <a:bodyPr/>
        <a:lstStyle/>
        <a:p>
          <a:endParaRPr lang="en-US"/>
        </a:p>
      </dgm:t>
    </dgm:pt>
    <dgm:pt modelId="{B706DD25-8F32-4293-A533-81930354A886}">
      <dgm:prSet phldrT="[Text]"/>
      <dgm:spPr/>
      <dgm:t>
        <a:bodyPr/>
        <a:lstStyle/>
        <a:p>
          <a:r>
            <a:rPr lang="en-US"/>
            <a:t>Consolidação de Duplicados</a:t>
          </a:r>
          <a:endParaRPr lang="en-US" dirty="0"/>
        </a:p>
      </dgm:t>
    </dgm:pt>
    <dgm:pt modelId="{94572687-8D33-47C2-9EA6-97E7690644A0}" type="parTrans" cxnId="{BD632B59-E9FD-49BA-A9CD-F7699F579A80}">
      <dgm:prSet/>
      <dgm:spPr/>
      <dgm:t>
        <a:bodyPr/>
        <a:lstStyle/>
        <a:p>
          <a:endParaRPr lang="en-US"/>
        </a:p>
      </dgm:t>
    </dgm:pt>
    <dgm:pt modelId="{2913450E-0E54-4950-BC43-DDE297DE248E}" type="sibTrans" cxnId="{BD632B59-E9FD-49BA-A9CD-F7699F579A80}">
      <dgm:prSet/>
      <dgm:spPr/>
      <dgm:t>
        <a:bodyPr/>
        <a:lstStyle/>
        <a:p>
          <a:endParaRPr lang="en-US"/>
        </a:p>
      </dgm:t>
    </dgm:pt>
    <dgm:pt modelId="{14F35C76-AE52-4728-8AFC-36248EA07E65}" type="pres">
      <dgm:prSet presAssocID="{CA07911E-E82B-4008-99CF-5E782EF51F62}" presName="rootnode" presStyleCnt="0">
        <dgm:presLayoutVars>
          <dgm:chMax/>
          <dgm:chPref/>
          <dgm:dir val="rev"/>
          <dgm:animLvl val="lvl"/>
        </dgm:presLayoutVars>
      </dgm:prSet>
      <dgm:spPr/>
    </dgm:pt>
    <dgm:pt modelId="{307AA6B5-300A-4A71-9BC3-9B3F5D7A862F}" type="pres">
      <dgm:prSet presAssocID="{1CC5D387-7933-4FF3-950C-0B34821B5030}" presName="composite" presStyleCnt="0"/>
      <dgm:spPr/>
    </dgm:pt>
    <dgm:pt modelId="{A0CA9367-4D67-40B7-AD8E-71B2D84829C1}" type="pres">
      <dgm:prSet presAssocID="{1CC5D387-7933-4FF3-950C-0B34821B5030}" presName="LShape" presStyleLbl="alignNode1" presStyleIdx="0" presStyleCnt="9"/>
      <dgm:spPr/>
    </dgm:pt>
    <dgm:pt modelId="{02417DEA-6EAF-406A-AFBF-D0B3D83DCDB8}" type="pres">
      <dgm:prSet presAssocID="{1CC5D387-7933-4FF3-950C-0B34821B5030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9B85B19-E35F-4A17-A889-914A02652774}" type="pres">
      <dgm:prSet presAssocID="{1CC5D387-7933-4FF3-950C-0B34821B5030}" presName="Triangle" presStyleLbl="alignNode1" presStyleIdx="1" presStyleCnt="9"/>
      <dgm:spPr/>
    </dgm:pt>
    <dgm:pt modelId="{87B7BDA0-A538-4AD0-9316-729E0C2CE577}" type="pres">
      <dgm:prSet presAssocID="{CCB5AAE6-F1DD-4C87-A0B0-689B84CF79D2}" presName="sibTrans" presStyleCnt="0"/>
      <dgm:spPr/>
    </dgm:pt>
    <dgm:pt modelId="{F257F38F-2506-4B0E-BD97-7BA265A6FB6E}" type="pres">
      <dgm:prSet presAssocID="{CCB5AAE6-F1DD-4C87-A0B0-689B84CF79D2}" presName="space" presStyleCnt="0"/>
      <dgm:spPr/>
    </dgm:pt>
    <dgm:pt modelId="{432C5024-AC64-41E3-B657-248C98210909}" type="pres">
      <dgm:prSet presAssocID="{B9754D8A-60D7-43CD-A8C2-AD38296B3958}" presName="composite" presStyleCnt="0"/>
      <dgm:spPr/>
    </dgm:pt>
    <dgm:pt modelId="{FD61BEBC-C95C-41E9-B925-93B2F5AE7E96}" type="pres">
      <dgm:prSet presAssocID="{B9754D8A-60D7-43CD-A8C2-AD38296B3958}" presName="LShape" presStyleLbl="alignNode1" presStyleIdx="2" presStyleCnt="9"/>
      <dgm:spPr/>
    </dgm:pt>
    <dgm:pt modelId="{E4B3EDA3-16A5-431B-82AD-25FBC266418A}" type="pres">
      <dgm:prSet presAssocID="{B9754D8A-60D7-43CD-A8C2-AD38296B3958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D516D00-9078-4A08-BDB3-D9FEBF90EF7A}" type="pres">
      <dgm:prSet presAssocID="{B9754D8A-60D7-43CD-A8C2-AD38296B3958}" presName="Triangle" presStyleLbl="alignNode1" presStyleIdx="3" presStyleCnt="9"/>
      <dgm:spPr/>
    </dgm:pt>
    <dgm:pt modelId="{FED2B006-6F7F-4464-BD5D-FAB985E132CD}" type="pres">
      <dgm:prSet presAssocID="{4D808592-C820-4E6A-BD06-2EA8D5313917}" presName="sibTrans" presStyleCnt="0"/>
      <dgm:spPr/>
    </dgm:pt>
    <dgm:pt modelId="{52ACEBC1-C545-4525-8609-E44E2BF92F55}" type="pres">
      <dgm:prSet presAssocID="{4D808592-C820-4E6A-BD06-2EA8D5313917}" presName="space" presStyleCnt="0"/>
      <dgm:spPr/>
    </dgm:pt>
    <dgm:pt modelId="{D4712D43-B381-4623-8421-1138B93864B7}" type="pres">
      <dgm:prSet presAssocID="{7E762C0C-2EAE-4EFE-AC01-06613ADAA4F2}" presName="composite" presStyleCnt="0"/>
      <dgm:spPr/>
    </dgm:pt>
    <dgm:pt modelId="{1EF438AC-B71D-450A-BD15-AF57D87CE1A7}" type="pres">
      <dgm:prSet presAssocID="{7E762C0C-2EAE-4EFE-AC01-06613ADAA4F2}" presName="LShape" presStyleLbl="alignNode1" presStyleIdx="4" presStyleCnt="9"/>
      <dgm:spPr/>
    </dgm:pt>
    <dgm:pt modelId="{175E5B27-1251-40C5-9CBF-1646E1756046}" type="pres">
      <dgm:prSet presAssocID="{7E762C0C-2EAE-4EFE-AC01-06613ADAA4F2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560FE52E-2F5C-4D8D-A5C3-68E324DC1F3F}" type="pres">
      <dgm:prSet presAssocID="{7E762C0C-2EAE-4EFE-AC01-06613ADAA4F2}" presName="Triangle" presStyleLbl="alignNode1" presStyleIdx="5" presStyleCnt="9"/>
      <dgm:spPr/>
    </dgm:pt>
    <dgm:pt modelId="{D283891E-CEFF-4C48-9D18-E91BDECF4793}" type="pres">
      <dgm:prSet presAssocID="{8B5D26B4-829F-4B8F-80DB-00353E2CB8F0}" presName="sibTrans" presStyleCnt="0"/>
      <dgm:spPr/>
    </dgm:pt>
    <dgm:pt modelId="{C0CED0C0-1407-4FD4-8103-7D97B84FB6E4}" type="pres">
      <dgm:prSet presAssocID="{8B5D26B4-829F-4B8F-80DB-00353E2CB8F0}" presName="space" presStyleCnt="0"/>
      <dgm:spPr/>
    </dgm:pt>
    <dgm:pt modelId="{19F5BD77-C9E1-4AEC-B162-EFD1BA3BA0B8}" type="pres">
      <dgm:prSet presAssocID="{8507015B-BF15-493A-A552-D07E45DF8D76}" presName="composite" presStyleCnt="0"/>
      <dgm:spPr/>
    </dgm:pt>
    <dgm:pt modelId="{1DAFE416-3C66-4C21-88D7-43B305C28874}" type="pres">
      <dgm:prSet presAssocID="{8507015B-BF15-493A-A552-D07E45DF8D76}" presName="LShape" presStyleLbl="alignNode1" presStyleIdx="6" presStyleCnt="9"/>
      <dgm:spPr/>
    </dgm:pt>
    <dgm:pt modelId="{F7C4FF58-5544-49C8-9D57-C007809BB5D9}" type="pres">
      <dgm:prSet presAssocID="{8507015B-BF15-493A-A552-D07E45DF8D76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664BD99D-5DE4-4F03-A91B-AC3465C3C3F0}" type="pres">
      <dgm:prSet presAssocID="{8507015B-BF15-493A-A552-D07E45DF8D76}" presName="Triangle" presStyleLbl="alignNode1" presStyleIdx="7" presStyleCnt="9"/>
      <dgm:spPr/>
    </dgm:pt>
    <dgm:pt modelId="{7B5FB112-A6D0-484A-A7BF-7BDD1F6F5BBE}" type="pres">
      <dgm:prSet presAssocID="{C041B9E5-B595-4556-8D6C-31534B007575}" presName="sibTrans" presStyleCnt="0"/>
      <dgm:spPr/>
    </dgm:pt>
    <dgm:pt modelId="{26B0AEC6-5713-4D43-BCAD-47CCB15C8405}" type="pres">
      <dgm:prSet presAssocID="{C041B9E5-B595-4556-8D6C-31534B007575}" presName="space" presStyleCnt="0"/>
      <dgm:spPr/>
    </dgm:pt>
    <dgm:pt modelId="{201842CE-3474-47B9-85D1-E5008ADA1194}" type="pres">
      <dgm:prSet presAssocID="{B706DD25-8F32-4293-A533-81930354A886}" presName="composite" presStyleCnt="0"/>
      <dgm:spPr/>
    </dgm:pt>
    <dgm:pt modelId="{096909E0-9AF1-4608-A722-C30C948E9C72}" type="pres">
      <dgm:prSet presAssocID="{B706DD25-8F32-4293-A533-81930354A886}" presName="LShape" presStyleLbl="alignNode1" presStyleIdx="8" presStyleCnt="9"/>
      <dgm:spPr/>
    </dgm:pt>
    <dgm:pt modelId="{EFA56B0B-16EE-4623-919C-73BE424F7662}" type="pres">
      <dgm:prSet presAssocID="{B706DD25-8F32-4293-A533-81930354A886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8C01E0F-6E04-4963-AEE8-0D638E82F85E}" type="presOf" srcId="{1CC5D387-7933-4FF3-950C-0B34821B5030}" destId="{02417DEA-6EAF-406A-AFBF-D0B3D83DCDB8}" srcOrd="0" destOrd="0" presId="urn:microsoft.com/office/officeart/2009/3/layout/StepUpProcess"/>
    <dgm:cxn modelId="{CE359935-0B3F-4492-9F17-B4BF73BA76A5}" type="presOf" srcId="{B9754D8A-60D7-43CD-A8C2-AD38296B3958}" destId="{E4B3EDA3-16A5-431B-82AD-25FBC266418A}" srcOrd="0" destOrd="0" presId="urn:microsoft.com/office/officeart/2009/3/layout/StepUpProcess"/>
    <dgm:cxn modelId="{49481278-3304-4215-AB74-0932671F7134}" type="presOf" srcId="{CA07911E-E82B-4008-99CF-5E782EF51F62}" destId="{14F35C76-AE52-4728-8AFC-36248EA07E65}" srcOrd="0" destOrd="0" presId="urn:microsoft.com/office/officeart/2009/3/layout/StepUpProcess"/>
    <dgm:cxn modelId="{BD632B59-E9FD-49BA-A9CD-F7699F579A80}" srcId="{CA07911E-E82B-4008-99CF-5E782EF51F62}" destId="{B706DD25-8F32-4293-A533-81930354A886}" srcOrd="4" destOrd="0" parTransId="{94572687-8D33-47C2-9EA6-97E7690644A0}" sibTransId="{2913450E-0E54-4950-BC43-DDE297DE248E}"/>
    <dgm:cxn modelId="{48A2B288-2142-4202-BA78-4D36404FA731}" srcId="{CA07911E-E82B-4008-99CF-5E782EF51F62}" destId="{B9754D8A-60D7-43CD-A8C2-AD38296B3958}" srcOrd="1" destOrd="0" parTransId="{75BE6EFF-F62A-447C-812E-6E74E40A4B6E}" sibTransId="{4D808592-C820-4E6A-BD06-2EA8D5313917}"/>
    <dgm:cxn modelId="{1EE6B690-E28D-456C-81FB-E26744340640}" type="presOf" srcId="{7E762C0C-2EAE-4EFE-AC01-06613ADAA4F2}" destId="{175E5B27-1251-40C5-9CBF-1646E1756046}" srcOrd="0" destOrd="0" presId="urn:microsoft.com/office/officeart/2009/3/layout/StepUpProcess"/>
    <dgm:cxn modelId="{87D61896-4615-4ADD-B18C-8CB755CE4F83}" type="presOf" srcId="{8507015B-BF15-493A-A552-D07E45DF8D76}" destId="{F7C4FF58-5544-49C8-9D57-C007809BB5D9}" srcOrd="0" destOrd="0" presId="urn:microsoft.com/office/officeart/2009/3/layout/StepUpProcess"/>
    <dgm:cxn modelId="{79AE11A1-F4FB-4EB6-B185-FA400D4809E1}" type="presOf" srcId="{B706DD25-8F32-4293-A533-81930354A886}" destId="{EFA56B0B-16EE-4623-919C-73BE424F7662}" srcOrd="0" destOrd="0" presId="urn:microsoft.com/office/officeart/2009/3/layout/StepUpProcess"/>
    <dgm:cxn modelId="{DEA331A5-F6BF-45EC-BC4A-E8D8C4A0DFF0}" srcId="{CA07911E-E82B-4008-99CF-5E782EF51F62}" destId="{8507015B-BF15-493A-A552-D07E45DF8D76}" srcOrd="3" destOrd="0" parTransId="{CCFEDABC-2DCE-4A7A-B2FE-93970F8151F0}" sibTransId="{C041B9E5-B595-4556-8D6C-31534B007575}"/>
    <dgm:cxn modelId="{A9D298BA-0C52-4A71-B81C-3C447C5B451E}" srcId="{CA07911E-E82B-4008-99CF-5E782EF51F62}" destId="{7E762C0C-2EAE-4EFE-AC01-06613ADAA4F2}" srcOrd="2" destOrd="0" parTransId="{1C27F221-6807-47EF-A012-8F58722393BA}" sibTransId="{8B5D26B4-829F-4B8F-80DB-00353E2CB8F0}"/>
    <dgm:cxn modelId="{DD0FF3FB-308F-4158-B484-8C32E3CCBDBE}" srcId="{CA07911E-E82B-4008-99CF-5E782EF51F62}" destId="{1CC5D387-7933-4FF3-950C-0B34821B5030}" srcOrd="0" destOrd="0" parTransId="{0621419D-1F9D-49C1-BE06-B3E059F15134}" sibTransId="{CCB5AAE6-F1DD-4C87-A0B0-689B84CF79D2}"/>
    <dgm:cxn modelId="{115EA775-0514-4AFE-8ACB-B237E70A60F7}" type="presParOf" srcId="{14F35C76-AE52-4728-8AFC-36248EA07E65}" destId="{307AA6B5-300A-4A71-9BC3-9B3F5D7A862F}" srcOrd="0" destOrd="0" presId="urn:microsoft.com/office/officeart/2009/3/layout/StepUpProcess"/>
    <dgm:cxn modelId="{053BC8BA-78F2-4E85-BA73-278153D1EC88}" type="presParOf" srcId="{307AA6B5-300A-4A71-9BC3-9B3F5D7A862F}" destId="{A0CA9367-4D67-40B7-AD8E-71B2D84829C1}" srcOrd="0" destOrd="0" presId="urn:microsoft.com/office/officeart/2009/3/layout/StepUpProcess"/>
    <dgm:cxn modelId="{013EE3D3-CAF7-449A-9861-605480CD4323}" type="presParOf" srcId="{307AA6B5-300A-4A71-9BC3-9B3F5D7A862F}" destId="{02417DEA-6EAF-406A-AFBF-D0B3D83DCDB8}" srcOrd="1" destOrd="0" presId="urn:microsoft.com/office/officeart/2009/3/layout/StepUpProcess"/>
    <dgm:cxn modelId="{86032ABA-6153-4A90-9C15-939C4A06F8DA}" type="presParOf" srcId="{307AA6B5-300A-4A71-9BC3-9B3F5D7A862F}" destId="{19B85B19-E35F-4A17-A889-914A02652774}" srcOrd="2" destOrd="0" presId="urn:microsoft.com/office/officeart/2009/3/layout/StepUpProcess"/>
    <dgm:cxn modelId="{1A62DA61-EE6E-4C09-89BB-F583D55CF1E3}" type="presParOf" srcId="{14F35C76-AE52-4728-8AFC-36248EA07E65}" destId="{87B7BDA0-A538-4AD0-9316-729E0C2CE577}" srcOrd="1" destOrd="0" presId="urn:microsoft.com/office/officeart/2009/3/layout/StepUpProcess"/>
    <dgm:cxn modelId="{C1C7A980-D3DC-4343-9D92-77209F7BE650}" type="presParOf" srcId="{87B7BDA0-A538-4AD0-9316-729E0C2CE577}" destId="{F257F38F-2506-4B0E-BD97-7BA265A6FB6E}" srcOrd="0" destOrd="0" presId="urn:microsoft.com/office/officeart/2009/3/layout/StepUpProcess"/>
    <dgm:cxn modelId="{CE210174-D2EB-4AF6-9F6F-6B3F2CC30798}" type="presParOf" srcId="{14F35C76-AE52-4728-8AFC-36248EA07E65}" destId="{432C5024-AC64-41E3-B657-248C98210909}" srcOrd="2" destOrd="0" presId="urn:microsoft.com/office/officeart/2009/3/layout/StepUpProcess"/>
    <dgm:cxn modelId="{A2CD8E4F-9FAA-45FC-B469-980F87A59911}" type="presParOf" srcId="{432C5024-AC64-41E3-B657-248C98210909}" destId="{FD61BEBC-C95C-41E9-B925-93B2F5AE7E96}" srcOrd="0" destOrd="0" presId="urn:microsoft.com/office/officeart/2009/3/layout/StepUpProcess"/>
    <dgm:cxn modelId="{E73DA604-D2F4-4E07-8EE7-D0C1C7426026}" type="presParOf" srcId="{432C5024-AC64-41E3-B657-248C98210909}" destId="{E4B3EDA3-16A5-431B-82AD-25FBC266418A}" srcOrd="1" destOrd="0" presId="urn:microsoft.com/office/officeart/2009/3/layout/StepUpProcess"/>
    <dgm:cxn modelId="{72BE6984-0995-4631-B935-25AB26A13555}" type="presParOf" srcId="{432C5024-AC64-41E3-B657-248C98210909}" destId="{3D516D00-9078-4A08-BDB3-D9FEBF90EF7A}" srcOrd="2" destOrd="0" presId="urn:microsoft.com/office/officeart/2009/3/layout/StepUpProcess"/>
    <dgm:cxn modelId="{0A6F0898-BF08-423A-89E4-FE287E8B6EE2}" type="presParOf" srcId="{14F35C76-AE52-4728-8AFC-36248EA07E65}" destId="{FED2B006-6F7F-4464-BD5D-FAB985E132CD}" srcOrd="3" destOrd="0" presId="urn:microsoft.com/office/officeart/2009/3/layout/StepUpProcess"/>
    <dgm:cxn modelId="{A34D9D88-69D9-4496-9BB9-19A69C859307}" type="presParOf" srcId="{FED2B006-6F7F-4464-BD5D-FAB985E132CD}" destId="{52ACEBC1-C545-4525-8609-E44E2BF92F55}" srcOrd="0" destOrd="0" presId="urn:microsoft.com/office/officeart/2009/3/layout/StepUpProcess"/>
    <dgm:cxn modelId="{F9125284-1EBC-4574-B4D2-9676D70F2F70}" type="presParOf" srcId="{14F35C76-AE52-4728-8AFC-36248EA07E65}" destId="{D4712D43-B381-4623-8421-1138B93864B7}" srcOrd="4" destOrd="0" presId="urn:microsoft.com/office/officeart/2009/3/layout/StepUpProcess"/>
    <dgm:cxn modelId="{F831E52F-50D6-4C74-B19B-0618E8C00D82}" type="presParOf" srcId="{D4712D43-B381-4623-8421-1138B93864B7}" destId="{1EF438AC-B71D-450A-BD15-AF57D87CE1A7}" srcOrd="0" destOrd="0" presId="urn:microsoft.com/office/officeart/2009/3/layout/StepUpProcess"/>
    <dgm:cxn modelId="{73541257-A6E9-4D7D-AAF6-205565458764}" type="presParOf" srcId="{D4712D43-B381-4623-8421-1138B93864B7}" destId="{175E5B27-1251-40C5-9CBF-1646E1756046}" srcOrd="1" destOrd="0" presId="urn:microsoft.com/office/officeart/2009/3/layout/StepUpProcess"/>
    <dgm:cxn modelId="{0656CA31-ECA0-44B6-8607-F6F159905603}" type="presParOf" srcId="{D4712D43-B381-4623-8421-1138B93864B7}" destId="{560FE52E-2F5C-4D8D-A5C3-68E324DC1F3F}" srcOrd="2" destOrd="0" presId="urn:microsoft.com/office/officeart/2009/3/layout/StepUpProcess"/>
    <dgm:cxn modelId="{B5D80346-4D49-4FEF-ABCE-F982AF6BE895}" type="presParOf" srcId="{14F35C76-AE52-4728-8AFC-36248EA07E65}" destId="{D283891E-CEFF-4C48-9D18-E91BDECF4793}" srcOrd="5" destOrd="0" presId="urn:microsoft.com/office/officeart/2009/3/layout/StepUpProcess"/>
    <dgm:cxn modelId="{24B40D45-FC61-45B2-8F33-803DD1EDC11E}" type="presParOf" srcId="{D283891E-CEFF-4C48-9D18-E91BDECF4793}" destId="{C0CED0C0-1407-4FD4-8103-7D97B84FB6E4}" srcOrd="0" destOrd="0" presId="urn:microsoft.com/office/officeart/2009/3/layout/StepUpProcess"/>
    <dgm:cxn modelId="{8C9B05A9-10FB-48CD-8425-4322D6B2C0E3}" type="presParOf" srcId="{14F35C76-AE52-4728-8AFC-36248EA07E65}" destId="{19F5BD77-C9E1-4AEC-B162-EFD1BA3BA0B8}" srcOrd="6" destOrd="0" presId="urn:microsoft.com/office/officeart/2009/3/layout/StepUpProcess"/>
    <dgm:cxn modelId="{1C1E5468-9E67-474E-8D21-12F07A022ED2}" type="presParOf" srcId="{19F5BD77-C9E1-4AEC-B162-EFD1BA3BA0B8}" destId="{1DAFE416-3C66-4C21-88D7-43B305C28874}" srcOrd="0" destOrd="0" presId="urn:microsoft.com/office/officeart/2009/3/layout/StepUpProcess"/>
    <dgm:cxn modelId="{E62A19F2-E3E0-4A6D-B96C-374D7866555A}" type="presParOf" srcId="{19F5BD77-C9E1-4AEC-B162-EFD1BA3BA0B8}" destId="{F7C4FF58-5544-49C8-9D57-C007809BB5D9}" srcOrd="1" destOrd="0" presId="urn:microsoft.com/office/officeart/2009/3/layout/StepUpProcess"/>
    <dgm:cxn modelId="{28343539-E958-432D-BCF4-BA31117B07C7}" type="presParOf" srcId="{19F5BD77-C9E1-4AEC-B162-EFD1BA3BA0B8}" destId="{664BD99D-5DE4-4F03-A91B-AC3465C3C3F0}" srcOrd="2" destOrd="0" presId="urn:microsoft.com/office/officeart/2009/3/layout/StepUpProcess"/>
    <dgm:cxn modelId="{705BF9A0-AB31-416B-A5B6-2CB0E5624CC1}" type="presParOf" srcId="{14F35C76-AE52-4728-8AFC-36248EA07E65}" destId="{7B5FB112-A6D0-484A-A7BF-7BDD1F6F5BBE}" srcOrd="7" destOrd="0" presId="urn:microsoft.com/office/officeart/2009/3/layout/StepUpProcess"/>
    <dgm:cxn modelId="{5468E2FF-B61F-466A-848C-A57A8887ACF1}" type="presParOf" srcId="{7B5FB112-A6D0-484A-A7BF-7BDD1F6F5BBE}" destId="{26B0AEC6-5713-4D43-BCAD-47CCB15C8405}" srcOrd="0" destOrd="0" presId="urn:microsoft.com/office/officeart/2009/3/layout/StepUpProcess"/>
    <dgm:cxn modelId="{0BEAA6D9-3E97-4DC9-92FB-CBF82C3B605D}" type="presParOf" srcId="{14F35C76-AE52-4728-8AFC-36248EA07E65}" destId="{201842CE-3474-47B9-85D1-E5008ADA1194}" srcOrd="8" destOrd="0" presId="urn:microsoft.com/office/officeart/2009/3/layout/StepUpProcess"/>
    <dgm:cxn modelId="{042D316D-809F-4682-B6E9-F33111ADA856}" type="presParOf" srcId="{201842CE-3474-47B9-85D1-E5008ADA1194}" destId="{096909E0-9AF1-4608-A722-C30C948E9C72}" srcOrd="0" destOrd="0" presId="urn:microsoft.com/office/officeart/2009/3/layout/StepUpProcess"/>
    <dgm:cxn modelId="{1BD9F059-FB3F-4874-BA3F-F83E8C16874E}" type="presParOf" srcId="{201842CE-3474-47B9-85D1-E5008ADA1194}" destId="{EFA56B0B-16EE-4623-919C-73BE424F7662}" srcOrd="1" destOrd="0" presId="urn:microsoft.com/office/officeart/2009/3/layout/StepUpProcess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93CAD3-FCCA-4963-A221-EB5E34A6B1D1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D1D31A-8B53-4579-80CB-1B88AC47FE6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1A9C5EA-434B-4506-990C-68A95F8B1D27}" type="parTrans" cxnId="{0EA511BD-7ECE-46EB-AEB7-91C8CBA27B55}">
      <dgm:prSet/>
      <dgm:spPr/>
      <dgm:t>
        <a:bodyPr/>
        <a:lstStyle/>
        <a:p>
          <a:endParaRPr lang="en-US"/>
        </a:p>
      </dgm:t>
    </dgm:pt>
    <dgm:pt modelId="{1A1FBB1F-FE5E-4809-8681-226FE6C032E6}" type="sibTrans" cxnId="{0EA511BD-7ECE-46EB-AEB7-91C8CBA27B55}">
      <dgm:prSet/>
      <dgm:spPr/>
      <dgm:t>
        <a:bodyPr/>
        <a:lstStyle/>
        <a:p>
          <a:endParaRPr lang="en-US"/>
        </a:p>
      </dgm:t>
    </dgm:pt>
    <dgm:pt modelId="{4BFD5BFC-851A-4E72-9C2B-A39CEEF6DF56}">
      <dgm:prSet phldrT="[Text]" custT="1"/>
      <dgm:spPr>
        <a:solidFill>
          <a:schemeClr val="bg1"/>
        </a:solidFill>
      </dgm:spPr>
      <dgm:t>
        <a:bodyPr/>
        <a:lstStyle/>
        <a:p>
          <a:pPr>
            <a:buNone/>
          </a:pPr>
          <a:r>
            <a:rPr lang="en-US" sz="2400" dirty="0" err="1"/>
            <a:t>Consulta</a:t>
          </a:r>
          <a:r>
            <a:rPr lang="en-US" sz="2400" dirty="0"/>
            <a:t> </a:t>
          </a:r>
          <a:r>
            <a:rPr lang="en-US" sz="2400" dirty="0" err="1"/>
            <a:t>por</a:t>
          </a:r>
          <a:r>
            <a:rPr lang="en-US" sz="2400" dirty="0"/>
            <a:t> </a:t>
          </a:r>
          <a:r>
            <a:rPr lang="en-US" sz="2400" dirty="0" err="1"/>
            <a:t>Palavras-Chave</a:t>
          </a:r>
          <a:endParaRPr lang="en-US" sz="2400" dirty="0"/>
        </a:p>
      </dgm:t>
    </dgm:pt>
    <dgm:pt modelId="{0906F47B-7697-4CC4-AC93-FF467462C51B}" type="parTrans" cxnId="{5796D211-BC19-459B-A863-C30DA50F852B}">
      <dgm:prSet/>
      <dgm:spPr/>
      <dgm:t>
        <a:bodyPr/>
        <a:lstStyle/>
        <a:p>
          <a:endParaRPr lang="en-US"/>
        </a:p>
      </dgm:t>
    </dgm:pt>
    <dgm:pt modelId="{D264620D-8C96-44A2-9E1C-4408431D99E1}" type="sibTrans" cxnId="{5796D211-BC19-459B-A863-C30DA50F852B}">
      <dgm:prSet/>
      <dgm:spPr/>
      <dgm:t>
        <a:bodyPr/>
        <a:lstStyle/>
        <a:p>
          <a:endParaRPr lang="en-US"/>
        </a:p>
      </dgm:t>
    </dgm:pt>
    <dgm:pt modelId="{7E519D2D-9BA6-4210-ABF7-ECE19D8CE78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6D9EAF0-54D4-477E-9E80-A8D5F77DBB44}" type="parTrans" cxnId="{576A52B5-4737-4FAD-A1C2-67865BA5E50A}">
      <dgm:prSet/>
      <dgm:spPr/>
      <dgm:t>
        <a:bodyPr/>
        <a:lstStyle/>
        <a:p>
          <a:endParaRPr lang="en-US"/>
        </a:p>
      </dgm:t>
    </dgm:pt>
    <dgm:pt modelId="{51A9FD15-A6EC-4009-9844-2DB0F35D527A}" type="sibTrans" cxnId="{576A52B5-4737-4FAD-A1C2-67865BA5E50A}">
      <dgm:prSet/>
      <dgm:spPr/>
      <dgm:t>
        <a:bodyPr/>
        <a:lstStyle/>
        <a:p>
          <a:endParaRPr lang="en-US"/>
        </a:p>
      </dgm:t>
    </dgm:pt>
    <dgm:pt modelId="{F6EC894E-2D3F-40D6-93C2-2229CBFC6AD0}">
      <dgm:prSet phldrT="[Text]" custT="1"/>
      <dgm:spPr/>
      <dgm:t>
        <a:bodyPr/>
        <a:lstStyle/>
        <a:p>
          <a:pPr>
            <a:buNone/>
          </a:pPr>
          <a:r>
            <a:rPr lang="en-US" sz="2400" dirty="0" err="1"/>
            <a:t>Aplicação</a:t>
          </a:r>
          <a:r>
            <a:rPr lang="en-US" sz="2400" dirty="0"/>
            <a:t> de </a:t>
          </a:r>
          <a:r>
            <a:rPr lang="en-US" sz="2400" dirty="0" err="1"/>
            <a:t>Filtros</a:t>
          </a:r>
          <a:endParaRPr lang="en-US" sz="2400" dirty="0"/>
        </a:p>
      </dgm:t>
    </dgm:pt>
    <dgm:pt modelId="{2EF49268-BBAE-4357-A8EA-6409F07BA64D}" type="parTrans" cxnId="{435D0FEC-0CF9-4AED-A76D-E4A0F6691EB3}">
      <dgm:prSet/>
      <dgm:spPr/>
      <dgm:t>
        <a:bodyPr/>
        <a:lstStyle/>
        <a:p>
          <a:endParaRPr lang="en-US"/>
        </a:p>
      </dgm:t>
    </dgm:pt>
    <dgm:pt modelId="{92F2F69D-3BAA-49E9-9F2F-089C5E6FDD18}" type="sibTrans" cxnId="{435D0FEC-0CF9-4AED-A76D-E4A0F6691EB3}">
      <dgm:prSet/>
      <dgm:spPr/>
      <dgm:t>
        <a:bodyPr/>
        <a:lstStyle/>
        <a:p>
          <a:endParaRPr lang="en-US"/>
        </a:p>
      </dgm:t>
    </dgm:pt>
    <dgm:pt modelId="{D3B0FFE9-EE76-459D-8764-4A1BAA18B07E}" type="pres">
      <dgm:prSet presAssocID="{E193CAD3-FCCA-4963-A221-EB5E34A6B1D1}" presName="linearFlow" presStyleCnt="0">
        <dgm:presLayoutVars>
          <dgm:dir/>
          <dgm:animLvl val="lvl"/>
          <dgm:resizeHandles val="exact"/>
        </dgm:presLayoutVars>
      </dgm:prSet>
      <dgm:spPr/>
    </dgm:pt>
    <dgm:pt modelId="{2AF7DE7E-801C-49F0-85A2-37E2916F66C2}" type="pres">
      <dgm:prSet presAssocID="{67D1D31A-8B53-4579-80CB-1B88AC47FE61}" presName="composite" presStyleCnt="0"/>
      <dgm:spPr/>
    </dgm:pt>
    <dgm:pt modelId="{414E90A1-B51E-4C3C-AB23-089BD88C6D44}" type="pres">
      <dgm:prSet presAssocID="{67D1D31A-8B53-4579-80CB-1B88AC47FE61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66F5F9E-5C82-406D-8106-734F26AE681B}" type="pres">
      <dgm:prSet presAssocID="{67D1D31A-8B53-4579-80CB-1B88AC47FE61}" presName="descendantText" presStyleLbl="alignAcc1" presStyleIdx="0" presStyleCnt="2">
        <dgm:presLayoutVars>
          <dgm:bulletEnabled val="1"/>
        </dgm:presLayoutVars>
      </dgm:prSet>
      <dgm:spPr/>
    </dgm:pt>
    <dgm:pt modelId="{2A13202E-8FBD-46A9-8EE5-3BA62CA9D88A}" type="pres">
      <dgm:prSet presAssocID="{1A1FBB1F-FE5E-4809-8681-226FE6C032E6}" presName="sp" presStyleCnt="0"/>
      <dgm:spPr/>
    </dgm:pt>
    <dgm:pt modelId="{DBF13E34-3B17-4F80-B68E-91D3D74E47EF}" type="pres">
      <dgm:prSet presAssocID="{7E519D2D-9BA6-4210-ABF7-ECE19D8CE785}" presName="composite" presStyleCnt="0"/>
      <dgm:spPr/>
    </dgm:pt>
    <dgm:pt modelId="{1B325F06-DE86-4227-8249-758DF1EC422D}" type="pres">
      <dgm:prSet presAssocID="{7E519D2D-9BA6-4210-ABF7-ECE19D8CE785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3E9DABAE-9EBB-4C1B-BF75-F3478D18ACB5}" type="pres">
      <dgm:prSet presAssocID="{7E519D2D-9BA6-4210-ABF7-ECE19D8CE785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DDB05611-4D47-4A64-BF86-B622A6B877BE}" type="presOf" srcId="{7E519D2D-9BA6-4210-ABF7-ECE19D8CE785}" destId="{1B325F06-DE86-4227-8249-758DF1EC422D}" srcOrd="0" destOrd="0" presId="urn:microsoft.com/office/officeart/2005/8/layout/chevron2"/>
    <dgm:cxn modelId="{5796D211-BC19-459B-A863-C30DA50F852B}" srcId="{67D1D31A-8B53-4579-80CB-1B88AC47FE61}" destId="{4BFD5BFC-851A-4E72-9C2B-A39CEEF6DF56}" srcOrd="0" destOrd="0" parTransId="{0906F47B-7697-4CC4-AC93-FF467462C51B}" sibTransId="{D264620D-8C96-44A2-9E1C-4408431D99E1}"/>
    <dgm:cxn modelId="{576A52B5-4737-4FAD-A1C2-67865BA5E50A}" srcId="{E193CAD3-FCCA-4963-A221-EB5E34A6B1D1}" destId="{7E519D2D-9BA6-4210-ABF7-ECE19D8CE785}" srcOrd="1" destOrd="0" parTransId="{86D9EAF0-54D4-477E-9E80-A8D5F77DBB44}" sibTransId="{51A9FD15-A6EC-4009-9844-2DB0F35D527A}"/>
    <dgm:cxn modelId="{0EA511BD-7ECE-46EB-AEB7-91C8CBA27B55}" srcId="{E193CAD3-FCCA-4963-A221-EB5E34A6B1D1}" destId="{67D1D31A-8B53-4579-80CB-1B88AC47FE61}" srcOrd="0" destOrd="0" parTransId="{71A9C5EA-434B-4506-990C-68A95F8B1D27}" sibTransId="{1A1FBB1F-FE5E-4809-8681-226FE6C032E6}"/>
    <dgm:cxn modelId="{C6571BC6-CCEE-403E-B197-72B3436CB52D}" type="presOf" srcId="{E193CAD3-FCCA-4963-A221-EB5E34A6B1D1}" destId="{D3B0FFE9-EE76-459D-8764-4A1BAA18B07E}" srcOrd="0" destOrd="0" presId="urn:microsoft.com/office/officeart/2005/8/layout/chevron2"/>
    <dgm:cxn modelId="{A1F223DD-134A-475F-B4DC-C76330594F1F}" type="presOf" srcId="{4BFD5BFC-851A-4E72-9C2B-A39CEEF6DF56}" destId="{466F5F9E-5C82-406D-8106-734F26AE681B}" srcOrd="0" destOrd="0" presId="urn:microsoft.com/office/officeart/2005/8/layout/chevron2"/>
    <dgm:cxn modelId="{78A41ADE-0B8E-4E2A-ABEE-3706ED7C6348}" type="presOf" srcId="{67D1D31A-8B53-4579-80CB-1B88AC47FE61}" destId="{414E90A1-B51E-4C3C-AB23-089BD88C6D44}" srcOrd="0" destOrd="0" presId="urn:microsoft.com/office/officeart/2005/8/layout/chevron2"/>
    <dgm:cxn modelId="{EE99CEEA-FB29-44B9-9F01-E675DA230933}" type="presOf" srcId="{F6EC894E-2D3F-40D6-93C2-2229CBFC6AD0}" destId="{3E9DABAE-9EBB-4C1B-BF75-F3478D18ACB5}" srcOrd="0" destOrd="0" presId="urn:microsoft.com/office/officeart/2005/8/layout/chevron2"/>
    <dgm:cxn modelId="{435D0FEC-0CF9-4AED-A76D-E4A0F6691EB3}" srcId="{7E519D2D-9BA6-4210-ABF7-ECE19D8CE785}" destId="{F6EC894E-2D3F-40D6-93C2-2229CBFC6AD0}" srcOrd="0" destOrd="0" parTransId="{2EF49268-BBAE-4357-A8EA-6409F07BA64D}" sibTransId="{92F2F69D-3BAA-49E9-9F2F-089C5E6FDD18}"/>
    <dgm:cxn modelId="{842AB899-8098-44D0-A73F-CB16FB0CC78C}" type="presParOf" srcId="{D3B0FFE9-EE76-459D-8764-4A1BAA18B07E}" destId="{2AF7DE7E-801C-49F0-85A2-37E2916F66C2}" srcOrd="0" destOrd="0" presId="urn:microsoft.com/office/officeart/2005/8/layout/chevron2"/>
    <dgm:cxn modelId="{1A040F72-0CC1-4151-8C05-E0E6E5E0D3E3}" type="presParOf" srcId="{2AF7DE7E-801C-49F0-85A2-37E2916F66C2}" destId="{414E90A1-B51E-4C3C-AB23-089BD88C6D44}" srcOrd="0" destOrd="0" presId="urn:microsoft.com/office/officeart/2005/8/layout/chevron2"/>
    <dgm:cxn modelId="{DED0F924-B192-42B3-B2A7-EB81F4B57C8E}" type="presParOf" srcId="{2AF7DE7E-801C-49F0-85A2-37E2916F66C2}" destId="{466F5F9E-5C82-406D-8106-734F26AE681B}" srcOrd="1" destOrd="0" presId="urn:microsoft.com/office/officeart/2005/8/layout/chevron2"/>
    <dgm:cxn modelId="{6CD3D5B4-FA62-4D89-B456-7488C0CD1320}" type="presParOf" srcId="{D3B0FFE9-EE76-459D-8764-4A1BAA18B07E}" destId="{2A13202E-8FBD-46A9-8EE5-3BA62CA9D88A}" srcOrd="1" destOrd="0" presId="urn:microsoft.com/office/officeart/2005/8/layout/chevron2"/>
    <dgm:cxn modelId="{48828F70-FD7B-4D7B-8294-75F6E83F5F4A}" type="presParOf" srcId="{D3B0FFE9-EE76-459D-8764-4A1BAA18B07E}" destId="{DBF13E34-3B17-4F80-B68E-91D3D74E47EF}" srcOrd="2" destOrd="0" presId="urn:microsoft.com/office/officeart/2005/8/layout/chevron2"/>
    <dgm:cxn modelId="{7A226769-18F4-42EB-ADD5-F2FC56576271}" type="presParOf" srcId="{DBF13E34-3B17-4F80-B68E-91D3D74E47EF}" destId="{1B325F06-DE86-4227-8249-758DF1EC422D}" srcOrd="0" destOrd="0" presId="urn:microsoft.com/office/officeart/2005/8/layout/chevron2"/>
    <dgm:cxn modelId="{B3D35995-2D19-47B1-8E9E-53FF538A0E3B}" type="presParOf" srcId="{DBF13E34-3B17-4F80-B68E-91D3D74E47EF}" destId="{3E9DABAE-9EBB-4C1B-BF75-F3478D18AC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A9367-4D67-40B7-AD8E-71B2D84829C1}">
      <dsp:nvSpPr>
        <dsp:cNvPr id="0" name=""/>
        <dsp:cNvSpPr/>
      </dsp:nvSpPr>
      <dsp:spPr>
        <a:xfrm rot="10800000">
          <a:off x="5538479" y="1864845"/>
          <a:ext cx="1252232" cy="75104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17DEA-6EAF-406A-AFBF-D0B3D83DCDB8}">
      <dsp:nvSpPr>
        <dsp:cNvPr id="0" name=""/>
        <dsp:cNvSpPr/>
      </dsp:nvSpPr>
      <dsp:spPr>
        <a:xfrm>
          <a:off x="5535974" y="1988904"/>
          <a:ext cx="1129513" cy="98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Leitura</a:t>
          </a:r>
          <a:r>
            <a:rPr lang="en-US" sz="1400" kern="1200" dirty="0"/>
            <a:t> </a:t>
          </a:r>
          <a:r>
            <a:rPr lang="en-US" sz="1400" kern="1200" dirty="0" err="1"/>
            <a:t>Completa</a:t>
          </a:r>
          <a:endParaRPr lang="en-US" sz="1400" kern="1200" dirty="0"/>
        </a:p>
      </dsp:txBody>
      <dsp:txXfrm>
        <a:off x="5535974" y="1988904"/>
        <a:ext cx="1129513" cy="988986"/>
      </dsp:txXfrm>
    </dsp:sp>
    <dsp:sp modelId="{19B85B19-E35F-4A17-A889-914A02652774}">
      <dsp:nvSpPr>
        <dsp:cNvPr id="0" name=""/>
        <dsp:cNvSpPr/>
      </dsp:nvSpPr>
      <dsp:spPr>
        <a:xfrm rot="5400000">
          <a:off x="5535974" y="1523499"/>
          <a:ext cx="212879" cy="212879"/>
        </a:xfrm>
        <a:prstGeom prst="triangle">
          <a:avLst>
            <a:gd name="adj" fmla="val 100000"/>
          </a:avLst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accent5">
              <a:hueOff val="-844818"/>
              <a:satOff val="-217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1BEBC-C95C-41E9-B925-93B2F5AE7E96}">
      <dsp:nvSpPr>
        <dsp:cNvPr id="0" name=""/>
        <dsp:cNvSpPr/>
      </dsp:nvSpPr>
      <dsp:spPr>
        <a:xfrm rot="10800000">
          <a:off x="4154762" y="1523062"/>
          <a:ext cx="1252232" cy="75104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3EDA3-16A5-431B-82AD-25FBC266418A}">
      <dsp:nvSpPr>
        <dsp:cNvPr id="0" name=""/>
        <dsp:cNvSpPr/>
      </dsp:nvSpPr>
      <dsp:spPr>
        <a:xfrm>
          <a:off x="4152258" y="1647122"/>
          <a:ext cx="1129513" cy="98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Triagem</a:t>
          </a:r>
          <a:r>
            <a:rPr lang="en-US" sz="1400" kern="1200" dirty="0"/>
            <a:t> </a:t>
          </a:r>
          <a:r>
            <a:rPr lang="en-US" sz="1400" kern="1200" dirty="0" err="1"/>
            <a:t>por</a:t>
          </a:r>
          <a:r>
            <a:rPr lang="en-US" sz="1400" kern="1200" dirty="0"/>
            <a:t> </a:t>
          </a:r>
          <a:r>
            <a:rPr lang="en-US" sz="1400" kern="1200" dirty="0" err="1"/>
            <a:t>Introdução</a:t>
          </a:r>
          <a:r>
            <a:rPr lang="en-US" sz="1400" kern="1200" dirty="0"/>
            <a:t> e </a:t>
          </a:r>
          <a:r>
            <a:rPr lang="en-US" sz="1400" kern="1200" dirty="0" err="1"/>
            <a:t>Conclusão</a:t>
          </a:r>
          <a:r>
            <a:rPr lang="en-US" sz="1400" kern="1200" dirty="0"/>
            <a:t> </a:t>
          </a:r>
        </a:p>
      </dsp:txBody>
      <dsp:txXfrm>
        <a:off x="4152258" y="1647122"/>
        <a:ext cx="1129513" cy="988986"/>
      </dsp:txXfrm>
    </dsp:sp>
    <dsp:sp modelId="{3D516D00-9078-4A08-BDB3-D9FEBF90EF7A}">
      <dsp:nvSpPr>
        <dsp:cNvPr id="0" name=""/>
        <dsp:cNvSpPr/>
      </dsp:nvSpPr>
      <dsp:spPr>
        <a:xfrm rot="5400000">
          <a:off x="4152258" y="1181716"/>
          <a:ext cx="212879" cy="212879"/>
        </a:xfrm>
        <a:prstGeom prst="triangle">
          <a:avLst>
            <a:gd name="adj" fmla="val 100000"/>
          </a:avLst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accent5">
              <a:hueOff val="-2534453"/>
              <a:satOff val="-6532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438AC-B71D-450A-BD15-AF57D87CE1A7}">
      <dsp:nvSpPr>
        <dsp:cNvPr id="0" name=""/>
        <dsp:cNvSpPr/>
      </dsp:nvSpPr>
      <dsp:spPr>
        <a:xfrm rot="10800000">
          <a:off x="2771046" y="1181280"/>
          <a:ext cx="1252232" cy="75104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E5B27-1251-40C5-9CBF-1646E1756046}">
      <dsp:nvSpPr>
        <dsp:cNvPr id="0" name=""/>
        <dsp:cNvSpPr/>
      </dsp:nvSpPr>
      <dsp:spPr>
        <a:xfrm>
          <a:off x="2768541" y="1305340"/>
          <a:ext cx="1129513" cy="98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Triagem</a:t>
          </a:r>
          <a:r>
            <a:rPr lang="en-US" sz="1400" kern="1200" dirty="0"/>
            <a:t> </a:t>
          </a:r>
          <a:r>
            <a:rPr lang="en-US" sz="1400" kern="1200" dirty="0" err="1"/>
            <a:t>por</a:t>
          </a:r>
          <a:r>
            <a:rPr lang="en-US" sz="1400" kern="1200" dirty="0"/>
            <a:t> Abstract</a:t>
          </a:r>
        </a:p>
      </dsp:txBody>
      <dsp:txXfrm>
        <a:off x="2768541" y="1305340"/>
        <a:ext cx="1129513" cy="988986"/>
      </dsp:txXfrm>
    </dsp:sp>
    <dsp:sp modelId="{560FE52E-2F5C-4D8D-A5C3-68E324DC1F3F}">
      <dsp:nvSpPr>
        <dsp:cNvPr id="0" name=""/>
        <dsp:cNvSpPr/>
      </dsp:nvSpPr>
      <dsp:spPr>
        <a:xfrm rot="5400000">
          <a:off x="2768541" y="839934"/>
          <a:ext cx="212879" cy="212879"/>
        </a:xfrm>
        <a:prstGeom prst="triangle">
          <a:avLst>
            <a:gd name="adj" fmla="val 100000"/>
          </a:avLst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accent5">
              <a:hueOff val="-4224089"/>
              <a:satOff val="-10887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FE416-3C66-4C21-88D7-43B305C28874}">
      <dsp:nvSpPr>
        <dsp:cNvPr id="0" name=""/>
        <dsp:cNvSpPr/>
      </dsp:nvSpPr>
      <dsp:spPr>
        <a:xfrm rot="10800000">
          <a:off x="1387329" y="839498"/>
          <a:ext cx="1252232" cy="75104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4FF58-5544-49C8-9D57-C007809BB5D9}">
      <dsp:nvSpPr>
        <dsp:cNvPr id="0" name=""/>
        <dsp:cNvSpPr/>
      </dsp:nvSpPr>
      <dsp:spPr>
        <a:xfrm>
          <a:off x="1384825" y="963558"/>
          <a:ext cx="1129513" cy="98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Triagem</a:t>
          </a:r>
          <a:r>
            <a:rPr lang="en-US" sz="1400" kern="1200" dirty="0"/>
            <a:t> </a:t>
          </a:r>
          <a:r>
            <a:rPr lang="en-US" sz="1400" kern="1200" dirty="0" err="1"/>
            <a:t>por</a:t>
          </a:r>
          <a:r>
            <a:rPr lang="en-US" sz="1400" kern="1200" dirty="0"/>
            <a:t> </a:t>
          </a:r>
          <a:r>
            <a:rPr lang="en-US" sz="1400" kern="1200" dirty="0" err="1"/>
            <a:t>Título</a:t>
          </a:r>
          <a:r>
            <a:rPr lang="en-US" sz="1400" kern="1200" dirty="0"/>
            <a:t> </a:t>
          </a:r>
        </a:p>
      </dsp:txBody>
      <dsp:txXfrm>
        <a:off x="1384825" y="963558"/>
        <a:ext cx="1129513" cy="988986"/>
      </dsp:txXfrm>
    </dsp:sp>
    <dsp:sp modelId="{664BD99D-5DE4-4F03-A91B-AC3465C3C3F0}">
      <dsp:nvSpPr>
        <dsp:cNvPr id="0" name=""/>
        <dsp:cNvSpPr/>
      </dsp:nvSpPr>
      <dsp:spPr>
        <a:xfrm rot="5400000">
          <a:off x="1384825" y="498152"/>
          <a:ext cx="212879" cy="212879"/>
        </a:xfrm>
        <a:prstGeom prst="triangle">
          <a:avLst>
            <a:gd name="adj" fmla="val 100000"/>
          </a:avLst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accent5">
              <a:hueOff val="-5913725"/>
              <a:satOff val="-15242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909E0-9AF1-4608-A722-C30C948E9C72}">
      <dsp:nvSpPr>
        <dsp:cNvPr id="0" name=""/>
        <dsp:cNvSpPr/>
      </dsp:nvSpPr>
      <dsp:spPr>
        <a:xfrm rot="10800000">
          <a:off x="3613" y="497716"/>
          <a:ext cx="1252232" cy="75104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56B0B-16EE-4623-919C-73BE424F7662}">
      <dsp:nvSpPr>
        <dsp:cNvPr id="0" name=""/>
        <dsp:cNvSpPr/>
      </dsp:nvSpPr>
      <dsp:spPr>
        <a:xfrm>
          <a:off x="1108" y="621775"/>
          <a:ext cx="1129513" cy="98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Consolidação de Duplicados</a:t>
          </a:r>
          <a:endParaRPr lang="en-US" sz="1400" kern="1200" dirty="0"/>
        </a:p>
      </dsp:txBody>
      <dsp:txXfrm>
        <a:off x="1108" y="621775"/>
        <a:ext cx="1129513" cy="988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E90A1-B51E-4C3C-AB23-089BD88C6D44}">
      <dsp:nvSpPr>
        <dsp:cNvPr id="0" name=""/>
        <dsp:cNvSpPr/>
      </dsp:nvSpPr>
      <dsp:spPr>
        <a:xfrm rot="5400000">
          <a:off x="-133819" y="133913"/>
          <a:ext cx="892131" cy="624492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 rot="-5400000">
        <a:off x="1" y="312339"/>
        <a:ext cx="624492" cy="267639"/>
      </dsp:txXfrm>
    </dsp:sp>
    <dsp:sp modelId="{466F5F9E-5C82-406D-8106-734F26AE681B}">
      <dsp:nvSpPr>
        <dsp:cNvPr id="0" name=""/>
        <dsp:cNvSpPr/>
      </dsp:nvSpPr>
      <dsp:spPr>
        <a:xfrm rot="5400000">
          <a:off x="2241853" y="-1617267"/>
          <a:ext cx="579885" cy="3814607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 err="1"/>
            <a:t>Consulta</a:t>
          </a:r>
          <a:r>
            <a:rPr lang="en-US" sz="2400" kern="1200" dirty="0"/>
            <a:t> </a:t>
          </a:r>
          <a:r>
            <a:rPr lang="en-US" sz="2400" kern="1200" dirty="0" err="1"/>
            <a:t>por</a:t>
          </a:r>
          <a:r>
            <a:rPr lang="en-US" sz="2400" kern="1200" dirty="0"/>
            <a:t> </a:t>
          </a:r>
          <a:r>
            <a:rPr lang="en-US" sz="2400" kern="1200" dirty="0" err="1"/>
            <a:t>Palavras-Chave</a:t>
          </a:r>
          <a:endParaRPr lang="en-US" sz="2400" kern="1200" dirty="0"/>
        </a:p>
      </dsp:txBody>
      <dsp:txXfrm rot="-5400000">
        <a:off x="624492" y="28402"/>
        <a:ext cx="3786299" cy="523269"/>
      </dsp:txXfrm>
    </dsp:sp>
    <dsp:sp modelId="{1B325F06-DE86-4227-8249-758DF1EC422D}">
      <dsp:nvSpPr>
        <dsp:cNvPr id="0" name=""/>
        <dsp:cNvSpPr/>
      </dsp:nvSpPr>
      <dsp:spPr>
        <a:xfrm rot="5400000">
          <a:off x="-133819" y="838697"/>
          <a:ext cx="892131" cy="624492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 rot="-5400000">
        <a:off x="1" y="1017123"/>
        <a:ext cx="624492" cy="267639"/>
      </dsp:txXfrm>
    </dsp:sp>
    <dsp:sp modelId="{3E9DABAE-9EBB-4C1B-BF75-F3478D18ACB5}">
      <dsp:nvSpPr>
        <dsp:cNvPr id="0" name=""/>
        <dsp:cNvSpPr/>
      </dsp:nvSpPr>
      <dsp:spPr>
        <a:xfrm rot="5400000">
          <a:off x="2241853" y="-912483"/>
          <a:ext cx="579885" cy="38146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 err="1"/>
            <a:t>Aplicação</a:t>
          </a:r>
          <a:r>
            <a:rPr lang="en-US" sz="2400" kern="1200" dirty="0"/>
            <a:t> de </a:t>
          </a:r>
          <a:r>
            <a:rPr lang="en-US" sz="2400" kern="1200" dirty="0" err="1"/>
            <a:t>Filtros</a:t>
          </a:r>
          <a:endParaRPr lang="en-US" sz="2400" kern="1200" dirty="0"/>
        </a:p>
      </dsp:txBody>
      <dsp:txXfrm rot="-5400000">
        <a:off x="624492" y="733186"/>
        <a:ext cx="3786299" cy="523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6F6E-261A-492C-9E91-46C014829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13F2A-3C53-4C2A-90A5-1F504BDC7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E4FA-5091-4469-9459-14C5B7C3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31B-DE1B-45A1-80FE-D3CD26B06BE0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11911-B7E5-4713-9DA7-80631964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CA7CA-6F45-4B48-AE4B-FA861C09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0757-A48C-48C1-BD6B-881E3279A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14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266D-9A3E-4BA6-9503-806E77D4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6BAD-0F9C-4D80-9E4C-02795C789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FD96-A652-4A8F-8A87-BABCB9F1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31B-DE1B-45A1-80FE-D3CD26B06BE0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149B-2E11-4C03-AED0-9201EE62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832A6-87A5-462D-B612-57935F21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0757-A48C-48C1-BD6B-881E3279A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3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0EF62-D96D-4DAF-967E-DE6EFFB2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D52DC-3B53-4833-9643-B73ABF8FF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1C7D5-6DD8-46FB-A9B3-7640FCA7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31B-DE1B-45A1-80FE-D3CD26B06BE0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56AA6-F5A0-4DC6-AE8C-9189CA32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B6C9F-F0DC-4C9C-99CC-0CFED364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0757-A48C-48C1-BD6B-881E3279A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25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A6BF-F3CF-456A-A5C8-44F8CC17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74A6-077C-48BD-81C4-A2118C08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8A24D-3A3D-43FC-A861-669BBD15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31B-DE1B-45A1-80FE-D3CD26B06BE0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0F876-94A3-4FA8-B583-DFA87112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09B7F-1EAE-4164-A77B-5790EAF8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0757-A48C-48C1-BD6B-881E3279A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04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DC22-48E0-4E66-8D35-4DF9C24B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6F8FB-C3AB-404F-92D9-8AD2A5357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B8EEE-E10F-4367-B632-6F4400C1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31B-DE1B-45A1-80FE-D3CD26B06BE0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37F8E-B552-4E48-8113-60747509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5BEF-EDCF-4673-9DDC-21B1FDB9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0757-A48C-48C1-BD6B-881E3279A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7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0165-0ADA-4D6E-844B-FF142B70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AB61-A2C6-4E64-9123-6A9868DCE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B15A8-9DC3-4A52-94A2-B494D9732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8F149-EA2B-400F-B795-00545DBE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31B-DE1B-45A1-80FE-D3CD26B06BE0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1DBF6-5A91-4394-92F6-D31708E7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8514C-0FB3-4CB6-9163-917DB637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0757-A48C-48C1-BD6B-881E3279A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0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5DA2-D0AC-4614-A5CB-721A0E2C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15523-6265-4679-8ABF-E49FF904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C803-1CC3-4A4C-83D7-F8151E16D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C2E87-B03D-421D-BA54-BD4B21904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9DEF9-2E2C-4692-AC22-59FCBA5F6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0A296-A702-4FD3-B1F7-68CAB616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31B-DE1B-45A1-80FE-D3CD26B06BE0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9E9D1-FD8F-4483-8B0F-9A5AC78D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8FEC4-0D78-47B8-8AC2-BE79F665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0757-A48C-48C1-BD6B-881E3279A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88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18E5-D8B0-4857-99B0-973303EE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B62E7-AC62-4541-A07F-E02BD9F4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31B-DE1B-45A1-80FE-D3CD26B06BE0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78FE3-F9C7-4565-BBD8-8D642A09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DA150-AB79-4F40-8151-568105E8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0757-A48C-48C1-BD6B-881E3279A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DC87B-F6FA-4D24-8887-827B91D3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31B-DE1B-45A1-80FE-D3CD26B06BE0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1701F-F4BF-4DDC-8472-51355E7B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4CC09-24E3-4579-80BF-48F81EF9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0757-A48C-48C1-BD6B-881E3279A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F95F-5F68-4950-9EF0-C0E3B4A5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E6395-53CA-42A6-9D54-97B11F416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F6F4C-FEE5-4479-80B3-E4C927F53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89153-2E08-4755-B682-F8A7B48E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31B-DE1B-45A1-80FE-D3CD26B06BE0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6E83-BB01-4FE9-BD06-20B4A76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DBA2D-9544-4E3B-9AFF-B699C358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0757-A48C-48C1-BD6B-881E3279A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74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F05D-74B4-4134-84CF-A865C709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AD145-D663-44DF-A062-6953EB9AD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C5179-F57A-44E4-B381-E9582905A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CB6EE-078B-4683-9DFE-3B16717E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31B-DE1B-45A1-80FE-D3CD26B06BE0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AC4DA-AE94-4613-813A-4B6755EF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94AD4-6FFF-4E4C-BC83-458DDB22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0757-A48C-48C1-BD6B-881E3279A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81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CEB68-7308-4E45-A21A-E1D955B5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32151-914B-4E80-A02D-6B630C3E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24AA2-6939-4DD5-8219-91456210C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9031B-DE1B-45A1-80FE-D3CD26B06BE0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90642-77E4-49CB-8445-9D820D490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AC0A-7D08-4F8F-8309-E2CBBB83B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40757-A48C-48C1-BD6B-881E3279A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5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E679C16-0F98-4AF4-96AA-E001F9F06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625372"/>
              </p:ext>
            </p:extLst>
          </p:nvPr>
        </p:nvGraphicFramePr>
        <p:xfrm>
          <a:off x="79899" y="2166339"/>
          <a:ext cx="6791820" cy="347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F1D4A389-68A9-4E6D-92E9-AB28C2A38831}"/>
              </a:ext>
            </a:extLst>
          </p:cNvPr>
          <p:cNvGrpSpPr/>
          <p:nvPr/>
        </p:nvGrpSpPr>
        <p:grpSpPr>
          <a:xfrm>
            <a:off x="870011" y="79899"/>
            <a:ext cx="5211595" cy="2382590"/>
            <a:chOff x="399092" y="165301"/>
            <a:chExt cx="5211595" cy="238259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63D242-26EF-4FD1-8942-FE192EED2FE4}"/>
                </a:ext>
              </a:extLst>
            </p:cNvPr>
            <p:cNvSpPr/>
            <p:nvPr/>
          </p:nvSpPr>
          <p:spPr>
            <a:xfrm>
              <a:off x="399092" y="444948"/>
              <a:ext cx="5211595" cy="2102943"/>
            </a:xfrm>
            <a:prstGeom prst="roundRect">
              <a:avLst>
                <a:gd name="adj" fmla="val 971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07EDF74-4822-46BD-8EFD-AE83E976F571}"/>
                </a:ext>
              </a:extLst>
            </p:cNvPr>
            <p:cNvSpPr/>
            <p:nvPr/>
          </p:nvSpPr>
          <p:spPr>
            <a:xfrm>
              <a:off x="780969" y="165301"/>
              <a:ext cx="2179065" cy="559293"/>
            </a:xfrm>
            <a:prstGeom prst="roundRect">
              <a:avLst>
                <a:gd name="adj" fmla="val 214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Fontes de Dados</a:t>
              </a:r>
            </a:p>
          </p:txBody>
        </p:sp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494EB042-AA52-4093-9B89-97E53A0CB2D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55535515"/>
                </p:ext>
              </p:extLst>
            </p:nvPr>
          </p:nvGraphicFramePr>
          <p:xfrm>
            <a:off x="780970" y="844256"/>
            <a:ext cx="4439100" cy="159710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6676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Aubin, Mateus</dc:creator>
  <cp:lastModifiedBy>Aubin, Mateus</cp:lastModifiedBy>
  <cp:revision>8</cp:revision>
  <dcterms:created xsi:type="dcterms:W3CDTF">2018-06-14T00:40:47Z</dcterms:created>
  <dcterms:modified xsi:type="dcterms:W3CDTF">2018-06-14T21:17:55Z</dcterms:modified>
</cp:coreProperties>
</file>