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66" r:id="rId5"/>
    <p:sldId id="262" r:id="rId6"/>
    <p:sldId id="27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95E2D-E096-AB32-D533-CCED223B0057}" v="226" dt="2024-06-27T22:54:38.879"/>
    <p1510:client id="{27CDB751-E995-07E8-41DF-70732A587F9C}" v="419" dt="2024-06-27T21:28:40.767"/>
    <p1510:client id="{A2C060A7-7777-7817-E0B5-5A36B56D3C31}" v="10" dt="2024-06-27T13:09:59.003"/>
    <p1510:client id="{CD2228D5-1E88-6615-B291-1ADA2AC00F79}" v="1413" dt="2024-06-27T01:23:0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2DF6D-DE60-4BDC-8D49-4BC4AE533C7E}" type="datetimeFigureOut"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26B-0353-48B0-94B1-9825650D5F9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97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91192"/>
            <a:ext cx="9144000" cy="2274129"/>
          </a:xfrm>
        </p:spPr>
        <p:txBody>
          <a:bodyPr>
            <a:normAutofit/>
          </a:bodyPr>
          <a:lstStyle/>
          <a:p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Identificação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Melhorias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no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Processo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Gerenciamento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Projetos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com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Inteligência</a:t>
            </a:r>
            <a:r>
              <a:rPr lang="de-DE" sz="51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5100" dirty="0" err="1">
                <a:solidFill>
                  <a:srgbClr val="FFFFFF"/>
                </a:solidFill>
                <a:ea typeface="+mj-lt"/>
                <a:cs typeface="+mj-lt"/>
              </a:rPr>
              <a:t>Artificial</a:t>
            </a:r>
            <a:endParaRPr lang="pt-BR" sz="5100" dirty="0" err="1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D60E92-3A42-93C1-EFAC-5BB1BCD76708}"/>
              </a:ext>
            </a:extLst>
          </p:cNvPr>
          <p:cNvSpPr txBox="1"/>
          <p:nvPr/>
        </p:nvSpPr>
        <p:spPr>
          <a:xfrm>
            <a:off x="2132712" y="6213346"/>
            <a:ext cx="79222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Carolina Michel Ferreira | Luiza Heller Kroeff </a:t>
            </a:r>
            <a:r>
              <a:rPr lang="pt-BR" dirty="0" err="1"/>
              <a:t>Plá</a:t>
            </a:r>
            <a:r>
              <a:rPr lang="pt-BR" dirty="0"/>
              <a:t> | Mateus Campos </a:t>
            </a:r>
            <a:r>
              <a:rPr lang="pt-BR" dirty="0" err="1"/>
              <a:t>Caçabuena</a:t>
            </a:r>
          </a:p>
          <a:p>
            <a:pPr algn="ctr"/>
            <a:r>
              <a:rPr lang="pt-BR" dirty="0"/>
              <a:t>Gerenciamento de Projetos de Software - 2024.1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CCFA15-CC3A-84FA-0705-AABABC3C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Objetivos do Projeto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E6FB-361F-7419-85F2-6004E967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Definir um projeto usando ChatGPT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Identificar três situações problemáticas de GP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Escolher e justificar a situação a ser abordada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Solicitar sugestões de solução para a situação escolhida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Optar por uma sugestão e justificá-la</a:t>
            </a:r>
            <a:endParaRPr lang="pt-BR" sz="2000">
              <a:solidFill>
                <a:schemeClr val="bg1"/>
              </a:solidFill>
            </a:endParaRPr>
          </a:p>
          <a:p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R2 Copilot: Private ChatGPT">
            <a:extLst>
              <a:ext uri="{FF2B5EF4-FFF2-40B4-BE49-F238E27FC236}">
                <a16:creationId xmlns:a16="http://schemas.microsoft.com/office/drawing/2014/main" id="{7A82D74E-2CB5-C4E3-2C93-8C656666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HE NEW CHATGPT LOGO WHITE PNG IN 2024 - eDigital Agency">
            <a:extLst>
              <a:ext uri="{FF2B5EF4-FFF2-40B4-BE49-F238E27FC236}">
                <a16:creationId xmlns:a16="http://schemas.microsoft.com/office/drawing/2014/main" id="{E08890AB-84EC-C9C8-1691-3977FD5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3" y="2309"/>
            <a:ext cx="3520595" cy="35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55B3F-8F0F-89DD-F477-3C0272FE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pt-BR" sz="3800" dirty="0">
                <a:solidFill>
                  <a:schemeClr val="bg1"/>
                </a:solidFill>
              </a:rPr>
              <a:t>Descrição do Projeto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96011-2E50-8913-2612-602C79D9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Reformular o sistema de VAR do futebol </a:t>
            </a:r>
            <a:endParaRPr lang="pt-BR" sz="200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Ver o replay do lance</a:t>
            </a: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Retornar e avançar o vídeo</a:t>
            </a: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Pausar</a:t>
            </a:r>
          </a:p>
          <a:p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Colocar linhas no vídeo </a:t>
            </a:r>
            <a:endParaRPr lang="pt-BR" sz="2000" dirty="0">
              <a:solidFill>
                <a:schemeClr val="bg1"/>
              </a:solidFill>
            </a:endParaRPr>
          </a:p>
          <a:p>
            <a:endParaRPr lang="pt-BR" sz="2000">
              <a:solidFill>
                <a:schemeClr val="bg1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400386-CC4A-EA47-431E-4F8B6DBF2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" r="236" b="1"/>
          <a:stretch/>
        </p:blipFill>
        <p:spPr>
          <a:xfrm>
            <a:off x="12196090" y="-418210"/>
            <a:ext cx="5676273" cy="569833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211CAF99-E77E-278C-D6A3-B67BC65C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67" y="229631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EB1B-B6FB-A313-0FBB-FDC055E9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Situações Problemáticas</a:t>
            </a:r>
          </a:p>
        </p:txBody>
      </p:sp>
      <p:pic>
        <p:nvPicPr>
          <p:cNvPr id="9" name="Imagem 8" descr="Slow Computer PNG Transparent Images Free Download | Vector Files | Pngtree">
            <a:extLst>
              <a:ext uri="{FF2B5EF4-FFF2-40B4-BE49-F238E27FC236}">
                <a16:creationId xmlns:a16="http://schemas.microsoft.com/office/drawing/2014/main" id="{65A2E5AA-32C0-AF80-DBEC-55C7973C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8" t="16665" r="20168" b="21436"/>
          <a:stretch/>
        </p:blipFill>
        <p:spPr>
          <a:xfrm>
            <a:off x="838723" y="1349932"/>
            <a:ext cx="1659755" cy="1698033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1F9DD6B-8BCF-A19B-2102-3C003AF40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02" r="-153" b="23866"/>
          <a:stretch/>
        </p:blipFill>
        <p:spPr>
          <a:xfrm>
            <a:off x="7442401" y="3024041"/>
            <a:ext cx="3917442" cy="16635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AC63A8-5C42-43E2-AB54-6EEC187FF89C}"/>
              </a:ext>
            </a:extLst>
          </p:cNvPr>
          <p:cNvSpPr txBox="1"/>
          <p:nvPr/>
        </p:nvSpPr>
        <p:spPr>
          <a:xfrm>
            <a:off x="835121" y="3625272"/>
            <a:ext cx="65993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2. Falta de Alinhamento nas Expectativas dos Stakeholders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C1E6EA-CF96-2C46-16C7-AA2AEA90A47E}"/>
              </a:ext>
            </a:extLst>
          </p:cNvPr>
          <p:cNvSpPr txBox="1"/>
          <p:nvPr/>
        </p:nvSpPr>
        <p:spPr>
          <a:xfrm>
            <a:off x="2897908" y="5310908"/>
            <a:ext cx="92933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3. Problemas de Integração com o Sistema de Câmeras Existente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C1CDEF-F91D-6ACE-5E0C-74E6808B93A5}"/>
              </a:ext>
            </a:extLst>
          </p:cNvPr>
          <p:cNvSpPr txBox="1"/>
          <p:nvPr/>
        </p:nvSpPr>
        <p:spPr>
          <a:xfrm>
            <a:off x="2674695" y="1693332"/>
            <a:ext cx="86775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t-BR" sz="2400" dirty="0">
                <a:solidFill>
                  <a:srgbClr val="FFFFFF"/>
                </a:solidFill>
              </a:rPr>
              <a:t>Atrasos no Desenvolvimento das Funcionalidades Básicas de Reprodução de Vídeo</a:t>
            </a:r>
          </a:p>
        </p:txBody>
      </p:sp>
      <p:pic>
        <p:nvPicPr>
          <p:cNvPr id="12" name="Imagem 11" descr="integration@2x.png">
            <a:extLst>
              <a:ext uri="{FF2B5EF4-FFF2-40B4-BE49-F238E27FC236}">
                <a16:creationId xmlns:a16="http://schemas.microsoft.com/office/drawing/2014/main" id="{8DA863CC-9510-60E8-906A-CF3E93912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1" y="5045593"/>
            <a:ext cx="2781683" cy="130802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CA5B779-D4D0-9D08-80D1-FE67D84320F0}"/>
              </a:ext>
            </a:extLst>
          </p:cNvPr>
          <p:cNvCxnSpPr/>
          <p:nvPr/>
        </p:nvCxnSpPr>
        <p:spPr>
          <a:xfrm>
            <a:off x="843588" y="4712339"/>
            <a:ext cx="4662824" cy="13857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44DF31-ECCC-CC82-78E5-F453318866E1}"/>
              </a:ext>
            </a:extLst>
          </p:cNvPr>
          <p:cNvCxnSpPr>
            <a:cxnSpLocks/>
          </p:cNvCxnSpPr>
          <p:nvPr/>
        </p:nvCxnSpPr>
        <p:spPr>
          <a:xfrm flipV="1">
            <a:off x="7547134" y="6087531"/>
            <a:ext cx="3900824" cy="1025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B9061941-64E8-BEC4-6183-A2D9F53A77A4}"/>
              </a:ext>
            </a:extLst>
          </p:cNvPr>
          <p:cNvCxnSpPr>
            <a:cxnSpLocks/>
          </p:cNvCxnSpPr>
          <p:nvPr/>
        </p:nvCxnSpPr>
        <p:spPr>
          <a:xfrm flipV="1">
            <a:off x="7456823" y="2554109"/>
            <a:ext cx="3900824" cy="1025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3EB1B-B6FB-A313-0FBB-FDC055E9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Situação Escolhida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17F07-1EDD-D058-2953-358A17C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25" y="1909192"/>
            <a:ext cx="4998556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Falta de alinhamento do Stakeholder.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Relacionado com o papel de um gerente de projetos e com a disciplina.</a:t>
            </a:r>
          </a:p>
          <a:p>
            <a:r>
              <a:rPr lang="pt-BR" sz="2000" dirty="0">
                <a:solidFill>
                  <a:schemeClr val="bg1"/>
                </a:solidFill>
              </a:rPr>
              <a:t>Opção menos relacionada com aspectos técnicos</a:t>
            </a:r>
          </a:p>
          <a:p>
            <a:endParaRPr lang="pt-BR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32,905 Project Manager Illustrations - Free in SVG, PNG, GIF | IconScout">
            <a:extLst>
              <a:ext uri="{FF2B5EF4-FFF2-40B4-BE49-F238E27FC236}">
                <a16:creationId xmlns:a16="http://schemas.microsoft.com/office/drawing/2014/main" id="{D91CA384-20FF-46EC-50A3-2867A0BD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20" y="1173671"/>
            <a:ext cx="5666547" cy="45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EB1B-B6FB-A313-0FBB-FDC055E9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Sugestões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AC63A8-5C42-43E2-AB54-6EEC187FF89C}"/>
              </a:ext>
            </a:extLst>
          </p:cNvPr>
          <p:cNvSpPr txBox="1"/>
          <p:nvPr/>
        </p:nvSpPr>
        <p:spPr>
          <a:xfrm>
            <a:off x="1566189" y="3625272"/>
            <a:ext cx="5775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2. 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Revisão e Ajuste do Backlog do Produto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C1E6EA-CF96-2C46-16C7-AA2AEA90A47E}"/>
              </a:ext>
            </a:extLst>
          </p:cNvPr>
          <p:cNvSpPr txBox="1"/>
          <p:nvPr/>
        </p:nvSpPr>
        <p:spPr>
          <a:xfrm>
            <a:off x="3874397" y="5310908"/>
            <a:ext cx="6928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3. 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Demonstração Contínua e Interativa do Produto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C1CDEF-F91D-6ACE-5E0C-74E6808B93A5}"/>
              </a:ext>
            </a:extLst>
          </p:cNvPr>
          <p:cNvSpPr txBox="1"/>
          <p:nvPr/>
        </p:nvSpPr>
        <p:spPr>
          <a:xfrm>
            <a:off x="2674695" y="1693332"/>
            <a:ext cx="8677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Reunião de Feedback Detalhada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CA5B779-D4D0-9D08-80D1-FE67D84320F0}"/>
              </a:ext>
            </a:extLst>
          </p:cNvPr>
          <p:cNvCxnSpPr/>
          <p:nvPr/>
        </p:nvCxnSpPr>
        <p:spPr>
          <a:xfrm>
            <a:off x="1282500" y="4438019"/>
            <a:ext cx="4662824" cy="13857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44DF31-ECCC-CC82-78E5-F453318866E1}"/>
              </a:ext>
            </a:extLst>
          </p:cNvPr>
          <p:cNvCxnSpPr>
            <a:cxnSpLocks/>
          </p:cNvCxnSpPr>
          <p:nvPr/>
        </p:nvCxnSpPr>
        <p:spPr>
          <a:xfrm flipV="1">
            <a:off x="7547134" y="6087531"/>
            <a:ext cx="3900824" cy="1025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B9061941-64E8-BEC4-6183-A2D9F53A77A4}"/>
              </a:ext>
            </a:extLst>
          </p:cNvPr>
          <p:cNvCxnSpPr>
            <a:cxnSpLocks/>
          </p:cNvCxnSpPr>
          <p:nvPr/>
        </p:nvCxnSpPr>
        <p:spPr>
          <a:xfrm flipV="1">
            <a:off x="7456823" y="2554109"/>
            <a:ext cx="3900824" cy="1025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EE9FE329-8F54-7860-F832-EB5BACBE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5" y="1318204"/>
            <a:ext cx="1992489" cy="1981201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BD8E30F-090B-7FD0-6827-54EE6F2A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69" y="2687151"/>
            <a:ext cx="2798234" cy="1871134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52EBE7-5BC7-4995-8566-AE602031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4753920"/>
            <a:ext cx="2538589" cy="17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3EB1B-B6FB-A313-0FBB-FDC055E9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57"/>
            <a:ext cx="6362130" cy="764731"/>
          </a:xfrm>
        </p:spPr>
        <p:txBody>
          <a:bodyPr anchor="b"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Conclusão - Análise Crítica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5171B2-3D9B-5A44-82AD-FB3669C1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1" y="4256040"/>
            <a:ext cx="3676673" cy="2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0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Identificação de Melhorias no Processo de Gerenciamento de Projetos com Inteligência Artificial</vt:lpstr>
      <vt:lpstr>Objetivos do Projeto</vt:lpstr>
      <vt:lpstr>Descrição do Projeto</vt:lpstr>
      <vt:lpstr>Situações Problemáticas</vt:lpstr>
      <vt:lpstr>Situação Escolhida</vt:lpstr>
      <vt:lpstr>Sugestões</vt:lpstr>
      <vt:lpstr>Conclusão - Análise Crítica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586</cp:revision>
  <dcterms:created xsi:type="dcterms:W3CDTF">2024-06-26T21:08:37Z</dcterms:created>
  <dcterms:modified xsi:type="dcterms:W3CDTF">2024-06-28T14:50:20Z</dcterms:modified>
</cp:coreProperties>
</file>