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4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8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8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7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9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3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1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42BDF-7E60-716F-8EFD-21B275EA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395297"/>
            <a:ext cx="4078800" cy="159428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Máquina de Moore</a:t>
            </a: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CE51831B-B640-6EA5-6A1E-35D4E5A72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13110" b="1"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887430B0-02EC-4916-1E0D-4DB76F6C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 dirty="0" err="1"/>
              <a:t>Pontifícia</a:t>
            </a:r>
            <a:r>
              <a:rPr lang="en-US" sz="1300" dirty="0"/>
              <a:t> </a:t>
            </a:r>
            <a:r>
              <a:rPr lang="en-US" sz="1300" dirty="0" err="1"/>
              <a:t>Universidade</a:t>
            </a:r>
            <a:r>
              <a:rPr lang="en-US" sz="1300" dirty="0"/>
              <a:t> Católica do Rio Grande do Sul</a:t>
            </a:r>
          </a:p>
          <a:p>
            <a:pPr algn="l">
              <a:lnSpc>
                <a:spcPct val="140000"/>
              </a:lnSpc>
            </a:pPr>
            <a:endParaRPr lang="en-US" sz="1300" dirty="0"/>
          </a:p>
          <a:p>
            <a:pPr algn="l">
              <a:lnSpc>
                <a:spcPct val="140000"/>
              </a:lnSpc>
            </a:pPr>
            <a:r>
              <a:rPr lang="en-US" sz="1300" dirty="0" err="1"/>
              <a:t>Disciplina</a:t>
            </a:r>
            <a:r>
              <a:rPr lang="en-US" sz="1300" dirty="0"/>
              <a:t>: </a:t>
            </a:r>
            <a:r>
              <a:rPr lang="en-US" sz="1300" dirty="0" err="1"/>
              <a:t>Linguagens</a:t>
            </a:r>
            <a:r>
              <a:rPr lang="en-US" sz="1300" dirty="0"/>
              <a:t>, </a:t>
            </a:r>
            <a:r>
              <a:rPr lang="en-US" sz="1300" dirty="0" err="1"/>
              <a:t>Autômatos</a:t>
            </a:r>
            <a:r>
              <a:rPr lang="en-US" sz="1300" dirty="0"/>
              <a:t> e </a:t>
            </a:r>
            <a:r>
              <a:rPr lang="en-US" sz="1300" dirty="0" err="1"/>
              <a:t>Computação</a:t>
            </a:r>
            <a:endParaRPr lang="en-US" sz="1300" dirty="0"/>
          </a:p>
          <a:p>
            <a:pPr algn="l">
              <a:lnSpc>
                <a:spcPct val="140000"/>
              </a:lnSpc>
            </a:pPr>
            <a:endParaRPr lang="en-US" sz="1300" dirty="0"/>
          </a:p>
          <a:p>
            <a:pPr algn="l">
              <a:lnSpc>
                <a:spcPct val="140000"/>
              </a:lnSpc>
            </a:pPr>
            <a:r>
              <a:rPr lang="en-US" sz="1300" dirty="0" err="1"/>
              <a:t>Integrantes</a:t>
            </a:r>
            <a:r>
              <a:rPr lang="en-US" sz="1300" dirty="0"/>
              <a:t>: João Pedro Souza, Leonardo Sabino e Mateus </a:t>
            </a:r>
            <a:r>
              <a:rPr lang="en-US" sz="1300" dirty="0" err="1"/>
              <a:t>Caçabuena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6054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123D7-CA10-FC14-A659-D136AD95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Definição Formal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B5548-1CA5-3065-8DD2-734EE5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	A Máquina de Moore é um AFD (Autômato Finito Determinístico) que associa um símbolo de saída a cada estado, ou seja, a saída depende apenas do estado atual da máquina. Além disso, possui e é representada por uma </a:t>
            </a:r>
            <a:r>
              <a:rPr lang="pt-BR" dirty="0" err="1"/>
              <a:t>septupla</a:t>
            </a:r>
            <a:r>
              <a:rPr lang="pt-BR" dirty="0"/>
              <a:t>:</a:t>
            </a:r>
          </a:p>
          <a:p>
            <a:r>
              <a:rPr lang="pt-BR" b="1" dirty="0"/>
              <a:t>Σ: </a:t>
            </a:r>
            <a:r>
              <a:rPr lang="pt-BR" dirty="0"/>
              <a:t>Alfabeto de símbolos de entrada; </a:t>
            </a:r>
          </a:p>
          <a:p>
            <a:r>
              <a:rPr lang="pt-BR" b="1" dirty="0"/>
              <a:t>Q:</a:t>
            </a:r>
            <a:r>
              <a:rPr lang="pt-BR" dirty="0"/>
              <a:t> Conjunto de estados possíveis do autômato (finito); </a:t>
            </a:r>
          </a:p>
          <a:p>
            <a:r>
              <a:rPr lang="pt-BR" b="1" dirty="0"/>
              <a:t>δ: </a:t>
            </a:r>
            <a:r>
              <a:rPr lang="pt-BR" dirty="0"/>
              <a:t>Função de transição; </a:t>
            </a:r>
          </a:p>
          <a:p>
            <a:r>
              <a:rPr lang="pt-BR" b="1" dirty="0"/>
              <a:t>q0:</a:t>
            </a:r>
            <a:r>
              <a:rPr lang="pt-BR" dirty="0"/>
              <a:t> Estado inicial do autômato; </a:t>
            </a:r>
          </a:p>
          <a:p>
            <a:r>
              <a:rPr lang="pt-BR" b="1" dirty="0"/>
              <a:t>F:</a:t>
            </a:r>
            <a:r>
              <a:rPr lang="pt-BR" dirty="0"/>
              <a:t> Conjunto de estados finais; </a:t>
            </a:r>
          </a:p>
          <a:p>
            <a:r>
              <a:rPr lang="pt-BR" b="1" dirty="0"/>
              <a:t>∆:</a:t>
            </a:r>
            <a:r>
              <a:rPr lang="pt-BR" dirty="0"/>
              <a:t> Alfabeto de símbolos de saída; </a:t>
            </a:r>
          </a:p>
          <a:p>
            <a:r>
              <a:rPr lang="pt-BR" b="1" dirty="0" err="1"/>
              <a:t>δS</a:t>
            </a:r>
            <a:r>
              <a:rPr lang="pt-BR" b="1" dirty="0"/>
              <a:t>:</a:t>
            </a:r>
            <a:r>
              <a:rPr lang="pt-BR" dirty="0"/>
              <a:t> função de saída.</a:t>
            </a:r>
          </a:p>
        </p:txBody>
      </p:sp>
    </p:spTree>
    <p:extLst>
      <p:ext uri="{BB962C8B-B14F-4D97-AF65-F5344CB8AC3E}">
        <p14:creationId xmlns:p14="http://schemas.microsoft.com/office/powerpoint/2010/main" val="6861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0F9A1-07F1-C4BD-6186-7BC2E770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B79A7-B868-F8AD-9673-FB96C137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94314"/>
            <a:ext cx="10213200" cy="4040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Um exemplo comum de aplicação do conceito de Máquina de Moore é o desenvolvimento de Analisadores Léxicos de compiladores ou tradutores de linguagens em geral. Basicamente, um analisador léxico é um Autômato Finito que identifica os componentes básicos da linguagem. </a:t>
            </a:r>
          </a:p>
        </p:txBody>
      </p:sp>
    </p:spTree>
    <p:extLst>
      <p:ext uri="{BB962C8B-B14F-4D97-AF65-F5344CB8AC3E}">
        <p14:creationId xmlns:p14="http://schemas.microsoft.com/office/powerpoint/2010/main" val="231215863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09EC6B8E90D346B351E1EC8437C8E1" ma:contentTypeVersion="5" ma:contentTypeDescription="Crie um novo documento." ma:contentTypeScope="" ma:versionID="e8e72a5a111133fd0f072f20fb866bfe">
  <xsd:schema xmlns:xsd="http://www.w3.org/2001/XMLSchema" xmlns:xs="http://www.w3.org/2001/XMLSchema" xmlns:p="http://schemas.microsoft.com/office/2006/metadata/properties" xmlns:ns3="65f9ce15-8e52-4572-9d02-7190cf2bbbac" xmlns:ns4="4b1c7131-8db0-4dec-ace5-d7a54b75cb24" targetNamespace="http://schemas.microsoft.com/office/2006/metadata/properties" ma:root="true" ma:fieldsID="ebf3852819b47ce249ea81352a402aeb" ns3:_="" ns4:_="">
    <xsd:import namespace="65f9ce15-8e52-4572-9d02-7190cf2bbbac"/>
    <xsd:import namespace="4b1c7131-8db0-4dec-ace5-d7a54b75cb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9ce15-8e52-4572-9d02-7190cf2bbb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c7131-8db0-4dec-ace5-d7a54b75c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C59F60-68F2-45BF-8646-DE5FD3A49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f9ce15-8e52-4572-9d02-7190cf2bbbac"/>
    <ds:schemaRef ds:uri="4b1c7131-8db0-4dec-ace5-d7a54b75c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A2BA4-434D-46B6-9E62-0C82FDE879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33C401-3C5D-4692-8E39-98BA995D59B9}">
  <ds:schemaRefs>
    <ds:schemaRef ds:uri="4b1c7131-8db0-4dec-ace5-d7a54b75cb24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65f9ce15-8e52-4572-9d02-7190cf2bbba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Goudy Old Style</vt:lpstr>
      <vt:lpstr>Wingdings</vt:lpstr>
      <vt:lpstr>FrostyVTI</vt:lpstr>
      <vt:lpstr>Máquina de Moore</vt:lpstr>
      <vt:lpstr>Definição Formal</vt:lpstr>
      <vt:lpstr>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 de Moore</dc:title>
  <dc:creator>MATEUS CACABUENA</dc:creator>
  <cp:lastModifiedBy>MATEUS CACABUENA</cp:lastModifiedBy>
  <cp:revision>1</cp:revision>
  <dcterms:created xsi:type="dcterms:W3CDTF">2023-04-13T21:13:01Z</dcterms:created>
  <dcterms:modified xsi:type="dcterms:W3CDTF">2023-04-13T22:57:57Z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0x0101003509EC6B8E90D346B351E1EC8437C8E1</vt:lpwstr>
  </property>
</Properties>
</file>