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 CAETANO MACEDO" initials="MCM" lastIdx="1" clrIdx="0">
    <p:extLst>
      <p:ext uri="{19B8F6BF-5375-455C-9EA6-DF929625EA0E}">
        <p15:presenceInfo xmlns:p15="http://schemas.microsoft.com/office/powerpoint/2012/main" userId="S-1-5-21-2203596836-3590547367-4269087033-18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6:32:45.25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4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1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33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28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62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897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66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21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4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5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16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65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15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7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5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25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23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73E34-7E7D-494D-B3B6-F8B6E893038B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196D8E-9B61-4922-A712-88701134B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07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INTERNET OF THINGS (IOT)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9642" y="4910667"/>
            <a:ext cx="6400800" cy="194733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19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4741" y="348048"/>
            <a:ext cx="11046469" cy="2658763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dirty="0" err="1" smtClean="0">
                <a:solidFill>
                  <a:schemeClr val="bg1"/>
                </a:solidFill>
              </a:rPr>
              <a:t>Things</a:t>
            </a:r>
            <a:r>
              <a:rPr lang="pt-BR" sz="2800" dirty="0" smtClean="0">
                <a:solidFill>
                  <a:schemeClr val="bg1"/>
                </a:solidFill>
              </a:rPr>
              <a:t> (Coisas)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mundo do IOT as “coisas” na minha opinião são  coisas que por natureza já possui internet e coisas que podem de alguma maneira serem adaptadas para o recebimento da mesma.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89" y="2512539"/>
            <a:ext cx="9525000" cy="40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5487" y="172995"/>
            <a:ext cx="9629562" cy="57582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coisas e Sensores</a:t>
            </a:r>
          </a:p>
          <a:p>
            <a:pPr algn="ctr"/>
            <a:endParaRPr lang="pt-B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Sensores de proximidade Esses sensores detectam movimento e são frequentemente usados em uma configuração de varejo. Um revendedor pode usar a proximidade de um cliente com um produto para enviar ofertas e cupons diretamente para o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smartphone.</a:t>
            </a:r>
          </a:p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Acelerômetro e giroscópio O acelerômetro é um instrumento utilizado para detectar vibrações, inclinação e aceleração linear. É usado para a execução do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podômetro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do nivelamento, do alerta da vibração, do antirroubo, entre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outros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Sensores de temperatura Esses dispositivos podem ser usados em quase todos os ambientes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desde o chão de fábrica até os campos agrícolas.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15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8569" y="1232958"/>
            <a:ext cx="8534400" cy="3615267"/>
          </a:xfrm>
        </p:spPr>
        <p:txBody>
          <a:bodyPr>
            <a:noAutofit/>
          </a:bodyPr>
          <a:lstStyle/>
          <a:p>
            <a:pPr algn="ctr"/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 controlador (MCU)</a:t>
            </a:r>
          </a:p>
          <a:p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 controlador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é 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micro computador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a tecnologia System </a:t>
            </a:r>
            <a:r>
              <a:rPr lang="pt-B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Chip (</a:t>
            </a:r>
            <a:r>
              <a:rPr lang="pt-B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único 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circuito integrado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o qual contém um núcleo de processador, memória e periféricos programáveis de entrada e 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saída.</a:t>
            </a:r>
          </a:p>
          <a:p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 controladores 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geralmente utilizados em automação e controle de produtos e 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periféricos, de acordo com a sua necessidade você pode definir um padrão de uso para sua empresa ou residência.</a:t>
            </a:r>
          </a:p>
          <a:p>
            <a:r>
              <a:rPr lang="pt-B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Arduíno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 </a:t>
            </a:r>
            <a:r>
              <a:rPr lang="pt-B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arduíno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um hardware desenvolvido para ser o micro controlador de uma residência por exemplo pois não é preciso muito conhecimento técnico para operar um.</a:t>
            </a:r>
          </a:p>
          <a:p>
            <a:r>
              <a:rPr lang="pt-B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Raspberry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 </a:t>
            </a:r>
            <a:r>
              <a:rPr lang="pt-B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raspberry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</a:t>
            </a:r>
            <a:r>
              <a:rPr lang="pt-B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foi desenvolvido na Inglaterra com finalidade de ser usado em escolas para o ensino básico do IOT pois ele é muito simples pode ser adaptado a vários tipos de monitores e para funcionar precisa apenas de um teclado e mouse padrão.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208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SBC/BROKER</a:t>
            </a:r>
          </a:p>
          <a:p>
            <a:pPr algn="ctr"/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SBC ou Single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Computer é um computador de placa única construída com apenas uma placa com circuitos e entradas variadas e outros recursos normais de um computador funcional.</a:t>
            </a:r>
          </a:p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BROKER o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broker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nada mais nada menos do que o intermediário que serve na interconexão de comandos do SBC, ou seja é o cara que intermedia a conexão entre seu celular e qualquer outro dispositivo no seu periférico de IOT.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34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CaixaDeTexto 4"/>
          <p:cNvSpPr txBox="1"/>
          <p:nvPr/>
        </p:nvSpPr>
        <p:spPr>
          <a:xfrm>
            <a:off x="6252519" y="5346357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Cenário Atual </a:t>
            </a:r>
            <a:r>
              <a:rPr lang="pt-BR" dirty="0">
                <a:solidFill>
                  <a:schemeClr val="bg1"/>
                </a:solidFill>
              </a:rPr>
              <a:t>D</a:t>
            </a:r>
            <a:r>
              <a:rPr lang="pt-BR" dirty="0" smtClean="0">
                <a:solidFill>
                  <a:schemeClr val="bg1"/>
                </a:solidFill>
              </a:rPr>
              <a:t>e Residência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0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1- O cenário contem 4 usuários finais que iram fazer a execução dos serviços.</a:t>
            </a:r>
          </a:p>
          <a:p>
            <a:r>
              <a:rPr lang="pt-BR" dirty="0" smtClean="0"/>
              <a:t>2- Os executores dos usuários finais </a:t>
            </a:r>
            <a:r>
              <a:rPr lang="pt-BR" dirty="0" err="1" smtClean="0"/>
              <a:t>seram</a:t>
            </a:r>
            <a:r>
              <a:rPr lang="pt-BR" dirty="0"/>
              <a:t> </a:t>
            </a:r>
            <a:r>
              <a:rPr lang="pt-BR" dirty="0" smtClean="0"/>
              <a:t>seus </a:t>
            </a:r>
            <a:r>
              <a:rPr lang="pt-BR" dirty="0" err="1" smtClean="0"/>
              <a:t>smartphone´s</a:t>
            </a:r>
            <a:r>
              <a:rPr lang="pt-BR" dirty="0" smtClean="0"/>
              <a:t>.</a:t>
            </a:r>
          </a:p>
          <a:p>
            <a:r>
              <a:rPr lang="pt-BR" dirty="0" smtClean="0"/>
              <a:t>3- Um modem da vivo irá efetuar a conexão com a internet.</a:t>
            </a:r>
          </a:p>
          <a:p>
            <a:r>
              <a:rPr lang="pt-BR" dirty="0" smtClean="0"/>
              <a:t>4- Um MCU-PT será o controlador dos serviços desejados e programados para os clientes finais.</a:t>
            </a:r>
          </a:p>
          <a:p>
            <a:r>
              <a:rPr lang="pt-BR" dirty="0" smtClean="0"/>
              <a:t>5- Um SBC-PT </a:t>
            </a:r>
            <a:r>
              <a:rPr lang="pt-BR" dirty="0" err="1" smtClean="0"/>
              <a:t>Raspberry</a:t>
            </a:r>
            <a:r>
              <a:rPr lang="pt-BR" dirty="0" smtClean="0"/>
              <a:t> será o intermediário entre a internet e os aparelhos que serão executados.</a:t>
            </a:r>
          </a:p>
          <a:p>
            <a:r>
              <a:rPr lang="pt-BR" dirty="0" smtClean="0"/>
              <a:t>6- Os aparelhos que foram programados de acordo com a necessidade do cliente foram básicos de casa 1 ventilador, 1 Webcam e a porta da garagem.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67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IOT ?</a:t>
            </a:r>
          </a:p>
          <a:p>
            <a:pPr algn="ctr"/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 o que eu entendi o IOT ou internet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 para facilitar a vida das pessoas e isso será possível graças ao ipv6, e a sua finalidade é a praticidade para o usuário final, o IOT busca automatizar e organizar melhor quase tudo no mundo, com ele nós podemos ter em conta o total de coisas por pessoa pais cidade e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com isso conseguiremos mais facilmente o levantamento de dados para os governos e assim será mais fácil saber muitas coisas ou seja o IOT não servira apenas para simplificar a vida das pessoas mas ajudara o mundo a ser um lugar melhor pois será mais fácil a identificação de crimes de roubos por exemplo pois tudo o que tem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pode ser rastreado ou seja os ataques a transportadoras principalmente de eletrônicos seriam diminuídos pois o ladrão estaria apenas fazendo o favor de entregar sua localização para o policial.</a:t>
            </a:r>
          </a:p>
        </p:txBody>
      </p:sp>
    </p:spTree>
    <p:extLst>
      <p:ext uri="{BB962C8B-B14F-4D97-AF65-F5344CB8AC3E}">
        <p14:creationId xmlns:p14="http://schemas.microsoft.com/office/powerpoint/2010/main" val="153454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6234" y="1386017"/>
            <a:ext cx="8534400" cy="3615267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Mateus Caetano Macedo - TT3</a:t>
            </a:r>
            <a:endParaRPr lang="pt-B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4237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</TotalTime>
  <Words>512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Fatia</vt:lpstr>
      <vt:lpstr>INTERNET OF THINGS (IOT)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</dc:title>
  <dc:creator>MATEUS CAETANO MACEDO</dc:creator>
  <cp:lastModifiedBy>MATEUS CAETANO MACEDO</cp:lastModifiedBy>
  <cp:revision>9</cp:revision>
  <dcterms:created xsi:type="dcterms:W3CDTF">2018-04-09T17:44:38Z</dcterms:created>
  <dcterms:modified xsi:type="dcterms:W3CDTF">2018-04-09T19:51:38Z</dcterms:modified>
</cp:coreProperties>
</file>