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372" r:id="rId2"/>
    <p:sldId id="373" r:id="rId3"/>
    <p:sldId id="482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5" r:id="rId14"/>
    <p:sldId id="386" r:id="rId15"/>
    <p:sldId id="483" r:id="rId16"/>
    <p:sldId id="384" r:id="rId17"/>
    <p:sldId id="387" r:id="rId18"/>
    <p:sldId id="388" r:id="rId19"/>
    <p:sldId id="453" r:id="rId20"/>
    <p:sldId id="466" r:id="rId21"/>
    <p:sldId id="467" r:id="rId22"/>
    <p:sldId id="468" r:id="rId23"/>
    <p:sldId id="469" r:id="rId24"/>
    <p:sldId id="470" r:id="rId25"/>
    <p:sldId id="471" r:id="rId26"/>
    <p:sldId id="454" r:id="rId27"/>
    <p:sldId id="455" r:id="rId28"/>
    <p:sldId id="456" r:id="rId29"/>
    <p:sldId id="457" r:id="rId30"/>
    <p:sldId id="458" r:id="rId31"/>
    <p:sldId id="459" r:id="rId32"/>
    <p:sldId id="462" r:id="rId33"/>
    <p:sldId id="463" r:id="rId34"/>
    <p:sldId id="487" r:id="rId35"/>
    <p:sldId id="464" r:id="rId36"/>
    <p:sldId id="433" r:id="rId37"/>
    <p:sldId id="484" r:id="rId38"/>
    <p:sldId id="485" r:id="rId39"/>
    <p:sldId id="486" r:id="rId4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003399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0929"/>
  </p:normalViewPr>
  <p:slideViewPr>
    <p:cSldViewPr>
      <p:cViewPr varScale="1">
        <p:scale>
          <a:sx n="102" d="100"/>
          <a:sy n="102" d="100"/>
        </p:scale>
        <p:origin x="14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7.xml"/><Relationship Id="rId1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7F206-8F74-4054-8C40-1DC0D4C3D09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4C4170-43F4-45AC-BFCA-A0251CA874F3}">
      <dgm:prSet custT="1"/>
      <dgm:spPr/>
      <dgm:t>
        <a:bodyPr/>
        <a:lstStyle/>
        <a:p>
          <a:pPr rtl="0"/>
          <a:r>
            <a:rPr lang="pt-BR" sz="2000" dirty="0" smtClean="0"/>
            <a:t>Requisitos</a:t>
          </a:r>
          <a:endParaRPr lang="pt-BR" sz="2000" dirty="0"/>
        </a:p>
      </dgm:t>
    </dgm:pt>
    <dgm:pt modelId="{73B78CA6-9665-4AC3-AE40-9C39EBAA41A8}" type="parTrans" cxnId="{67C6DFF0-5763-44A5-BD24-7A2F1356A6C0}">
      <dgm:prSet/>
      <dgm:spPr/>
      <dgm:t>
        <a:bodyPr/>
        <a:lstStyle/>
        <a:p>
          <a:endParaRPr lang="pt-BR" sz="2000"/>
        </a:p>
      </dgm:t>
    </dgm:pt>
    <dgm:pt modelId="{C2EEDCE1-A5F3-4CA0-A740-AB7FF8ABFA27}" type="sibTrans" cxnId="{67C6DFF0-5763-44A5-BD24-7A2F1356A6C0}">
      <dgm:prSet/>
      <dgm:spPr/>
      <dgm:t>
        <a:bodyPr/>
        <a:lstStyle/>
        <a:p>
          <a:endParaRPr lang="pt-BR" sz="2000"/>
        </a:p>
      </dgm:t>
    </dgm:pt>
    <dgm:pt modelId="{1327B0A9-9A4D-4CBD-9672-49BB479190E1}">
      <dgm:prSet custT="1"/>
      <dgm:spPr/>
      <dgm:t>
        <a:bodyPr/>
        <a:lstStyle/>
        <a:p>
          <a:pPr rtl="0"/>
          <a:r>
            <a:rPr lang="pt-BR" sz="2000" dirty="0" smtClean="0"/>
            <a:t>Projeto</a:t>
          </a:r>
          <a:endParaRPr lang="pt-BR" sz="2000" dirty="0"/>
        </a:p>
      </dgm:t>
    </dgm:pt>
    <dgm:pt modelId="{61EB81D9-9EC1-4345-A3FE-CF094AD4A990}" type="parTrans" cxnId="{834CE624-A8E0-42FD-B388-0ACED5D3758F}">
      <dgm:prSet/>
      <dgm:spPr/>
      <dgm:t>
        <a:bodyPr/>
        <a:lstStyle/>
        <a:p>
          <a:endParaRPr lang="pt-BR" sz="2000"/>
        </a:p>
      </dgm:t>
    </dgm:pt>
    <dgm:pt modelId="{5192CF85-AC9F-4E14-82A6-2A4E33801400}" type="sibTrans" cxnId="{834CE624-A8E0-42FD-B388-0ACED5D3758F}">
      <dgm:prSet/>
      <dgm:spPr/>
      <dgm:t>
        <a:bodyPr/>
        <a:lstStyle/>
        <a:p>
          <a:endParaRPr lang="pt-BR" sz="2000"/>
        </a:p>
      </dgm:t>
    </dgm:pt>
    <dgm:pt modelId="{DDB68250-2D91-4E21-8BC4-FF7A632F01E4}">
      <dgm:prSet custT="1"/>
      <dgm:spPr/>
      <dgm:t>
        <a:bodyPr/>
        <a:lstStyle/>
        <a:p>
          <a:pPr rtl="0"/>
          <a:r>
            <a:rPr lang="pt-BR" sz="2000" dirty="0" smtClean="0"/>
            <a:t>Codificação</a:t>
          </a:r>
          <a:endParaRPr lang="pt-BR" sz="2000" dirty="0"/>
        </a:p>
      </dgm:t>
    </dgm:pt>
    <dgm:pt modelId="{4F9F312E-F79F-4947-B0C8-913F714A9AF9}" type="parTrans" cxnId="{73F9F2E1-9A47-4529-9342-ED2CFB0A2B8E}">
      <dgm:prSet/>
      <dgm:spPr/>
      <dgm:t>
        <a:bodyPr/>
        <a:lstStyle/>
        <a:p>
          <a:endParaRPr lang="pt-BR" sz="2000"/>
        </a:p>
      </dgm:t>
    </dgm:pt>
    <dgm:pt modelId="{4055BAB7-3141-4A4D-BC30-F5AC61EA02DC}" type="sibTrans" cxnId="{73F9F2E1-9A47-4529-9342-ED2CFB0A2B8E}">
      <dgm:prSet/>
      <dgm:spPr/>
      <dgm:t>
        <a:bodyPr/>
        <a:lstStyle/>
        <a:p>
          <a:endParaRPr lang="pt-BR" sz="2000"/>
        </a:p>
      </dgm:t>
    </dgm:pt>
    <dgm:pt modelId="{1BFD4055-B7DD-49C7-A6DA-35A380CA0D17}">
      <dgm:prSet custT="1"/>
      <dgm:spPr/>
      <dgm:t>
        <a:bodyPr/>
        <a:lstStyle/>
        <a:p>
          <a:pPr rtl="0"/>
          <a:r>
            <a:rPr lang="pt-BR" sz="2000" dirty="0" smtClean="0"/>
            <a:t>Teste</a:t>
          </a:r>
          <a:endParaRPr lang="pt-BR" sz="2000" dirty="0"/>
        </a:p>
      </dgm:t>
    </dgm:pt>
    <dgm:pt modelId="{4A0D8F05-4539-4CA1-871D-60FEB950BFC6}" type="parTrans" cxnId="{89D05246-3B5A-41F8-B283-9BC7064BE014}">
      <dgm:prSet/>
      <dgm:spPr/>
      <dgm:t>
        <a:bodyPr/>
        <a:lstStyle/>
        <a:p>
          <a:endParaRPr lang="pt-BR" sz="2000"/>
        </a:p>
      </dgm:t>
    </dgm:pt>
    <dgm:pt modelId="{50569BAE-302B-47CF-933B-609E8F51D012}" type="sibTrans" cxnId="{89D05246-3B5A-41F8-B283-9BC7064BE014}">
      <dgm:prSet/>
      <dgm:spPr/>
      <dgm:t>
        <a:bodyPr/>
        <a:lstStyle/>
        <a:p>
          <a:endParaRPr lang="pt-BR" sz="2000"/>
        </a:p>
      </dgm:t>
    </dgm:pt>
    <dgm:pt modelId="{97774E36-2FF9-443F-8294-768876B8AE34}">
      <dgm:prSet custT="1"/>
      <dgm:spPr/>
      <dgm:t>
        <a:bodyPr/>
        <a:lstStyle/>
        <a:p>
          <a:pPr rtl="0"/>
          <a:r>
            <a:rPr lang="pt-BR" sz="2000" dirty="0" smtClean="0"/>
            <a:t>Manutenção</a:t>
          </a:r>
          <a:endParaRPr lang="pt-BR" sz="2000" dirty="0"/>
        </a:p>
      </dgm:t>
    </dgm:pt>
    <dgm:pt modelId="{538B6DE5-EE97-4FD8-80B7-2FF8C98D18F1}" type="parTrans" cxnId="{F59BE5E1-4A2F-4BD5-99A8-DDF42D4395E7}">
      <dgm:prSet/>
      <dgm:spPr/>
      <dgm:t>
        <a:bodyPr/>
        <a:lstStyle/>
        <a:p>
          <a:endParaRPr lang="pt-BR" sz="2000"/>
        </a:p>
      </dgm:t>
    </dgm:pt>
    <dgm:pt modelId="{0E29D679-6F3F-41C2-829A-7D5E6F74358B}" type="sibTrans" cxnId="{F59BE5E1-4A2F-4BD5-99A8-DDF42D4395E7}">
      <dgm:prSet/>
      <dgm:spPr/>
      <dgm:t>
        <a:bodyPr/>
        <a:lstStyle/>
        <a:p>
          <a:endParaRPr lang="pt-BR" sz="2000"/>
        </a:p>
      </dgm:t>
    </dgm:pt>
    <dgm:pt modelId="{DC714954-8D5D-4C19-A64F-848B26C958EB}" type="pres">
      <dgm:prSet presAssocID="{0917F206-8F74-4054-8C40-1DC0D4C3D09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D4F7142-A4AF-4F42-9C87-007E663DB8A4}" type="pres">
      <dgm:prSet presAssocID="{0917F206-8F74-4054-8C40-1DC0D4C3D091}" presName="arrow" presStyleLbl="bgShp" presStyleIdx="0" presStyleCnt="1" custScaleX="117647"/>
      <dgm:spPr/>
    </dgm:pt>
    <dgm:pt modelId="{67221B23-D30A-474B-AC9D-4A21FA578287}" type="pres">
      <dgm:prSet presAssocID="{0917F206-8F74-4054-8C40-1DC0D4C3D091}" presName="linearProcess" presStyleCnt="0"/>
      <dgm:spPr/>
    </dgm:pt>
    <dgm:pt modelId="{8FE65DFD-3DC0-49EE-9CF2-C3CE3E718949}" type="pres">
      <dgm:prSet presAssocID="{B74C4170-43F4-45AC-BFCA-A0251CA874F3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1512B0-E5E0-4DB2-A505-30687BE529E7}" type="pres">
      <dgm:prSet presAssocID="{C2EEDCE1-A5F3-4CA0-A740-AB7FF8ABFA27}" presName="sibTrans" presStyleCnt="0"/>
      <dgm:spPr/>
    </dgm:pt>
    <dgm:pt modelId="{B49134DB-5AAC-4B95-8DB0-7593EBB832B5}" type="pres">
      <dgm:prSet presAssocID="{1327B0A9-9A4D-4CBD-9672-49BB479190E1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040BD4-2468-4713-9F09-E29196725F15}" type="pres">
      <dgm:prSet presAssocID="{5192CF85-AC9F-4E14-82A6-2A4E33801400}" presName="sibTrans" presStyleCnt="0"/>
      <dgm:spPr/>
    </dgm:pt>
    <dgm:pt modelId="{A8D7F208-0E1D-4B35-AB8B-935A77AE9FF2}" type="pres">
      <dgm:prSet presAssocID="{DDB68250-2D91-4E21-8BC4-FF7A632F01E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86D71A-D2D1-473E-B227-741010BBDAED}" type="pres">
      <dgm:prSet presAssocID="{4055BAB7-3141-4A4D-BC30-F5AC61EA02DC}" presName="sibTrans" presStyleCnt="0"/>
      <dgm:spPr/>
    </dgm:pt>
    <dgm:pt modelId="{11729A84-B235-4F4E-BEEF-78A4E1F33F1A}" type="pres">
      <dgm:prSet presAssocID="{1BFD4055-B7DD-49C7-A6DA-35A380CA0D17}" presName="textNode" presStyleLbl="node1" presStyleIdx="3" presStyleCnt="5" custLinFactNeighborY="-5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9743D8-1EC4-4278-BA7E-2D709B148844}" type="pres">
      <dgm:prSet presAssocID="{50569BAE-302B-47CF-933B-609E8F51D012}" presName="sibTrans" presStyleCnt="0"/>
      <dgm:spPr/>
    </dgm:pt>
    <dgm:pt modelId="{A0CDAA96-9A39-45F7-A4A1-EC4A4CACAD98}" type="pres">
      <dgm:prSet presAssocID="{97774E36-2FF9-443F-8294-768876B8AE3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69960E9-13EE-492B-A187-5830AD8CCA08}" type="presOf" srcId="{DDB68250-2D91-4E21-8BC4-FF7A632F01E4}" destId="{A8D7F208-0E1D-4B35-AB8B-935A77AE9FF2}" srcOrd="0" destOrd="0" presId="urn:microsoft.com/office/officeart/2005/8/layout/hProcess9"/>
    <dgm:cxn modelId="{9FC8D1DC-2FA6-430C-A96E-10780DD19692}" type="presOf" srcId="{1327B0A9-9A4D-4CBD-9672-49BB479190E1}" destId="{B49134DB-5AAC-4B95-8DB0-7593EBB832B5}" srcOrd="0" destOrd="0" presId="urn:microsoft.com/office/officeart/2005/8/layout/hProcess9"/>
    <dgm:cxn modelId="{F59BE5E1-4A2F-4BD5-99A8-DDF42D4395E7}" srcId="{0917F206-8F74-4054-8C40-1DC0D4C3D091}" destId="{97774E36-2FF9-443F-8294-768876B8AE34}" srcOrd="4" destOrd="0" parTransId="{538B6DE5-EE97-4FD8-80B7-2FF8C98D18F1}" sibTransId="{0E29D679-6F3F-41C2-829A-7D5E6F74358B}"/>
    <dgm:cxn modelId="{C72DD78C-EBF6-47F5-8F40-DE6865959095}" type="presOf" srcId="{B74C4170-43F4-45AC-BFCA-A0251CA874F3}" destId="{8FE65DFD-3DC0-49EE-9CF2-C3CE3E718949}" srcOrd="0" destOrd="0" presId="urn:microsoft.com/office/officeart/2005/8/layout/hProcess9"/>
    <dgm:cxn modelId="{67C6DFF0-5763-44A5-BD24-7A2F1356A6C0}" srcId="{0917F206-8F74-4054-8C40-1DC0D4C3D091}" destId="{B74C4170-43F4-45AC-BFCA-A0251CA874F3}" srcOrd="0" destOrd="0" parTransId="{73B78CA6-9665-4AC3-AE40-9C39EBAA41A8}" sibTransId="{C2EEDCE1-A5F3-4CA0-A740-AB7FF8ABFA27}"/>
    <dgm:cxn modelId="{267BACE3-BA08-4148-8319-5DE7918D02B2}" type="presOf" srcId="{97774E36-2FF9-443F-8294-768876B8AE34}" destId="{A0CDAA96-9A39-45F7-A4A1-EC4A4CACAD98}" srcOrd="0" destOrd="0" presId="urn:microsoft.com/office/officeart/2005/8/layout/hProcess9"/>
    <dgm:cxn modelId="{89D05246-3B5A-41F8-B283-9BC7064BE014}" srcId="{0917F206-8F74-4054-8C40-1DC0D4C3D091}" destId="{1BFD4055-B7DD-49C7-A6DA-35A380CA0D17}" srcOrd="3" destOrd="0" parTransId="{4A0D8F05-4539-4CA1-871D-60FEB950BFC6}" sibTransId="{50569BAE-302B-47CF-933B-609E8F51D012}"/>
    <dgm:cxn modelId="{73F9F2E1-9A47-4529-9342-ED2CFB0A2B8E}" srcId="{0917F206-8F74-4054-8C40-1DC0D4C3D091}" destId="{DDB68250-2D91-4E21-8BC4-FF7A632F01E4}" srcOrd="2" destOrd="0" parTransId="{4F9F312E-F79F-4947-B0C8-913F714A9AF9}" sibTransId="{4055BAB7-3141-4A4D-BC30-F5AC61EA02DC}"/>
    <dgm:cxn modelId="{E2F7C62E-0498-4215-A2DE-B8889C5C58D2}" type="presOf" srcId="{0917F206-8F74-4054-8C40-1DC0D4C3D091}" destId="{DC714954-8D5D-4C19-A64F-848B26C958EB}" srcOrd="0" destOrd="0" presId="urn:microsoft.com/office/officeart/2005/8/layout/hProcess9"/>
    <dgm:cxn modelId="{834CE624-A8E0-42FD-B388-0ACED5D3758F}" srcId="{0917F206-8F74-4054-8C40-1DC0D4C3D091}" destId="{1327B0A9-9A4D-4CBD-9672-49BB479190E1}" srcOrd="1" destOrd="0" parTransId="{61EB81D9-9EC1-4345-A3FE-CF094AD4A990}" sibTransId="{5192CF85-AC9F-4E14-82A6-2A4E33801400}"/>
    <dgm:cxn modelId="{36973A73-BA1A-47FA-836E-AEB53F43929C}" type="presOf" srcId="{1BFD4055-B7DD-49C7-A6DA-35A380CA0D17}" destId="{11729A84-B235-4F4E-BEEF-78A4E1F33F1A}" srcOrd="0" destOrd="0" presId="urn:microsoft.com/office/officeart/2005/8/layout/hProcess9"/>
    <dgm:cxn modelId="{5FE0740D-BC2C-4368-93A3-25BCC71385CC}" type="presParOf" srcId="{DC714954-8D5D-4C19-A64F-848B26C958EB}" destId="{1D4F7142-A4AF-4F42-9C87-007E663DB8A4}" srcOrd="0" destOrd="0" presId="urn:microsoft.com/office/officeart/2005/8/layout/hProcess9"/>
    <dgm:cxn modelId="{70245AE2-91B8-4DF7-86E6-4C9C69D8C74C}" type="presParOf" srcId="{DC714954-8D5D-4C19-A64F-848B26C958EB}" destId="{67221B23-D30A-474B-AC9D-4A21FA578287}" srcOrd="1" destOrd="0" presId="urn:microsoft.com/office/officeart/2005/8/layout/hProcess9"/>
    <dgm:cxn modelId="{12D5E4D6-7852-4524-BD69-8E343A683A7D}" type="presParOf" srcId="{67221B23-D30A-474B-AC9D-4A21FA578287}" destId="{8FE65DFD-3DC0-49EE-9CF2-C3CE3E718949}" srcOrd="0" destOrd="0" presId="urn:microsoft.com/office/officeart/2005/8/layout/hProcess9"/>
    <dgm:cxn modelId="{9BCBF262-0EB0-422E-AE96-667A21D316B1}" type="presParOf" srcId="{67221B23-D30A-474B-AC9D-4A21FA578287}" destId="{7F1512B0-E5E0-4DB2-A505-30687BE529E7}" srcOrd="1" destOrd="0" presId="urn:microsoft.com/office/officeart/2005/8/layout/hProcess9"/>
    <dgm:cxn modelId="{26D10D1B-86F5-4E11-92BD-368357DA760D}" type="presParOf" srcId="{67221B23-D30A-474B-AC9D-4A21FA578287}" destId="{B49134DB-5AAC-4B95-8DB0-7593EBB832B5}" srcOrd="2" destOrd="0" presId="urn:microsoft.com/office/officeart/2005/8/layout/hProcess9"/>
    <dgm:cxn modelId="{6D22CFFD-B611-40F5-8CE7-D28E04C3FB7E}" type="presParOf" srcId="{67221B23-D30A-474B-AC9D-4A21FA578287}" destId="{DE040BD4-2468-4713-9F09-E29196725F15}" srcOrd="3" destOrd="0" presId="urn:microsoft.com/office/officeart/2005/8/layout/hProcess9"/>
    <dgm:cxn modelId="{AC4EB0CE-45D0-4CAF-9514-618905000CC8}" type="presParOf" srcId="{67221B23-D30A-474B-AC9D-4A21FA578287}" destId="{A8D7F208-0E1D-4B35-AB8B-935A77AE9FF2}" srcOrd="4" destOrd="0" presId="urn:microsoft.com/office/officeart/2005/8/layout/hProcess9"/>
    <dgm:cxn modelId="{E3807044-095C-4C9F-B2BD-F60F5342F2C6}" type="presParOf" srcId="{67221B23-D30A-474B-AC9D-4A21FA578287}" destId="{B086D71A-D2D1-473E-B227-741010BBDAED}" srcOrd="5" destOrd="0" presId="urn:microsoft.com/office/officeart/2005/8/layout/hProcess9"/>
    <dgm:cxn modelId="{CC4E28AA-81BC-4B4F-B2B3-8F804F476E1C}" type="presParOf" srcId="{67221B23-D30A-474B-AC9D-4A21FA578287}" destId="{11729A84-B235-4F4E-BEEF-78A4E1F33F1A}" srcOrd="6" destOrd="0" presId="urn:microsoft.com/office/officeart/2005/8/layout/hProcess9"/>
    <dgm:cxn modelId="{B9F6D6D4-C42F-4FFA-9FAC-D48AEAFEC225}" type="presParOf" srcId="{67221B23-D30A-474B-AC9D-4A21FA578287}" destId="{589743D8-1EC4-4278-BA7E-2D709B148844}" srcOrd="7" destOrd="0" presId="urn:microsoft.com/office/officeart/2005/8/layout/hProcess9"/>
    <dgm:cxn modelId="{8FDF511F-DB1C-4405-BB77-8D416E2A05D4}" type="presParOf" srcId="{67221B23-D30A-474B-AC9D-4A21FA578287}" destId="{A0CDAA96-9A39-45F7-A4A1-EC4A4CACAD9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F7142-A4AF-4F42-9C87-007E663DB8A4}">
      <dsp:nvSpPr>
        <dsp:cNvPr id="0" name=""/>
        <dsp:cNvSpPr/>
      </dsp:nvSpPr>
      <dsp:spPr>
        <a:xfrm>
          <a:off x="2" y="0"/>
          <a:ext cx="8640955" cy="23069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65DFD-3DC0-49EE-9CF2-C3CE3E718949}">
      <dsp:nvSpPr>
        <dsp:cNvPr id="0" name=""/>
        <dsp:cNvSpPr/>
      </dsp:nvSpPr>
      <dsp:spPr>
        <a:xfrm>
          <a:off x="2531" y="692088"/>
          <a:ext cx="1523981" cy="922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Requisitos</a:t>
          </a:r>
          <a:endParaRPr lang="pt-BR" sz="2000" kern="1200" dirty="0"/>
        </a:p>
      </dsp:txBody>
      <dsp:txXfrm>
        <a:off x="47578" y="737135"/>
        <a:ext cx="1433887" cy="832690"/>
      </dsp:txXfrm>
    </dsp:sp>
    <dsp:sp modelId="{B49134DB-5AAC-4B95-8DB0-7593EBB832B5}">
      <dsp:nvSpPr>
        <dsp:cNvPr id="0" name=""/>
        <dsp:cNvSpPr/>
      </dsp:nvSpPr>
      <dsp:spPr>
        <a:xfrm>
          <a:off x="1780510" y="692088"/>
          <a:ext cx="1523981" cy="922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Projeto</a:t>
          </a:r>
          <a:endParaRPr lang="pt-BR" sz="2000" kern="1200" dirty="0"/>
        </a:p>
      </dsp:txBody>
      <dsp:txXfrm>
        <a:off x="1825557" y="737135"/>
        <a:ext cx="1433887" cy="832690"/>
      </dsp:txXfrm>
    </dsp:sp>
    <dsp:sp modelId="{A8D7F208-0E1D-4B35-AB8B-935A77AE9FF2}">
      <dsp:nvSpPr>
        <dsp:cNvPr id="0" name=""/>
        <dsp:cNvSpPr/>
      </dsp:nvSpPr>
      <dsp:spPr>
        <a:xfrm>
          <a:off x="3558489" y="692088"/>
          <a:ext cx="1523981" cy="922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Codificação</a:t>
          </a:r>
          <a:endParaRPr lang="pt-BR" sz="2000" kern="1200" dirty="0"/>
        </a:p>
      </dsp:txBody>
      <dsp:txXfrm>
        <a:off x="3603536" y="737135"/>
        <a:ext cx="1433887" cy="832690"/>
      </dsp:txXfrm>
    </dsp:sp>
    <dsp:sp modelId="{11729A84-B235-4F4E-BEEF-78A4E1F33F1A}">
      <dsp:nvSpPr>
        <dsp:cNvPr id="0" name=""/>
        <dsp:cNvSpPr/>
      </dsp:nvSpPr>
      <dsp:spPr>
        <a:xfrm>
          <a:off x="5336467" y="686597"/>
          <a:ext cx="1523981" cy="922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Teste</a:t>
          </a:r>
          <a:endParaRPr lang="pt-BR" sz="2000" kern="1200" dirty="0"/>
        </a:p>
      </dsp:txBody>
      <dsp:txXfrm>
        <a:off x="5381514" y="731644"/>
        <a:ext cx="1433887" cy="832690"/>
      </dsp:txXfrm>
    </dsp:sp>
    <dsp:sp modelId="{A0CDAA96-9A39-45F7-A4A1-EC4A4CACAD98}">
      <dsp:nvSpPr>
        <dsp:cNvPr id="0" name=""/>
        <dsp:cNvSpPr/>
      </dsp:nvSpPr>
      <dsp:spPr>
        <a:xfrm>
          <a:off x="7114446" y="692088"/>
          <a:ext cx="1523981" cy="922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Manutenção</a:t>
          </a:r>
          <a:endParaRPr lang="pt-BR" sz="2000" kern="1200" dirty="0"/>
        </a:p>
      </dsp:txBody>
      <dsp:txXfrm>
        <a:off x="7159493" y="737135"/>
        <a:ext cx="1433887" cy="832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25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pPr>
              <a:defRPr/>
            </a:pPr>
            <a:fld id="{63987A14-9FDA-46A3-8B2A-A86D86E04C9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06756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9C3DF5-5486-45AA-968F-D85C97ACB504}" type="slidenum">
              <a:rPr lang="pt-BR" altLang="pt-BR" sz="1000" smtClean="0"/>
              <a:pPr>
                <a:spcBef>
                  <a:spcPct val="0"/>
                </a:spcBef>
              </a:pPr>
              <a:t>1</a:t>
            </a:fld>
            <a:endParaRPr lang="pt-BR" altLang="pt-BR" sz="1000" smtClean="0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7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2147483646 w 3625"/>
              <a:gd name="T5" fmla="*/ 2147483646 h 1492"/>
              <a:gd name="T6" fmla="*/ 2147483646 w 3625"/>
              <a:gd name="T7" fmla="*/ 2147483646 h 1492"/>
              <a:gd name="T8" fmla="*/ 2147483646 w 3625"/>
              <a:gd name="T9" fmla="*/ 2147483646 h 1492"/>
              <a:gd name="T10" fmla="*/ 2147483646 w 3625"/>
              <a:gd name="T11" fmla="*/ 2147483646 h 1492"/>
              <a:gd name="T12" fmla="*/ 2147483646 w 3625"/>
              <a:gd name="T13" fmla="*/ 2147483646 h 1492"/>
              <a:gd name="T14" fmla="*/ 2147483646 w 3625"/>
              <a:gd name="T15" fmla="*/ 2147483646 h 1492"/>
              <a:gd name="T16" fmla="*/ 2147483646 w 3625"/>
              <a:gd name="T17" fmla="*/ 2147483646 h 1492"/>
              <a:gd name="T18" fmla="*/ 2147483646 w 3625"/>
              <a:gd name="T19" fmla="*/ 2147483646 h 1492"/>
              <a:gd name="T20" fmla="*/ 2147483646 w 3625"/>
              <a:gd name="T21" fmla="*/ 2147483646 h 1492"/>
              <a:gd name="T22" fmla="*/ 2147483646 w 3625"/>
              <a:gd name="T23" fmla="*/ 2147483646 h 1492"/>
              <a:gd name="T24" fmla="*/ 2147483646 w 3625"/>
              <a:gd name="T25" fmla="*/ 2147483646 h 1492"/>
              <a:gd name="T26" fmla="*/ 2147483646 w 3625"/>
              <a:gd name="T27" fmla="*/ 2147483646 h 1492"/>
              <a:gd name="T28" fmla="*/ 2147483646 w 3625"/>
              <a:gd name="T29" fmla="*/ 2147483646 h 1492"/>
              <a:gd name="T30" fmla="*/ 2147483646 w 3625"/>
              <a:gd name="T31" fmla="*/ 2147483646 h 1492"/>
              <a:gd name="T32" fmla="*/ 2147483646 w 3625"/>
              <a:gd name="T33" fmla="*/ 2147483646 h 1492"/>
              <a:gd name="T34" fmla="*/ 2147483646 w 3625"/>
              <a:gd name="T35" fmla="*/ 2147483646 h 1492"/>
              <a:gd name="T36" fmla="*/ 2147483646 w 3625"/>
              <a:gd name="T37" fmla="*/ 2147483646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2147483646 h 1902"/>
              <a:gd name="T2" fmla="*/ 2147483646 w 5143"/>
              <a:gd name="T3" fmla="*/ 2147483646 h 1902"/>
              <a:gd name="T4" fmla="*/ 2147483646 w 5143"/>
              <a:gd name="T5" fmla="*/ 2147483646 h 1902"/>
              <a:gd name="T6" fmla="*/ 2147483646 w 5143"/>
              <a:gd name="T7" fmla="*/ 2147483646 h 1902"/>
              <a:gd name="T8" fmla="*/ 2147483646 w 5143"/>
              <a:gd name="T9" fmla="*/ 2147483646 h 1902"/>
              <a:gd name="T10" fmla="*/ 2147483646 w 5143"/>
              <a:gd name="T11" fmla="*/ 2147483646 h 1902"/>
              <a:gd name="T12" fmla="*/ 2147483646 w 5143"/>
              <a:gd name="T13" fmla="*/ 2147483646 h 1902"/>
              <a:gd name="T14" fmla="*/ 2147483646 w 5143"/>
              <a:gd name="T15" fmla="*/ 2147483646 h 1902"/>
              <a:gd name="T16" fmla="*/ 2147483646 w 5143"/>
              <a:gd name="T17" fmla="*/ 2147483646 h 1902"/>
              <a:gd name="T18" fmla="*/ 2147483646 w 5143"/>
              <a:gd name="T19" fmla="*/ 2147483646 h 1902"/>
              <a:gd name="T20" fmla="*/ 2147483646 w 5143"/>
              <a:gd name="T21" fmla="*/ 2147483646 h 1902"/>
              <a:gd name="T22" fmla="*/ 0 w 5143"/>
              <a:gd name="T23" fmla="*/ 0 h 1902"/>
              <a:gd name="T24" fmla="*/ 0 w 5143"/>
              <a:gd name="T25" fmla="*/ 2147483646 h 1902"/>
              <a:gd name="T26" fmla="*/ 0 w 5143"/>
              <a:gd name="T27" fmla="*/ 2147483646 h 1902"/>
              <a:gd name="T28" fmla="*/ 0 w 5143"/>
              <a:gd name="T29" fmla="*/ 2147483646 h 1902"/>
              <a:gd name="T30" fmla="*/ 0 w 5143"/>
              <a:gd name="T31" fmla="*/ 2147483646 h 1902"/>
              <a:gd name="T32" fmla="*/ 2147483646 w 5143"/>
              <a:gd name="T33" fmla="*/ 2147483646 h 1902"/>
              <a:gd name="T34" fmla="*/ 2147483646 w 5143"/>
              <a:gd name="T35" fmla="*/ 2147483646 h 1902"/>
              <a:gd name="T36" fmla="*/ 2147483646 w 5143"/>
              <a:gd name="T37" fmla="*/ 2147483646 h 1902"/>
              <a:gd name="T38" fmla="*/ 2147483646 w 5143"/>
              <a:gd name="T39" fmla="*/ 2147483646 h 1902"/>
              <a:gd name="T40" fmla="*/ 2147483646 w 5143"/>
              <a:gd name="T41" fmla="*/ 2147483646 h 1902"/>
              <a:gd name="T42" fmla="*/ 2147483646 w 5143"/>
              <a:gd name="T43" fmla="*/ 2147483646 h 1902"/>
              <a:gd name="T44" fmla="*/ 2147483646 w 5143"/>
              <a:gd name="T45" fmla="*/ 2147483646 h 1902"/>
              <a:gd name="T46" fmla="*/ 2147483646 w 5143"/>
              <a:gd name="T47" fmla="*/ 2147483646 h 1902"/>
              <a:gd name="T48" fmla="*/ 2147483646 w 5143"/>
              <a:gd name="T49" fmla="*/ 2147483646 h 1902"/>
              <a:gd name="T50" fmla="*/ 2147483646 w 5143"/>
              <a:gd name="T51" fmla="*/ 2147483646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147483646 h 1902"/>
              <a:gd name="T86" fmla="*/ 2147483646 w 5143"/>
              <a:gd name="T87" fmla="*/ 2147483646 h 1902"/>
              <a:gd name="T88" fmla="*/ 2147483646 w 5143"/>
              <a:gd name="T89" fmla="*/ 2147483646 h 1902"/>
              <a:gd name="T90" fmla="*/ 2147483646 w 5143"/>
              <a:gd name="T91" fmla="*/ 2147483646 h 1902"/>
              <a:gd name="T92" fmla="*/ 2147483646 w 5143"/>
              <a:gd name="T93" fmla="*/ 2147483646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6 h 2325"/>
              <a:gd name="T4" fmla="*/ 2147483646 w 5760"/>
              <a:gd name="T5" fmla="*/ 2147483646 h 2325"/>
              <a:gd name="T6" fmla="*/ 2147483646 w 5760"/>
              <a:gd name="T7" fmla="*/ 2147483646 h 2325"/>
              <a:gd name="T8" fmla="*/ 2147483646 w 5760"/>
              <a:gd name="T9" fmla="*/ 2147483646 h 2325"/>
              <a:gd name="T10" fmla="*/ 2147483646 w 5760"/>
              <a:gd name="T11" fmla="*/ 2147483646 h 2325"/>
              <a:gd name="T12" fmla="*/ 2147483646 w 5760"/>
              <a:gd name="T13" fmla="*/ 2147483646 h 2325"/>
              <a:gd name="T14" fmla="*/ 2147483646 w 5760"/>
              <a:gd name="T15" fmla="*/ 2147483646 h 2325"/>
              <a:gd name="T16" fmla="*/ 2147483646 w 5760"/>
              <a:gd name="T17" fmla="*/ 2147483646 h 2325"/>
              <a:gd name="T18" fmla="*/ 2147483646 w 5760"/>
              <a:gd name="T19" fmla="*/ 2147483646 h 2325"/>
              <a:gd name="T20" fmla="*/ 2147483646 w 5760"/>
              <a:gd name="T21" fmla="*/ 2147483646 h 2325"/>
              <a:gd name="T22" fmla="*/ 2147483646 w 5760"/>
              <a:gd name="T23" fmla="*/ 2147483646 h 2325"/>
              <a:gd name="T24" fmla="*/ 2147483646 w 5760"/>
              <a:gd name="T25" fmla="*/ 2147483646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47483646 h 2325"/>
              <a:gd name="T62" fmla="*/ 2147483646 w 5760"/>
              <a:gd name="T63" fmla="*/ 2147483646 h 2325"/>
              <a:gd name="T64" fmla="*/ 2147483646 w 5760"/>
              <a:gd name="T65" fmla="*/ 2147483646 h 2325"/>
              <a:gd name="T66" fmla="*/ 2147483646 w 5760"/>
              <a:gd name="T67" fmla="*/ 2147483646 h 2325"/>
              <a:gd name="T68" fmla="*/ 2147483646 w 5760"/>
              <a:gd name="T69" fmla="*/ 2147483646 h 2325"/>
              <a:gd name="T70" fmla="*/ 2147483646 w 5760"/>
              <a:gd name="T71" fmla="*/ 2147483646 h 2325"/>
              <a:gd name="T72" fmla="*/ 2147483646 w 5760"/>
              <a:gd name="T73" fmla="*/ 2147483646 h 2325"/>
              <a:gd name="T74" fmla="*/ 2147483646 w 5760"/>
              <a:gd name="T75" fmla="*/ 2147483646 h 2325"/>
              <a:gd name="T76" fmla="*/ 2147483646 w 5760"/>
              <a:gd name="T77" fmla="*/ 2147483646 h 2325"/>
              <a:gd name="T78" fmla="*/ 2147483646 w 5760"/>
              <a:gd name="T79" fmla="*/ 2147483646 h 2325"/>
              <a:gd name="T80" fmla="*/ 2147483646 w 5760"/>
              <a:gd name="T81" fmla="*/ 2147483646 h 2325"/>
              <a:gd name="T82" fmla="*/ 2147483646 w 5760"/>
              <a:gd name="T83" fmla="*/ 2147483646 h 2325"/>
              <a:gd name="T84" fmla="*/ 2147483646 w 5760"/>
              <a:gd name="T85" fmla="*/ 2147483646 h 2325"/>
              <a:gd name="T86" fmla="*/ 2147483646 w 5760"/>
              <a:gd name="T87" fmla="*/ 2147483646 h 2325"/>
              <a:gd name="T88" fmla="*/ 2147483646 w 5760"/>
              <a:gd name="T89" fmla="*/ 2147483646 h 2325"/>
              <a:gd name="T90" fmla="*/ 2147483646 w 5760"/>
              <a:gd name="T91" fmla="*/ 2147483646 h 2325"/>
              <a:gd name="T92" fmla="*/ 2147483646 w 5760"/>
              <a:gd name="T93" fmla="*/ 2147483646 h 2325"/>
              <a:gd name="T94" fmla="*/ 2147483646 w 5760"/>
              <a:gd name="T95" fmla="*/ 2147483646 h 2325"/>
              <a:gd name="T96" fmla="*/ 2147483646 w 5760"/>
              <a:gd name="T97" fmla="*/ 2147483646 h 2325"/>
              <a:gd name="T98" fmla="*/ 2147483646 w 5760"/>
              <a:gd name="T99" fmla="*/ 2147483646 h 2325"/>
              <a:gd name="T100" fmla="*/ 2147483646 w 5760"/>
              <a:gd name="T101" fmla="*/ 2147483646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6 h 1573"/>
              <a:gd name="T4" fmla="*/ 2147483646 w 5760"/>
              <a:gd name="T5" fmla="*/ 2147483646 h 1573"/>
              <a:gd name="T6" fmla="*/ 2147483646 w 5760"/>
              <a:gd name="T7" fmla="*/ 2147483646 h 1573"/>
              <a:gd name="T8" fmla="*/ 2147483646 w 5760"/>
              <a:gd name="T9" fmla="*/ 2147483646 h 1573"/>
              <a:gd name="T10" fmla="*/ 2147483646 w 5760"/>
              <a:gd name="T11" fmla="*/ 2147483646 h 1573"/>
              <a:gd name="T12" fmla="*/ 2147483646 w 5760"/>
              <a:gd name="T13" fmla="*/ 2147483646 h 1573"/>
              <a:gd name="T14" fmla="*/ 2147483646 w 5760"/>
              <a:gd name="T15" fmla="*/ 2147483646 h 1573"/>
              <a:gd name="T16" fmla="*/ 2147483646 w 5760"/>
              <a:gd name="T17" fmla="*/ 2147483646 h 1573"/>
              <a:gd name="T18" fmla="*/ 2147483646 w 5760"/>
              <a:gd name="T19" fmla="*/ 2147483646 h 1573"/>
              <a:gd name="T20" fmla="*/ 2147483646 w 5760"/>
              <a:gd name="T21" fmla="*/ 2147483646 h 1573"/>
              <a:gd name="T22" fmla="*/ 2147483646 w 5760"/>
              <a:gd name="T23" fmla="*/ 2147483646 h 1573"/>
              <a:gd name="T24" fmla="*/ 2147483646 w 5760"/>
              <a:gd name="T25" fmla="*/ 2147483646 h 1573"/>
              <a:gd name="T26" fmla="*/ 2147483646 w 5760"/>
              <a:gd name="T27" fmla="*/ 2147483646 h 1573"/>
              <a:gd name="T28" fmla="*/ 2147483646 w 5760"/>
              <a:gd name="T29" fmla="*/ 2147483646 h 1573"/>
              <a:gd name="T30" fmla="*/ 2147483646 w 5760"/>
              <a:gd name="T31" fmla="*/ 2147483646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2147483646 h 1573"/>
              <a:gd name="T54" fmla="*/ 2147483646 w 5760"/>
              <a:gd name="T55" fmla="*/ 2147483646 h 1573"/>
              <a:gd name="T56" fmla="*/ 2147483646 w 5760"/>
              <a:gd name="T57" fmla="*/ 2147483646 h 1573"/>
              <a:gd name="T58" fmla="*/ 2147483646 w 5760"/>
              <a:gd name="T59" fmla="*/ 2147483646 h 1573"/>
              <a:gd name="T60" fmla="*/ 2147483646 w 5760"/>
              <a:gd name="T61" fmla="*/ 2147483646 h 1573"/>
              <a:gd name="T62" fmla="*/ 2147483646 w 5760"/>
              <a:gd name="T63" fmla="*/ 2147483646 h 1573"/>
              <a:gd name="T64" fmla="*/ 2147483646 w 5760"/>
              <a:gd name="T65" fmla="*/ 2147483646 h 1573"/>
              <a:gd name="T66" fmla="*/ 2147483646 w 5760"/>
              <a:gd name="T67" fmla="*/ 2147483646 h 1573"/>
              <a:gd name="T68" fmla="*/ 2147483646 w 5760"/>
              <a:gd name="T69" fmla="*/ 2147483646 h 1573"/>
              <a:gd name="T70" fmla="*/ 2147483646 w 5760"/>
              <a:gd name="T71" fmla="*/ 2147483646 h 1573"/>
              <a:gd name="T72" fmla="*/ 2147483646 w 5760"/>
              <a:gd name="T73" fmla="*/ 2147483646 h 1573"/>
              <a:gd name="T74" fmla="*/ 2147483646 w 5760"/>
              <a:gd name="T75" fmla="*/ 2147483646 h 1573"/>
              <a:gd name="T76" fmla="*/ 2147483646 w 5760"/>
              <a:gd name="T77" fmla="*/ 2147483646 h 1573"/>
              <a:gd name="T78" fmla="*/ 2147483646 w 5760"/>
              <a:gd name="T79" fmla="*/ 2147483646 h 1573"/>
              <a:gd name="T80" fmla="*/ 2147483646 w 5760"/>
              <a:gd name="T81" fmla="*/ 2147483646 h 1573"/>
              <a:gd name="T82" fmla="*/ 2147483646 w 5760"/>
              <a:gd name="T83" fmla="*/ 2147483646 h 1573"/>
              <a:gd name="T84" fmla="*/ 2147483646 w 5760"/>
              <a:gd name="T85" fmla="*/ 2147483646 h 1573"/>
              <a:gd name="T86" fmla="*/ 2147483646 w 5760"/>
              <a:gd name="T87" fmla="*/ 2147483646 h 1573"/>
              <a:gd name="T88" fmla="*/ 2147483646 w 5760"/>
              <a:gd name="T89" fmla="*/ 2147483646 h 1573"/>
              <a:gd name="T90" fmla="*/ 2147483646 w 5760"/>
              <a:gd name="T91" fmla="*/ 2147483646 h 1573"/>
              <a:gd name="T92" fmla="*/ 2147483646 w 5760"/>
              <a:gd name="T93" fmla="*/ 2147483646 h 1573"/>
              <a:gd name="T94" fmla="*/ 2147483646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6 h 970"/>
              <a:gd name="T4" fmla="*/ 2147483646 w 5760"/>
              <a:gd name="T5" fmla="*/ 2147483646 h 970"/>
              <a:gd name="T6" fmla="*/ 2147483646 w 5760"/>
              <a:gd name="T7" fmla="*/ 2147483646 h 970"/>
              <a:gd name="T8" fmla="*/ 2147483646 w 5760"/>
              <a:gd name="T9" fmla="*/ 2147483646 h 970"/>
              <a:gd name="T10" fmla="*/ 2147483646 w 5760"/>
              <a:gd name="T11" fmla="*/ 2147483646 h 970"/>
              <a:gd name="T12" fmla="*/ 2147483646 w 5760"/>
              <a:gd name="T13" fmla="*/ 2147483646 h 970"/>
              <a:gd name="T14" fmla="*/ 2147483646 w 5760"/>
              <a:gd name="T15" fmla="*/ 2147483646 h 970"/>
              <a:gd name="T16" fmla="*/ 2147483646 w 5760"/>
              <a:gd name="T17" fmla="*/ 2147483646 h 970"/>
              <a:gd name="T18" fmla="*/ 2147483646 w 5760"/>
              <a:gd name="T19" fmla="*/ 2147483646 h 970"/>
              <a:gd name="T20" fmla="*/ 2147483646 w 5760"/>
              <a:gd name="T21" fmla="*/ 2147483646 h 970"/>
              <a:gd name="T22" fmla="*/ 2147483646 w 5760"/>
              <a:gd name="T23" fmla="*/ 2147483646 h 970"/>
              <a:gd name="T24" fmla="*/ 2147483646 w 5760"/>
              <a:gd name="T25" fmla="*/ 2147483646 h 970"/>
              <a:gd name="T26" fmla="*/ 2147483646 w 5760"/>
              <a:gd name="T27" fmla="*/ 2147483646 h 970"/>
              <a:gd name="T28" fmla="*/ 2147483646 w 5760"/>
              <a:gd name="T29" fmla="*/ 2147483646 h 970"/>
              <a:gd name="T30" fmla="*/ 2147483646 w 5760"/>
              <a:gd name="T31" fmla="*/ 2147483646 h 970"/>
              <a:gd name="T32" fmla="*/ 2147483646 w 5760"/>
              <a:gd name="T33" fmla="*/ 2147483646 h 970"/>
              <a:gd name="T34" fmla="*/ 2147483646 w 5760"/>
              <a:gd name="T35" fmla="*/ 2147483646 h 970"/>
              <a:gd name="T36" fmla="*/ 2147483646 w 5760"/>
              <a:gd name="T37" fmla="*/ 2147483646 h 970"/>
              <a:gd name="T38" fmla="*/ 2147483646 w 5760"/>
              <a:gd name="T39" fmla="*/ 2147483646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6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47483646 h 1060"/>
              <a:gd name="T12" fmla="*/ 2147483646 w 5760"/>
              <a:gd name="T13" fmla="*/ 2147483646 h 1060"/>
              <a:gd name="T14" fmla="*/ 2147483646 w 5760"/>
              <a:gd name="T15" fmla="*/ 2147483646 h 1060"/>
              <a:gd name="T16" fmla="*/ 2147483646 w 5760"/>
              <a:gd name="T17" fmla="*/ 2147483646 h 1060"/>
              <a:gd name="T18" fmla="*/ 2147483646 w 5760"/>
              <a:gd name="T19" fmla="*/ 2147483646 h 1060"/>
              <a:gd name="T20" fmla="*/ 2147483646 w 5760"/>
              <a:gd name="T21" fmla="*/ 2147483646 h 1060"/>
              <a:gd name="T22" fmla="*/ 2147483646 w 5760"/>
              <a:gd name="T23" fmla="*/ 2147483646 h 1060"/>
              <a:gd name="T24" fmla="*/ 2147483646 w 5760"/>
              <a:gd name="T25" fmla="*/ 2147483646 h 1060"/>
              <a:gd name="T26" fmla="*/ 2147483646 w 5760"/>
              <a:gd name="T27" fmla="*/ 2147483646 h 1060"/>
              <a:gd name="T28" fmla="*/ 2147483646 w 5760"/>
              <a:gd name="T29" fmla="*/ 2147483646 h 1060"/>
              <a:gd name="T30" fmla="*/ 2147483646 w 5760"/>
              <a:gd name="T31" fmla="*/ 2147483646 h 1060"/>
              <a:gd name="T32" fmla="*/ 2147483646 w 5760"/>
              <a:gd name="T33" fmla="*/ 2147483646 h 1060"/>
              <a:gd name="T34" fmla="*/ 2147483646 w 5760"/>
              <a:gd name="T35" fmla="*/ 2147483646 h 1060"/>
              <a:gd name="T36" fmla="*/ 2147483646 w 5760"/>
              <a:gd name="T37" fmla="*/ 2147483646 h 1060"/>
              <a:gd name="T38" fmla="*/ 2147483646 w 5760"/>
              <a:gd name="T39" fmla="*/ 2147483646 h 1060"/>
              <a:gd name="T40" fmla="*/ 2147483646 w 5760"/>
              <a:gd name="T41" fmla="*/ 2147483646 h 1060"/>
              <a:gd name="T42" fmla="*/ 2147483646 w 5760"/>
              <a:gd name="T43" fmla="*/ 2147483646 h 1060"/>
              <a:gd name="T44" fmla="*/ 2147483646 w 5760"/>
              <a:gd name="T45" fmla="*/ 2147483646 h 1060"/>
              <a:gd name="T46" fmla="*/ 2147483646 w 5760"/>
              <a:gd name="T47" fmla="*/ 2147483646 h 1060"/>
              <a:gd name="T48" fmla="*/ 2147483646 w 5760"/>
              <a:gd name="T49" fmla="*/ 2147483646 h 1060"/>
              <a:gd name="T50" fmla="*/ 2147483646 w 5760"/>
              <a:gd name="T51" fmla="*/ 2147483646 h 1060"/>
              <a:gd name="T52" fmla="*/ 2147483646 w 5760"/>
              <a:gd name="T53" fmla="*/ 2147483646 h 1060"/>
              <a:gd name="T54" fmla="*/ 0 w 5760"/>
              <a:gd name="T55" fmla="*/ 2147483646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6 h 673"/>
              <a:gd name="T2" fmla="*/ 0 w 5284"/>
              <a:gd name="T3" fmla="*/ 2147483646 h 673"/>
              <a:gd name="T4" fmla="*/ 2147483646 w 5284"/>
              <a:gd name="T5" fmla="*/ 2147483646 h 673"/>
              <a:gd name="T6" fmla="*/ 2147483646 w 5284"/>
              <a:gd name="T7" fmla="*/ 2147483646 h 673"/>
              <a:gd name="T8" fmla="*/ 2147483646 w 5284"/>
              <a:gd name="T9" fmla="*/ 2147483646 h 673"/>
              <a:gd name="T10" fmla="*/ 2147483646 w 5284"/>
              <a:gd name="T11" fmla="*/ 2147483646 h 673"/>
              <a:gd name="T12" fmla="*/ 2147483646 w 5284"/>
              <a:gd name="T13" fmla="*/ 2147483646 h 673"/>
              <a:gd name="T14" fmla="*/ 2147483646 w 5284"/>
              <a:gd name="T15" fmla="*/ 2147483646 h 673"/>
              <a:gd name="T16" fmla="*/ 2147483646 w 5284"/>
              <a:gd name="T17" fmla="*/ 2147483646 h 673"/>
              <a:gd name="T18" fmla="*/ 2147483646 w 5284"/>
              <a:gd name="T19" fmla="*/ 2147483646 h 673"/>
              <a:gd name="T20" fmla="*/ 2147483646 w 5284"/>
              <a:gd name="T21" fmla="*/ 2147483646 h 673"/>
              <a:gd name="T22" fmla="*/ 2147483646 w 5284"/>
              <a:gd name="T23" fmla="*/ 2147483646 h 673"/>
              <a:gd name="T24" fmla="*/ 2147483646 w 5284"/>
              <a:gd name="T25" fmla="*/ 2147483646 h 673"/>
              <a:gd name="T26" fmla="*/ 2147483646 w 5284"/>
              <a:gd name="T27" fmla="*/ 2147483646 h 673"/>
              <a:gd name="T28" fmla="*/ 2147483646 w 5284"/>
              <a:gd name="T29" fmla="*/ 2147483646 h 673"/>
              <a:gd name="T30" fmla="*/ 2147483646 w 5284"/>
              <a:gd name="T31" fmla="*/ 2147483646 h 673"/>
              <a:gd name="T32" fmla="*/ 2147483646 w 5284"/>
              <a:gd name="T33" fmla="*/ 2147483646 h 673"/>
              <a:gd name="T34" fmla="*/ 2147483646 w 5284"/>
              <a:gd name="T35" fmla="*/ 2147483646 h 673"/>
              <a:gd name="T36" fmla="*/ 2147483646 w 5284"/>
              <a:gd name="T37" fmla="*/ 2147483646 h 673"/>
              <a:gd name="T38" fmla="*/ 2147483646 w 5284"/>
              <a:gd name="T39" fmla="*/ 2147483646 h 673"/>
              <a:gd name="T40" fmla="*/ 2147483646 w 5284"/>
              <a:gd name="T41" fmla="*/ 2147483646 h 673"/>
              <a:gd name="T42" fmla="*/ 2147483646 w 5284"/>
              <a:gd name="T43" fmla="*/ 2147483646 h 673"/>
              <a:gd name="T44" fmla="*/ 2147483646 w 5284"/>
              <a:gd name="T45" fmla="*/ 2147483646 h 673"/>
              <a:gd name="T46" fmla="*/ 2147483646 w 5284"/>
              <a:gd name="T47" fmla="*/ 2147483646 h 673"/>
              <a:gd name="T48" fmla="*/ 2147483646 w 5284"/>
              <a:gd name="T49" fmla="*/ 2147483646 h 673"/>
              <a:gd name="T50" fmla="*/ 2147483646 w 5284"/>
              <a:gd name="T51" fmla="*/ 2147483646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2147483646 h 673"/>
              <a:gd name="T58" fmla="*/ 2147483646 w 5284"/>
              <a:gd name="T59" fmla="*/ 2147483646 h 673"/>
              <a:gd name="T60" fmla="*/ 2147483646 w 5284"/>
              <a:gd name="T61" fmla="*/ 2147483646 h 673"/>
              <a:gd name="T62" fmla="*/ 2147483646 w 5284"/>
              <a:gd name="T63" fmla="*/ 2147483646 h 673"/>
              <a:gd name="T64" fmla="*/ 2147483646 w 5284"/>
              <a:gd name="T65" fmla="*/ 2147483646 h 673"/>
              <a:gd name="T66" fmla="*/ 2147483646 w 5284"/>
              <a:gd name="T67" fmla="*/ 2147483646 h 673"/>
              <a:gd name="T68" fmla="*/ 2147483646 w 5284"/>
              <a:gd name="T69" fmla="*/ 2147483646 h 673"/>
              <a:gd name="T70" fmla="*/ 2147483646 w 5284"/>
              <a:gd name="T71" fmla="*/ 2147483646 h 673"/>
              <a:gd name="T72" fmla="*/ 2147483646 w 5284"/>
              <a:gd name="T73" fmla="*/ 2147483646 h 673"/>
              <a:gd name="T74" fmla="*/ 2147483646 w 5284"/>
              <a:gd name="T75" fmla="*/ 2147483646 h 673"/>
              <a:gd name="T76" fmla="*/ 2147483646 w 5284"/>
              <a:gd name="T77" fmla="*/ 2147483646 h 673"/>
              <a:gd name="T78" fmla="*/ 2147483646 w 5284"/>
              <a:gd name="T79" fmla="*/ 2147483646 h 673"/>
              <a:gd name="T80" fmla="*/ 2147483646 w 5284"/>
              <a:gd name="T81" fmla="*/ 2147483646 h 673"/>
              <a:gd name="T82" fmla="*/ 2147483646 w 5284"/>
              <a:gd name="T83" fmla="*/ 2147483646 h 673"/>
              <a:gd name="T84" fmla="*/ 2147483646 w 5284"/>
              <a:gd name="T85" fmla="*/ 2147483646 h 673"/>
              <a:gd name="T86" fmla="*/ 0 w 5284"/>
              <a:gd name="T87" fmla="*/ 214748364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6 h 286"/>
              <a:gd name="T4" fmla="*/ 2147483646 w 2884"/>
              <a:gd name="T5" fmla="*/ 2147483646 h 286"/>
              <a:gd name="T6" fmla="*/ 2147483646 w 2884"/>
              <a:gd name="T7" fmla="*/ 2147483646 h 286"/>
              <a:gd name="T8" fmla="*/ 2147483646 w 2884"/>
              <a:gd name="T9" fmla="*/ 2147483646 h 286"/>
              <a:gd name="T10" fmla="*/ 2147483646 w 2884"/>
              <a:gd name="T11" fmla="*/ 2147483646 h 286"/>
              <a:gd name="T12" fmla="*/ 2147483646 w 2884"/>
              <a:gd name="T13" fmla="*/ 2147483646 h 286"/>
              <a:gd name="T14" fmla="*/ 2147483646 w 2884"/>
              <a:gd name="T15" fmla="*/ 2147483646 h 286"/>
              <a:gd name="T16" fmla="*/ 2147483646 w 2884"/>
              <a:gd name="T17" fmla="*/ 2147483646 h 286"/>
              <a:gd name="T18" fmla="*/ 2147483646 w 2884"/>
              <a:gd name="T19" fmla="*/ 2147483646 h 286"/>
              <a:gd name="T20" fmla="*/ 2147483646 w 2884"/>
              <a:gd name="T21" fmla="*/ 2147483646 h 286"/>
              <a:gd name="T22" fmla="*/ 2147483646 w 2884"/>
              <a:gd name="T23" fmla="*/ 2147483646 h 286"/>
              <a:gd name="T24" fmla="*/ 2147483646 w 2884"/>
              <a:gd name="T25" fmla="*/ 2147483646 h 286"/>
              <a:gd name="T26" fmla="*/ 2147483646 w 2884"/>
              <a:gd name="T27" fmla="*/ 2147483646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8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7578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56C91-232E-4F57-AA20-75D3B9E3492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9047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A61A3-17CF-43BD-ADC0-9470B5ACDD4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370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4CCA2-BF07-49E8-A531-36132B0D0A1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8518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88BD1-7266-4A31-B06C-0F023F6131E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68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563F7-8488-434A-993D-5946F6DD78F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1420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38500-7B3A-4155-A3B4-F3C8BE2B9D3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814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90064-E80D-4FED-90A1-06E0B8BA71A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98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972A3-8411-4420-8084-429988E0C79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2082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66ABD-8683-4180-A6E6-6A1532F67CE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0015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D4361-601F-4AAA-B5F8-1A10655239D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82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9851F-9874-406B-B0AD-EDB62BE37E7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8708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sp>
        <p:nvSpPr>
          <p:cNvPr id="1027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2147483646 w 3625"/>
              <a:gd name="T5" fmla="*/ 2147483646 h 1492"/>
              <a:gd name="T6" fmla="*/ 2147483646 w 3625"/>
              <a:gd name="T7" fmla="*/ 2147483646 h 1492"/>
              <a:gd name="T8" fmla="*/ 2147483646 w 3625"/>
              <a:gd name="T9" fmla="*/ 2147483646 h 1492"/>
              <a:gd name="T10" fmla="*/ 2147483646 w 3625"/>
              <a:gd name="T11" fmla="*/ 2147483646 h 1492"/>
              <a:gd name="T12" fmla="*/ 2147483646 w 3625"/>
              <a:gd name="T13" fmla="*/ 2147483646 h 1492"/>
              <a:gd name="T14" fmla="*/ 2147483646 w 3625"/>
              <a:gd name="T15" fmla="*/ 2147483646 h 1492"/>
              <a:gd name="T16" fmla="*/ 2147483646 w 3625"/>
              <a:gd name="T17" fmla="*/ 2147483646 h 1492"/>
              <a:gd name="T18" fmla="*/ 2147483646 w 3625"/>
              <a:gd name="T19" fmla="*/ 2147483646 h 1492"/>
              <a:gd name="T20" fmla="*/ 2147483646 w 3625"/>
              <a:gd name="T21" fmla="*/ 2147483646 h 1492"/>
              <a:gd name="T22" fmla="*/ 2147483646 w 3625"/>
              <a:gd name="T23" fmla="*/ 2147483646 h 1492"/>
              <a:gd name="T24" fmla="*/ 2147483646 w 3625"/>
              <a:gd name="T25" fmla="*/ 2147483646 h 1492"/>
              <a:gd name="T26" fmla="*/ 2147483646 w 3625"/>
              <a:gd name="T27" fmla="*/ 2147483646 h 1492"/>
              <a:gd name="T28" fmla="*/ 2147483646 w 3625"/>
              <a:gd name="T29" fmla="*/ 2147483646 h 1492"/>
              <a:gd name="T30" fmla="*/ 2147483646 w 3625"/>
              <a:gd name="T31" fmla="*/ 2147483646 h 1492"/>
              <a:gd name="T32" fmla="*/ 2147483646 w 3625"/>
              <a:gd name="T33" fmla="*/ 2147483646 h 1492"/>
              <a:gd name="T34" fmla="*/ 2147483646 w 3625"/>
              <a:gd name="T35" fmla="*/ 2147483646 h 1492"/>
              <a:gd name="T36" fmla="*/ 2147483646 w 3625"/>
              <a:gd name="T37" fmla="*/ 2147483646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2147483646 h 1902"/>
              <a:gd name="T2" fmla="*/ 2147483646 w 5143"/>
              <a:gd name="T3" fmla="*/ 2147483646 h 1902"/>
              <a:gd name="T4" fmla="*/ 2147483646 w 5143"/>
              <a:gd name="T5" fmla="*/ 2147483646 h 1902"/>
              <a:gd name="T6" fmla="*/ 2147483646 w 5143"/>
              <a:gd name="T7" fmla="*/ 2147483646 h 1902"/>
              <a:gd name="T8" fmla="*/ 2147483646 w 5143"/>
              <a:gd name="T9" fmla="*/ 2147483646 h 1902"/>
              <a:gd name="T10" fmla="*/ 2147483646 w 5143"/>
              <a:gd name="T11" fmla="*/ 2147483646 h 1902"/>
              <a:gd name="T12" fmla="*/ 2147483646 w 5143"/>
              <a:gd name="T13" fmla="*/ 2147483646 h 1902"/>
              <a:gd name="T14" fmla="*/ 2147483646 w 5143"/>
              <a:gd name="T15" fmla="*/ 2147483646 h 1902"/>
              <a:gd name="T16" fmla="*/ 2147483646 w 5143"/>
              <a:gd name="T17" fmla="*/ 2147483646 h 1902"/>
              <a:gd name="T18" fmla="*/ 2147483646 w 5143"/>
              <a:gd name="T19" fmla="*/ 2147483646 h 1902"/>
              <a:gd name="T20" fmla="*/ 2147483646 w 5143"/>
              <a:gd name="T21" fmla="*/ 2147483646 h 1902"/>
              <a:gd name="T22" fmla="*/ 0 w 5143"/>
              <a:gd name="T23" fmla="*/ 0 h 1902"/>
              <a:gd name="T24" fmla="*/ 0 w 5143"/>
              <a:gd name="T25" fmla="*/ 2147483646 h 1902"/>
              <a:gd name="T26" fmla="*/ 0 w 5143"/>
              <a:gd name="T27" fmla="*/ 2147483646 h 1902"/>
              <a:gd name="T28" fmla="*/ 0 w 5143"/>
              <a:gd name="T29" fmla="*/ 2147483646 h 1902"/>
              <a:gd name="T30" fmla="*/ 0 w 5143"/>
              <a:gd name="T31" fmla="*/ 2147483646 h 1902"/>
              <a:gd name="T32" fmla="*/ 2147483646 w 5143"/>
              <a:gd name="T33" fmla="*/ 2147483646 h 1902"/>
              <a:gd name="T34" fmla="*/ 2147483646 w 5143"/>
              <a:gd name="T35" fmla="*/ 2147483646 h 1902"/>
              <a:gd name="T36" fmla="*/ 2147483646 w 5143"/>
              <a:gd name="T37" fmla="*/ 2147483646 h 1902"/>
              <a:gd name="T38" fmla="*/ 2147483646 w 5143"/>
              <a:gd name="T39" fmla="*/ 2147483646 h 1902"/>
              <a:gd name="T40" fmla="*/ 2147483646 w 5143"/>
              <a:gd name="T41" fmla="*/ 2147483646 h 1902"/>
              <a:gd name="T42" fmla="*/ 2147483646 w 5143"/>
              <a:gd name="T43" fmla="*/ 2147483646 h 1902"/>
              <a:gd name="T44" fmla="*/ 2147483646 w 5143"/>
              <a:gd name="T45" fmla="*/ 2147483646 h 1902"/>
              <a:gd name="T46" fmla="*/ 2147483646 w 5143"/>
              <a:gd name="T47" fmla="*/ 2147483646 h 1902"/>
              <a:gd name="T48" fmla="*/ 2147483646 w 5143"/>
              <a:gd name="T49" fmla="*/ 2147483646 h 1902"/>
              <a:gd name="T50" fmla="*/ 2147483646 w 5143"/>
              <a:gd name="T51" fmla="*/ 2147483646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147483646 h 1902"/>
              <a:gd name="T86" fmla="*/ 2147483646 w 5143"/>
              <a:gd name="T87" fmla="*/ 2147483646 h 1902"/>
              <a:gd name="T88" fmla="*/ 2147483646 w 5143"/>
              <a:gd name="T89" fmla="*/ 2147483646 h 1902"/>
              <a:gd name="T90" fmla="*/ 2147483646 w 5143"/>
              <a:gd name="T91" fmla="*/ 2147483646 h 1902"/>
              <a:gd name="T92" fmla="*/ 2147483646 w 5143"/>
              <a:gd name="T93" fmla="*/ 2147483646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9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6 h 2325"/>
              <a:gd name="T4" fmla="*/ 2147483646 w 5760"/>
              <a:gd name="T5" fmla="*/ 2147483646 h 2325"/>
              <a:gd name="T6" fmla="*/ 2147483646 w 5760"/>
              <a:gd name="T7" fmla="*/ 2147483646 h 2325"/>
              <a:gd name="T8" fmla="*/ 2147483646 w 5760"/>
              <a:gd name="T9" fmla="*/ 2147483646 h 2325"/>
              <a:gd name="T10" fmla="*/ 2147483646 w 5760"/>
              <a:gd name="T11" fmla="*/ 2147483646 h 2325"/>
              <a:gd name="T12" fmla="*/ 2147483646 w 5760"/>
              <a:gd name="T13" fmla="*/ 2147483646 h 2325"/>
              <a:gd name="T14" fmla="*/ 2147483646 w 5760"/>
              <a:gd name="T15" fmla="*/ 2147483646 h 2325"/>
              <a:gd name="T16" fmla="*/ 2147483646 w 5760"/>
              <a:gd name="T17" fmla="*/ 2147483646 h 2325"/>
              <a:gd name="T18" fmla="*/ 2147483646 w 5760"/>
              <a:gd name="T19" fmla="*/ 2147483646 h 2325"/>
              <a:gd name="T20" fmla="*/ 2147483646 w 5760"/>
              <a:gd name="T21" fmla="*/ 2147483646 h 2325"/>
              <a:gd name="T22" fmla="*/ 2147483646 w 5760"/>
              <a:gd name="T23" fmla="*/ 2147483646 h 2325"/>
              <a:gd name="T24" fmla="*/ 2147483646 w 5760"/>
              <a:gd name="T25" fmla="*/ 2147483646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47483646 h 2325"/>
              <a:gd name="T62" fmla="*/ 2147483646 w 5760"/>
              <a:gd name="T63" fmla="*/ 2147483646 h 2325"/>
              <a:gd name="T64" fmla="*/ 2147483646 w 5760"/>
              <a:gd name="T65" fmla="*/ 2147483646 h 2325"/>
              <a:gd name="T66" fmla="*/ 2147483646 w 5760"/>
              <a:gd name="T67" fmla="*/ 2147483646 h 2325"/>
              <a:gd name="T68" fmla="*/ 2147483646 w 5760"/>
              <a:gd name="T69" fmla="*/ 2147483646 h 2325"/>
              <a:gd name="T70" fmla="*/ 2147483646 w 5760"/>
              <a:gd name="T71" fmla="*/ 2147483646 h 2325"/>
              <a:gd name="T72" fmla="*/ 2147483646 w 5760"/>
              <a:gd name="T73" fmla="*/ 2147483646 h 2325"/>
              <a:gd name="T74" fmla="*/ 2147483646 w 5760"/>
              <a:gd name="T75" fmla="*/ 2147483646 h 2325"/>
              <a:gd name="T76" fmla="*/ 2147483646 w 5760"/>
              <a:gd name="T77" fmla="*/ 2147483646 h 2325"/>
              <a:gd name="T78" fmla="*/ 2147483646 w 5760"/>
              <a:gd name="T79" fmla="*/ 2147483646 h 2325"/>
              <a:gd name="T80" fmla="*/ 2147483646 w 5760"/>
              <a:gd name="T81" fmla="*/ 2147483646 h 2325"/>
              <a:gd name="T82" fmla="*/ 2147483646 w 5760"/>
              <a:gd name="T83" fmla="*/ 2147483646 h 2325"/>
              <a:gd name="T84" fmla="*/ 2147483646 w 5760"/>
              <a:gd name="T85" fmla="*/ 2147483646 h 2325"/>
              <a:gd name="T86" fmla="*/ 2147483646 w 5760"/>
              <a:gd name="T87" fmla="*/ 2147483646 h 2325"/>
              <a:gd name="T88" fmla="*/ 2147483646 w 5760"/>
              <a:gd name="T89" fmla="*/ 2147483646 h 2325"/>
              <a:gd name="T90" fmla="*/ 2147483646 w 5760"/>
              <a:gd name="T91" fmla="*/ 2147483646 h 2325"/>
              <a:gd name="T92" fmla="*/ 2147483646 w 5760"/>
              <a:gd name="T93" fmla="*/ 2147483646 h 2325"/>
              <a:gd name="T94" fmla="*/ 2147483646 w 5760"/>
              <a:gd name="T95" fmla="*/ 2147483646 h 2325"/>
              <a:gd name="T96" fmla="*/ 2147483646 w 5760"/>
              <a:gd name="T97" fmla="*/ 2147483646 h 2325"/>
              <a:gd name="T98" fmla="*/ 2147483646 w 5760"/>
              <a:gd name="T99" fmla="*/ 2147483646 h 2325"/>
              <a:gd name="T100" fmla="*/ 2147483646 w 5760"/>
              <a:gd name="T101" fmla="*/ 2147483646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6 h 1573"/>
              <a:gd name="T4" fmla="*/ 2147483646 w 5760"/>
              <a:gd name="T5" fmla="*/ 2147483646 h 1573"/>
              <a:gd name="T6" fmla="*/ 2147483646 w 5760"/>
              <a:gd name="T7" fmla="*/ 2147483646 h 1573"/>
              <a:gd name="T8" fmla="*/ 2147483646 w 5760"/>
              <a:gd name="T9" fmla="*/ 2147483646 h 1573"/>
              <a:gd name="T10" fmla="*/ 2147483646 w 5760"/>
              <a:gd name="T11" fmla="*/ 2147483646 h 1573"/>
              <a:gd name="T12" fmla="*/ 2147483646 w 5760"/>
              <a:gd name="T13" fmla="*/ 2147483646 h 1573"/>
              <a:gd name="T14" fmla="*/ 2147483646 w 5760"/>
              <a:gd name="T15" fmla="*/ 2147483646 h 1573"/>
              <a:gd name="T16" fmla="*/ 2147483646 w 5760"/>
              <a:gd name="T17" fmla="*/ 2147483646 h 1573"/>
              <a:gd name="T18" fmla="*/ 2147483646 w 5760"/>
              <a:gd name="T19" fmla="*/ 2147483646 h 1573"/>
              <a:gd name="T20" fmla="*/ 2147483646 w 5760"/>
              <a:gd name="T21" fmla="*/ 2147483646 h 1573"/>
              <a:gd name="T22" fmla="*/ 2147483646 w 5760"/>
              <a:gd name="T23" fmla="*/ 2147483646 h 1573"/>
              <a:gd name="T24" fmla="*/ 2147483646 w 5760"/>
              <a:gd name="T25" fmla="*/ 2147483646 h 1573"/>
              <a:gd name="T26" fmla="*/ 2147483646 w 5760"/>
              <a:gd name="T27" fmla="*/ 2147483646 h 1573"/>
              <a:gd name="T28" fmla="*/ 2147483646 w 5760"/>
              <a:gd name="T29" fmla="*/ 2147483646 h 1573"/>
              <a:gd name="T30" fmla="*/ 2147483646 w 5760"/>
              <a:gd name="T31" fmla="*/ 2147483646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2147483646 h 1573"/>
              <a:gd name="T54" fmla="*/ 2147483646 w 5760"/>
              <a:gd name="T55" fmla="*/ 2147483646 h 1573"/>
              <a:gd name="T56" fmla="*/ 2147483646 w 5760"/>
              <a:gd name="T57" fmla="*/ 2147483646 h 1573"/>
              <a:gd name="T58" fmla="*/ 2147483646 w 5760"/>
              <a:gd name="T59" fmla="*/ 2147483646 h 1573"/>
              <a:gd name="T60" fmla="*/ 2147483646 w 5760"/>
              <a:gd name="T61" fmla="*/ 2147483646 h 1573"/>
              <a:gd name="T62" fmla="*/ 2147483646 w 5760"/>
              <a:gd name="T63" fmla="*/ 2147483646 h 1573"/>
              <a:gd name="T64" fmla="*/ 2147483646 w 5760"/>
              <a:gd name="T65" fmla="*/ 2147483646 h 1573"/>
              <a:gd name="T66" fmla="*/ 2147483646 w 5760"/>
              <a:gd name="T67" fmla="*/ 2147483646 h 1573"/>
              <a:gd name="T68" fmla="*/ 2147483646 w 5760"/>
              <a:gd name="T69" fmla="*/ 2147483646 h 1573"/>
              <a:gd name="T70" fmla="*/ 2147483646 w 5760"/>
              <a:gd name="T71" fmla="*/ 2147483646 h 1573"/>
              <a:gd name="T72" fmla="*/ 2147483646 w 5760"/>
              <a:gd name="T73" fmla="*/ 2147483646 h 1573"/>
              <a:gd name="T74" fmla="*/ 2147483646 w 5760"/>
              <a:gd name="T75" fmla="*/ 2147483646 h 1573"/>
              <a:gd name="T76" fmla="*/ 2147483646 w 5760"/>
              <a:gd name="T77" fmla="*/ 2147483646 h 1573"/>
              <a:gd name="T78" fmla="*/ 2147483646 w 5760"/>
              <a:gd name="T79" fmla="*/ 2147483646 h 1573"/>
              <a:gd name="T80" fmla="*/ 2147483646 w 5760"/>
              <a:gd name="T81" fmla="*/ 2147483646 h 1573"/>
              <a:gd name="T82" fmla="*/ 2147483646 w 5760"/>
              <a:gd name="T83" fmla="*/ 2147483646 h 1573"/>
              <a:gd name="T84" fmla="*/ 2147483646 w 5760"/>
              <a:gd name="T85" fmla="*/ 2147483646 h 1573"/>
              <a:gd name="T86" fmla="*/ 2147483646 w 5760"/>
              <a:gd name="T87" fmla="*/ 2147483646 h 1573"/>
              <a:gd name="T88" fmla="*/ 2147483646 w 5760"/>
              <a:gd name="T89" fmla="*/ 2147483646 h 1573"/>
              <a:gd name="T90" fmla="*/ 2147483646 w 5760"/>
              <a:gd name="T91" fmla="*/ 2147483646 h 1573"/>
              <a:gd name="T92" fmla="*/ 2147483646 w 5760"/>
              <a:gd name="T93" fmla="*/ 2147483646 h 1573"/>
              <a:gd name="T94" fmla="*/ 2147483646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1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6 h 970"/>
              <a:gd name="T4" fmla="*/ 2147483646 w 5760"/>
              <a:gd name="T5" fmla="*/ 2147483646 h 970"/>
              <a:gd name="T6" fmla="*/ 2147483646 w 5760"/>
              <a:gd name="T7" fmla="*/ 2147483646 h 970"/>
              <a:gd name="T8" fmla="*/ 2147483646 w 5760"/>
              <a:gd name="T9" fmla="*/ 2147483646 h 970"/>
              <a:gd name="T10" fmla="*/ 2147483646 w 5760"/>
              <a:gd name="T11" fmla="*/ 2147483646 h 970"/>
              <a:gd name="T12" fmla="*/ 2147483646 w 5760"/>
              <a:gd name="T13" fmla="*/ 2147483646 h 970"/>
              <a:gd name="T14" fmla="*/ 2147483646 w 5760"/>
              <a:gd name="T15" fmla="*/ 2147483646 h 970"/>
              <a:gd name="T16" fmla="*/ 2147483646 w 5760"/>
              <a:gd name="T17" fmla="*/ 2147483646 h 970"/>
              <a:gd name="T18" fmla="*/ 2147483646 w 5760"/>
              <a:gd name="T19" fmla="*/ 2147483646 h 970"/>
              <a:gd name="T20" fmla="*/ 2147483646 w 5760"/>
              <a:gd name="T21" fmla="*/ 2147483646 h 970"/>
              <a:gd name="T22" fmla="*/ 2147483646 w 5760"/>
              <a:gd name="T23" fmla="*/ 2147483646 h 970"/>
              <a:gd name="T24" fmla="*/ 2147483646 w 5760"/>
              <a:gd name="T25" fmla="*/ 2147483646 h 970"/>
              <a:gd name="T26" fmla="*/ 2147483646 w 5760"/>
              <a:gd name="T27" fmla="*/ 2147483646 h 970"/>
              <a:gd name="T28" fmla="*/ 2147483646 w 5760"/>
              <a:gd name="T29" fmla="*/ 2147483646 h 970"/>
              <a:gd name="T30" fmla="*/ 2147483646 w 5760"/>
              <a:gd name="T31" fmla="*/ 2147483646 h 970"/>
              <a:gd name="T32" fmla="*/ 2147483646 w 5760"/>
              <a:gd name="T33" fmla="*/ 2147483646 h 970"/>
              <a:gd name="T34" fmla="*/ 2147483646 w 5760"/>
              <a:gd name="T35" fmla="*/ 2147483646 h 970"/>
              <a:gd name="T36" fmla="*/ 2147483646 w 5760"/>
              <a:gd name="T37" fmla="*/ 2147483646 h 970"/>
              <a:gd name="T38" fmla="*/ 2147483646 w 5760"/>
              <a:gd name="T39" fmla="*/ 2147483646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6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47483646 h 1060"/>
              <a:gd name="T12" fmla="*/ 2147483646 w 5760"/>
              <a:gd name="T13" fmla="*/ 2147483646 h 1060"/>
              <a:gd name="T14" fmla="*/ 2147483646 w 5760"/>
              <a:gd name="T15" fmla="*/ 2147483646 h 1060"/>
              <a:gd name="T16" fmla="*/ 2147483646 w 5760"/>
              <a:gd name="T17" fmla="*/ 2147483646 h 1060"/>
              <a:gd name="T18" fmla="*/ 2147483646 w 5760"/>
              <a:gd name="T19" fmla="*/ 2147483646 h 1060"/>
              <a:gd name="T20" fmla="*/ 2147483646 w 5760"/>
              <a:gd name="T21" fmla="*/ 2147483646 h 1060"/>
              <a:gd name="T22" fmla="*/ 2147483646 w 5760"/>
              <a:gd name="T23" fmla="*/ 2147483646 h 1060"/>
              <a:gd name="T24" fmla="*/ 2147483646 w 5760"/>
              <a:gd name="T25" fmla="*/ 2147483646 h 1060"/>
              <a:gd name="T26" fmla="*/ 2147483646 w 5760"/>
              <a:gd name="T27" fmla="*/ 2147483646 h 1060"/>
              <a:gd name="T28" fmla="*/ 2147483646 w 5760"/>
              <a:gd name="T29" fmla="*/ 2147483646 h 1060"/>
              <a:gd name="T30" fmla="*/ 2147483646 w 5760"/>
              <a:gd name="T31" fmla="*/ 2147483646 h 1060"/>
              <a:gd name="T32" fmla="*/ 2147483646 w 5760"/>
              <a:gd name="T33" fmla="*/ 2147483646 h 1060"/>
              <a:gd name="T34" fmla="*/ 2147483646 w 5760"/>
              <a:gd name="T35" fmla="*/ 2147483646 h 1060"/>
              <a:gd name="T36" fmla="*/ 2147483646 w 5760"/>
              <a:gd name="T37" fmla="*/ 2147483646 h 1060"/>
              <a:gd name="T38" fmla="*/ 2147483646 w 5760"/>
              <a:gd name="T39" fmla="*/ 2147483646 h 1060"/>
              <a:gd name="T40" fmla="*/ 2147483646 w 5760"/>
              <a:gd name="T41" fmla="*/ 2147483646 h 1060"/>
              <a:gd name="T42" fmla="*/ 2147483646 w 5760"/>
              <a:gd name="T43" fmla="*/ 2147483646 h 1060"/>
              <a:gd name="T44" fmla="*/ 2147483646 w 5760"/>
              <a:gd name="T45" fmla="*/ 2147483646 h 1060"/>
              <a:gd name="T46" fmla="*/ 2147483646 w 5760"/>
              <a:gd name="T47" fmla="*/ 2147483646 h 1060"/>
              <a:gd name="T48" fmla="*/ 2147483646 w 5760"/>
              <a:gd name="T49" fmla="*/ 2147483646 h 1060"/>
              <a:gd name="T50" fmla="*/ 2147483646 w 5760"/>
              <a:gd name="T51" fmla="*/ 2147483646 h 1060"/>
              <a:gd name="T52" fmla="*/ 2147483646 w 5760"/>
              <a:gd name="T53" fmla="*/ 2147483646 h 1060"/>
              <a:gd name="T54" fmla="*/ 0 w 5760"/>
              <a:gd name="T55" fmla="*/ 2147483646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3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6 h 673"/>
              <a:gd name="T2" fmla="*/ 0 w 5284"/>
              <a:gd name="T3" fmla="*/ 2147483646 h 673"/>
              <a:gd name="T4" fmla="*/ 2147483646 w 5284"/>
              <a:gd name="T5" fmla="*/ 2147483646 h 673"/>
              <a:gd name="T6" fmla="*/ 2147483646 w 5284"/>
              <a:gd name="T7" fmla="*/ 2147483646 h 673"/>
              <a:gd name="T8" fmla="*/ 2147483646 w 5284"/>
              <a:gd name="T9" fmla="*/ 2147483646 h 673"/>
              <a:gd name="T10" fmla="*/ 2147483646 w 5284"/>
              <a:gd name="T11" fmla="*/ 2147483646 h 673"/>
              <a:gd name="T12" fmla="*/ 2147483646 w 5284"/>
              <a:gd name="T13" fmla="*/ 2147483646 h 673"/>
              <a:gd name="T14" fmla="*/ 2147483646 w 5284"/>
              <a:gd name="T15" fmla="*/ 2147483646 h 673"/>
              <a:gd name="T16" fmla="*/ 2147483646 w 5284"/>
              <a:gd name="T17" fmla="*/ 2147483646 h 673"/>
              <a:gd name="T18" fmla="*/ 2147483646 w 5284"/>
              <a:gd name="T19" fmla="*/ 2147483646 h 673"/>
              <a:gd name="T20" fmla="*/ 2147483646 w 5284"/>
              <a:gd name="T21" fmla="*/ 2147483646 h 673"/>
              <a:gd name="T22" fmla="*/ 2147483646 w 5284"/>
              <a:gd name="T23" fmla="*/ 2147483646 h 673"/>
              <a:gd name="T24" fmla="*/ 2147483646 w 5284"/>
              <a:gd name="T25" fmla="*/ 2147483646 h 673"/>
              <a:gd name="T26" fmla="*/ 2147483646 w 5284"/>
              <a:gd name="T27" fmla="*/ 2147483646 h 673"/>
              <a:gd name="T28" fmla="*/ 2147483646 w 5284"/>
              <a:gd name="T29" fmla="*/ 2147483646 h 673"/>
              <a:gd name="T30" fmla="*/ 2147483646 w 5284"/>
              <a:gd name="T31" fmla="*/ 2147483646 h 673"/>
              <a:gd name="T32" fmla="*/ 2147483646 w 5284"/>
              <a:gd name="T33" fmla="*/ 2147483646 h 673"/>
              <a:gd name="T34" fmla="*/ 2147483646 w 5284"/>
              <a:gd name="T35" fmla="*/ 2147483646 h 673"/>
              <a:gd name="T36" fmla="*/ 2147483646 w 5284"/>
              <a:gd name="T37" fmla="*/ 2147483646 h 673"/>
              <a:gd name="T38" fmla="*/ 2147483646 w 5284"/>
              <a:gd name="T39" fmla="*/ 2147483646 h 673"/>
              <a:gd name="T40" fmla="*/ 2147483646 w 5284"/>
              <a:gd name="T41" fmla="*/ 2147483646 h 673"/>
              <a:gd name="T42" fmla="*/ 2147483646 w 5284"/>
              <a:gd name="T43" fmla="*/ 2147483646 h 673"/>
              <a:gd name="T44" fmla="*/ 2147483646 w 5284"/>
              <a:gd name="T45" fmla="*/ 2147483646 h 673"/>
              <a:gd name="T46" fmla="*/ 2147483646 w 5284"/>
              <a:gd name="T47" fmla="*/ 2147483646 h 673"/>
              <a:gd name="T48" fmla="*/ 2147483646 w 5284"/>
              <a:gd name="T49" fmla="*/ 2147483646 h 673"/>
              <a:gd name="T50" fmla="*/ 2147483646 w 5284"/>
              <a:gd name="T51" fmla="*/ 2147483646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2147483646 h 673"/>
              <a:gd name="T58" fmla="*/ 2147483646 w 5284"/>
              <a:gd name="T59" fmla="*/ 2147483646 h 673"/>
              <a:gd name="T60" fmla="*/ 2147483646 w 5284"/>
              <a:gd name="T61" fmla="*/ 2147483646 h 673"/>
              <a:gd name="T62" fmla="*/ 2147483646 w 5284"/>
              <a:gd name="T63" fmla="*/ 2147483646 h 673"/>
              <a:gd name="T64" fmla="*/ 2147483646 w 5284"/>
              <a:gd name="T65" fmla="*/ 2147483646 h 673"/>
              <a:gd name="T66" fmla="*/ 2147483646 w 5284"/>
              <a:gd name="T67" fmla="*/ 2147483646 h 673"/>
              <a:gd name="T68" fmla="*/ 2147483646 w 5284"/>
              <a:gd name="T69" fmla="*/ 2147483646 h 673"/>
              <a:gd name="T70" fmla="*/ 2147483646 w 5284"/>
              <a:gd name="T71" fmla="*/ 2147483646 h 673"/>
              <a:gd name="T72" fmla="*/ 2147483646 w 5284"/>
              <a:gd name="T73" fmla="*/ 2147483646 h 673"/>
              <a:gd name="T74" fmla="*/ 2147483646 w 5284"/>
              <a:gd name="T75" fmla="*/ 2147483646 h 673"/>
              <a:gd name="T76" fmla="*/ 2147483646 w 5284"/>
              <a:gd name="T77" fmla="*/ 2147483646 h 673"/>
              <a:gd name="T78" fmla="*/ 2147483646 w 5284"/>
              <a:gd name="T79" fmla="*/ 2147483646 h 673"/>
              <a:gd name="T80" fmla="*/ 2147483646 w 5284"/>
              <a:gd name="T81" fmla="*/ 2147483646 h 673"/>
              <a:gd name="T82" fmla="*/ 2147483646 w 5284"/>
              <a:gd name="T83" fmla="*/ 2147483646 h 673"/>
              <a:gd name="T84" fmla="*/ 2147483646 w 5284"/>
              <a:gd name="T85" fmla="*/ 2147483646 h 673"/>
              <a:gd name="T86" fmla="*/ 0 w 5284"/>
              <a:gd name="T87" fmla="*/ 214748364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4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6 h 286"/>
              <a:gd name="T4" fmla="*/ 2147483646 w 2884"/>
              <a:gd name="T5" fmla="*/ 2147483646 h 286"/>
              <a:gd name="T6" fmla="*/ 2147483646 w 2884"/>
              <a:gd name="T7" fmla="*/ 2147483646 h 286"/>
              <a:gd name="T8" fmla="*/ 2147483646 w 2884"/>
              <a:gd name="T9" fmla="*/ 2147483646 h 286"/>
              <a:gd name="T10" fmla="*/ 2147483646 w 2884"/>
              <a:gd name="T11" fmla="*/ 2147483646 h 286"/>
              <a:gd name="T12" fmla="*/ 2147483646 w 2884"/>
              <a:gd name="T13" fmla="*/ 2147483646 h 286"/>
              <a:gd name="T14" fmla="*/ 2147483646 w 2884"/>
              <a:gd name="T15" fmla="*/ 2147483646 h 286"/>
              <a:gd name="T16" fmla="*/ 2147483646 w 2884"/>
              <a:gd name="T17" fmla="*/ 2147483646 h 286"/>
              <a:gd name="T18" fmla="*/ 2147483646 w 2884"/>
              <a:gd name="T19" fmla="*/ 2147483646 h 286"/>
              <a:gd name="T20" fmla="*/ 2147483646 w 2884"/>
              <a:gd name="T21" fmla="*/ 2147483646 h 286"/>
              <a:gd name="T22" fmla="*/ 2147483646 w 2884"/>
              <a:gd name="T23" fmla="*/ 2147483646 h 286"/>
              <a:gd name="T24" fmla="*/ 2147483646 w 2884"/>
              <a:gd name="T25" fmla="*/ 2147483646 h 286"/>
              <a:gd name="T26" fmla="*/ 2147483646 w 2884"/>
              <a:gd name="T27" fmla="*/ 2147483646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os estilos do texto mestre</a:t>
            </a:r>
          </a:p>
          <a:p>
            <a:pPr lvl="1"/>
            <a:r>
              <a:rPr lang="en-US" altLang="pt-BR" smtClean="0"/>
              <a:t>Segundo nível</a:t>
            </a:r>
          </a:p>
          <a:p>
            <a:pPr lvl="2"/>
            <a:r>
              <a:rPr lang="en-US" altLang="pt-BR" smtClean="0"/>
              <a:t>Terceiro nível</a:t>
            </a:r>
          </a:p>
          <a:p>
            <a:pPr lvl="3"/>
            <a:r>
              <a:rPr lang="en-US" altLang="pt-BR" smtClean="0"/>
              <a:t>Quarto nível</a:t>
            </a:r>
          </a:p>
          <a:p>
            <a:pPr lvl="4"/>
            <a:r>
              <a:rPr lang="en-US" altLang="pt-BR" smtClean="0"/>
              <a:t>Quinto nível</a:t>
            </a:r>
          </a:p>
        </p:txBody>
      </p:sp>
      <p:sp>
        <p:nvSpPr>
          <p:cNvPr id="747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6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6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9A31827-425A-4822-882D-7D272088AEC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25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.org/web/education/code-of-ethics" TargetMode="External"/><Relationship Id="rId2" Type="http://schemas.openxmlformats.org/officeDocument/2006/relationships/hyperlink" Target="http://www.sbc.org.br/jdownloads/02.codigo_de_etica_da_sbc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8305800" cy="3733800"/>
          </a:xfrm>
        </p:spPr>
        <p:txBody>
          <a:bodyPr/>
          <a:lstStyle/>
          <a:p>
            <a:r>
              <a:rPr lang="pt-BR" altLang="pt-BR" sz="4800" b="1" i="1" smtClean="0"/>
              <a:t>ENGENHARIA DE SOFTWARE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334000"/>
            <a:ext cx="7924800" cy="1295400"/>
          </a:xfrm>
        </p:spPr>
        <p:txBody>
          <a:bodyPr/>
          <a:lstStyle/>
          <a:p>
            <a:r>
              <a:rPr lang="pt-BR" altLang="pt-BR" smtClean="0"/>
              <a:t>Prof. Antônio Maria P. de Resende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38200" y="152400"/>
            <a:ext cx="7543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pt-BR" altLang="pt-BR"/>
              <a:t>Universidade Federal de Lavras</a:t>
            </a:r>
          </a:p>
          <a:p>
            <a:pPr algn="ctr">
              <a:buFontTx/>
              <a:buNone/>
            </a:pPr>
            <a:r>
              <a:rPr lang="pt-BR" altLang="pt-BR"/>
              <a:t>Departamento de Ciência da Computação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2250"/>
            <a:ext cx="8458200" cy="762000"/>
          </a:xfrm>
        </p:spPr>
        <p:txBody>
          <a:bodyPr/>
          <a:lstStyle/>
          <a:p>
            <a:r>
              <a:rPr lang="pt-BR" altLang="pt-BR" smtClean="0"/>
              <a:t>Mitos Administrativos 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447800"/>
            <a:ext cx="8610600" cy="5221288"/>
          </a:xfrm>
        </p:spPr>
        <p:txBody>
          <a:bodyPr/>
          <a:lstStyle/>
          <a:p>
            <a:pPr algn="just"/>
            <a:r>
              <a:rPr lang="pt-BR" altLang="pt-BR" sz="3000" smtClean="0">
                <a:solidFill>
                  <a:schemeClr val="accent1"/>
                </a:solidFill>
              </a:rPr>
              <a:t>Mito:</a:t>
            </a:r>
            <a:r>
              <a:rPr lang="pt-BR" altLang="pt-BR" sz="3000" smtClean="0"/>
              <a:t> Já existe um manual repleto de padrões e procedimentos para a construção de software. Isso não oferecerá ao meu pessoal tudo o que eles precisam?</a:t>
            </a:r>
          </a:p>
          <a:p>
            <a:pPr algn="just"/>
            <a:endParaRPr lang="pt-BR" altLang="pt-BR" sz="3000" smtClean="0"/>
          </a:p>
          <a:p>
            <a:pPr algn="just"/>
            <a:r>
              <a:rPr lang="pt-BR" altLang="pt-BR" sz="3000" smtClean="0">
                <a:solidFill>
                  <a:schemeClr val="accent1"/>
                </a:solidFill>
              </a:rPr>
              <a:t>Realidade:</a:t>
            </a:r>
            <a:r>
              <a:rPr lang="pt-BR" altLang="pt-BR" sz="3000" smtClean="0"/>
              <a:t> O manual de padrões pode muito bem existir, mas será que ele é usado? Os profissionais e software têm conhecimento de sua existência? Ele reflete a modernas prática? Quem decide qual padrão será empregado em cada situação?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762000"/>
          </a:xfrm>
        </p:spPr>
        <p:txBody>
          <a:bodyPr/>
          <a:lstStyle/>
          <a:p>
            <a:r>
              <a:rPr lang="pt-BR" altLang="pt-BR" smtClean="0"/>
              <a:t>Mitos Administrativos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412875"/>
            <a:ext cx="8343900" cy="5064125"/>
          </a:xfrm>
        </p:spPr>
        <p:txBody>
          <a:bodyPr/>
          <a:lstStyle/>
          <a:p>
            <a:pPr algn="just"/>
            <a:r>
              <a:rPr lang="pt-BR" altLang="pt-BR" sz="3000" smtClean="0">
                <a:solidFill>
                  <a:schemeClr val="accent1"/>
                </a:solidFill>
              </a:rPr>
              <a:t>Mito:</a:t>
            </a:r>
            <a:r>
              <a:rPr lang="pt-BR" altLang="pt-BR" sz="3000" smtClean="0"/>
              <a:t> Terceirizar o trabalho é garantia de sucesso sem trabalho?</a:t>
            </a:r>
          </a:p>
          <a:p>
            <a:pPr algn="just"/>
            <a:endParaRPr lang="pt-BR" altLang="pt-BR" sz="3000" smtClean="0"/>
          </a:p>
          <a:p>
            <a:pPr algn="just"/>
            <a:r>
              <a:rPr lang="pt-BR" altLang="pt-BR" sz="3000" smtClean="0">
                <a:solidFill>
                  <a:schemeClr val="accent1"/>
                </a:solidFill>
              </a:rPr>
              <a:t>Realidade:</a:t>
            </a:r>
            <a:r>
              <a:rPr lang="pt-BR" altLang="pt-BR" sz="3000" smtClean="0"/>
              <a:t> É preciso indicar os requisitos, estabelecer padrões de qualidade, mecanismo de aceite da entrega e conferir o resultado entregado. Logo, mesmo terceirizando haverá trabalho e se o resultado não for entregue na data estabelecida, como ficam as responsabilidades.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762000"/>
          </a:xfrm>
        </p:spPr>
        <p:txBody>
          <a:bodyPr/>
          <a:lstStyle/>
          <a:p>
            <a:r>
              <a:rPr lang="pt-BR" altLang="pt-BR" smtClean="0"/>
              <a:t>Mitos Administrativos (3)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914400"/>
            <a:ext cx="8610600" cy="5562600"/>
          </a:xfrm>
        </p:spPr>
        <p:txBody>
          <a:bodyPr/>
          <a:lstStyle/>
          <a:p>
            <a:pPr algn="just"/>
            <a:r>
              <a:rPr lang="pt-BR" altLang="pt-BR" sz="3000" smtClean="0">
                <a:solidFill>
                  <a:schemeClr val="accent1"/>
                </a:solidFill>
              </a:rPr>
              <a:t>Mito:</a:t>
            </a:r>
            <a:r>
              <a:rPr lang="pt-BR" altLang="pt-BR" sz="3000" smtClean="0"/>
              <a:t> Se nós estamos atrasados nos prazos, podemos adicionar mais programadores e tirar o atraso.</a:t>
            </a:r>
          </a:p>
          <a:p>
            <a:pPr algn="just"/>
            <a:endParaRPr lang="pt-BR" altLang="pt-BR" sz="3000" smtClean="0"/>
          </a:p>
          <a:p>
            <a:pPr algn="just"/>
            <a:r>
              <a:rPr lang="pt-BR" altLang="pt-BR" sz="3000" smtClean="0">
                <a:solidFill>
                  <a:schemeClr val="accent1"/>
                </a:solidFill>
              </a:rPr>
              <a:t>Realidade:</a:t>
            </a:r>
            <a:r>
              <a:rPr lang="pt-BR" altLang="pt-BR" sz="3000" smtClean="0"/>
              <a:t> O desenvolvimento de software não é um processo mecânico igual a manufatura. Acrescentar mais pessoas ao projeto, ao contrário de adiantá-lo, pode atrasá-lo.</a:t>
            </a:r>
          </a:p>
        </p:txBody>
      </p:sp>
      <p:pic>
        <p:nvPicPr>
          <p:cNvPr id="1638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875088"/>
            <a:ext cx="47879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pt-BR" altLang="pt-BR" smtClean="0"/>
              <a:t>Mitos do Cliente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410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altLang="pt-BR" sz="3000" smtClean="0">
                <a:solidFill>
                  <a:schemeClr val="accent1"/>
                </a:solidFill>
              </a:rPr>
              <a:t>Mito:</a:t>
            </a:r>
            <a:r>
              <a:rPr lang="pt-BR" altLang="pt-BR" sz="3000" smtClean="0"/>
              <a:t> Uma declaração geral dos objetivos é suficiente para se começar a escrever programas,   podemos preencher detalhes mais tarde.</a:t>
            </a:r>
          </a:p>
          <a:p>
            <a:pPr algn="just">
              <a:lnSpc>
                <a:spcPct val="90000"/>
              </a:lnSpc>
            </a:pPr>
            <a:endParaRPr lang="pt-BR" altLang="pt-BR" sz="3000" smtClean="0"/>
          </a:p>
          <a:p>
            <a:pPr algn="just">
              <a:lnSpc>
                <a:spcPct val="90000"/>
              </a:lnSpc>
            </a:pPr>
            <a:r>
              <a:rPr lang="pt-BR" altLang="pt-BR" sz="3000" smtClean="0">
                <a:solidFill>
                  <a:schemeClr val="accent1"/>
                </a:solidFill>
              </a:rPr>
              <a:t>Realidade:</a:t>
            </a:r>
            <a:r>
              <a:rPr lang="pt-BR" altLang="pt-BR" sz="3000" smtClean="0"/>
              <a:t> Uma definição inicial ruim é a principal causa de fracasso dos esforços de desenvolvimento de software. Uma descrição formal e detalhada do domínio da informação, função, desempenho, interfaces, restrições de projeto e critérios de validação é fundamental. Essas características podem ser determinadas somente depois de cuidadosa comunicação entre cliente e desenvolvedor.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pt-BR" altLang="pt-BR" smtClean="0"/>
              <a:t>Mitos do Cliente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341438"/>
            <a:ext cx="7402512" cy="51355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altLang="pt-BR" sz="3000" smtClean="0">
                <a:solidFill>
                  <a:schemeClr val="accent1"/>
                </a:solidFill>
              </a:rPr>
              <a:t>Mito:</a:t>
            </a:r>
            <a:r>
              <a:rPr lang="pt-BR" altLang="pt-BR" sz="3000" smtClean="0"/>
              <a:t> Os requisitos de projeto modificam-se continuamente, mas as mudanças podem ser facilmente acomodadas, porque o software é flexível.</a:t>
            </a:r>
          </a:p>
          <a:p>
            <a:pPr algn="just">
              <a:lnSpc>
                <a:spcPct val="90000"/>
              </a:lnSpc>
            </a:pPr>
            <a:endParaRPr lang="pt-BR" altLang="pt-BR" sz="3000" smtClean="0"/>
          </a:p>
          <a:p>
            <a:pPr algn="just">
              <a:lnSpc>
                <a:spcPct val="90000"/>
              </a:lnSpc>
            </a:pPr>
            <a:r>
              <a:rPr lang="pt-BR" altLang="pt-BR" sz="3000" smtClean="0">
                <a:solidFill>
                  <a:schemeClr val="accent1"/>
                </a:solidFill>
              </a:rPr>
              <a:t>Realidade:</a:t>
            </a:r>
            <a:r>
              <a:rPr lang="pt-BR" altLang="pt-BR" sz="3000" smtClean="0"/>
              <a:t> Os requisitos modificam-se, mudanças podem ser planejadas e implementadas porém não facilmente. Quanto mais tardio for a mudança mais caro ela icará, veja quadro comparativo a seguir.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pt-BR" altLang="pt-BR" smtClean="0"/>
              <a:t>Mitos do Profissional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8077200" cy="52419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altLang="pt-BR" sz="3000" smtClean="0">
                <a:solidFill>
                  <a:schemeClr val="accent1"/>
                </a:solidFill>
              </a:rPr>
              <a:t>Mito:</a:t>
            </a:r>
            <a:r>
              <a:rPr lang="pt-BR" altLang="pt-BR" sz="3000" smtClean="0"/>
              <a:t> As fases do processo de planejamento como </a:t>
            </a:r>
            <a:r>
              <a:rPr lang="pt-BR" altLang="pt-BR" sz="3000" i="1" u="sng" smtClean="0"/>
              <a:t>requisitos</a:t>
            </a:r>
            <a:r>
              <a:rPr lang="pt-BR" altLang="pt-BR" sz="3000" smtClean="0"/>
              <a:t> e </a:t>
            </a:r>
            <a:r>
              <a:rPr lang="pt-BR" altLang="pt-BR" sz="3000" i="1" u="sng" smtClean="0"/>
              <a:t>projeto</a:t>
            </a:r>
            <a:r>
              <a:rPr lang="pt-BR" altLang="pt-BR" sz="3000" smtClean="0"/>
              <a:t> nos fará perder tempo, temos que começar a programar o sistema o mais rápido possível.</a:t>
            </a:r>
          </a:p>
          <a:p>
            <a:pPr algn="just">
              <a:lnSpc>
                <a:spcPct val="90000"/>
              </a:lnSpc>
            </a:pPr>
            <a:endParaRPr lang="pt-BR" altLang="pt-BR" sz="3000" smtClean="0"/>
          </a:p>
          <a:p>
            <a:pPr algn="just">
              <a:lnSpc>
                <a:spcPct val="90000"/>
              </a:lnSpc>
            </a:pPr>
            <a:r>
              <a:rPr lang="pt-BR" altLang="pt-BR" sz="3000" smtClean="0">
                <a:solidFill>
                  <a:schemeClr val="accent1"/>
                </a:solidFill>
              </a:rPr>
              <a:t>Realidade:</a:t>
            </a:r>
            <a:r>
              <a:rPr lang="pt-BR" altLang="pt-BR" sz="3000" smtClean="0"/>
              <a:t> Os requisitos modificam-se, mudanças podem ser planejadas e implementadas porém não facilmente. Quanto mais tardio for a mudança mais caro ela icará, veja quadro comparativo a seguir.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pt-BR" altLang="pt-BR" smtClean="0"/>
              <a:t>Mitos do Profissional (1)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847012" cy="5140325"/>
          </a:xfrm>
          <a:noFill/>
        </p:spPr>
        <p:txBody>
          <a:bodyPr/>
          <a:lstStyle/>
          <a:p>
            <a:pPr algn="just"/>
            <a:r>
              <a:rPr lang="pt-BR" altLang="pt-BR" sz="3000" smtClean="0">
                <a:solidFill>
                  <a:schemeClr val="accent1"/>
                </a:solidFill>
              </a:rPr>
              <a:t>Mito:</a:t>
            </a:r>
            <a:r>
              <a:rPr lang="pt-BR" altLang="pt-BR" sz="3000" smtClean="0"/>
              <a:t> Assim eu escrevermos o programa e o colocarmos em funcionamento nosso trabalho estará completo.</a:t>
            </a:r>
          </a:p>
          <a:p>
            <a:pPr algn="just"/>
            <a:endParaRPr lang="pt-BR" altLang="pt-BR" sz="3000" smtClean="0"/>
          </a:p>
          <a:p>
            <a:pPr algn="just"/>
            <a:r>
              <a:rPr lang="pt-BR" altLang="pt-BR" sz="3000" smtClean="0">
                <a:solidFill>
                  <a:schemeClr val="accent1"/>
                </a:solidFill>
              </a:rPr>
              <a:t>Realidade:</a:t>
            </a:r>
            <a:r>
              <a:rPr lang="pt-BR" altLang="pt-BR" sz="3000" smtClean="0"/>
              <a:t> Alguém disse certa vez que “quanto mais cedo se começa a escrever o código, mais tempo demora para que se consiga terminá-lo.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pt-BR" altLang="pt-BR" smtClean="0"/>
              <a:t>Mitos do Profissional 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125538"/>
            <a:ext cx="8012112" cy="5410200"/>
          </a:xfrm>
          <a:noFill/>
        </p:spPr>
        <p:txBody>
          <a:bodyPr/>
          <a:lstStyle/>
          <a:p>
            <a:pPr algn="just"/>
            <a:r>
              <a:rPr lang="pt-BR" altLang="pt-BR" sz="3000" smtClean="0">
                <a:solidFill>
                  <a:schemeClr val="accent1"/>
                </a:solidFill>
              </a:rPr>
              <a:t>Mito:</a:t>
            </a:r>
            <a:r>
              <a:rPr lang="pt-BR" altLang="pt-BR" sz="3000" smtClean="0"/>
              <a:t> Enquanto não tiver o programa “funcionando”, eu não terei realmente nenhuma maneira e avaliar sua qualidade.</a:t>
            </a:r>
          </a:p>
          <a:p>
            <a:pPr algn="just"/>
            <a:endParaRPr lang="pt-BR" altLang="pt-BR" sz="3000" smtClean="0"/>
          </a:p>
          <a:p>
            <a:pPr algn="just"/>
            <a:r>
              <a:rPr lang="pt-BR" altLang="pt-BR" sz="3000" smtClean="0">
                <a:solidFill>
                  <a:schemeClr val="accent1"/>
                </a:solidFill>
              </a:rPr>
              <a:t>Realidade:</a:t>
            </a:r>
            <a:r>
              <a:rPr lang="pt-BR" altLang="pt-BR" sz="3000" smtClean="0"/>
              <a:t> Um dos mecanismos mas efetivos de garantia da qualidade de software pode ser aplicado desde o começo de um projeto </a:t>
            </a:r>
            <a:r>
              <a:rPr lang="pt-BR" altLang="pt-BR" sz="3000" i="1" smtClean="0"/>
              <a:t>”a revisão formal”</a:t>
            </a:r>
            <a:r>
              <a:rPr lang="pt-BR" altLang="pt-BR" sz="3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pt-BR" altLang="pt-BR" smtClean="0"/>
              <a:t>Mitos do Profissional (3)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8070850" cy="4392613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altLang="pt-BR" sz="3000" smtClean="0">
                <a:solidFill>
                  <a:schemeClr val="accent1"/>
                </a:solidFill>
              </a:rPr>
              <a:t>Mito:</a:t>
            </a:r>
            <a:r>
              <a:rPr lang="pt-BR" altLang="pt-BR" sz="3000" smtClean="0"/>
              <a:t> O único produto a ser entregue é o programa funcionando.</a:t>
            </a:r>
          </a:p>
          <a:p>
            <a:pPr algn="just">
              <a:lnSpc>
                <a:spcPct val="90000"/>
              </a:lnSpc>
            </a:pPr>
            <a:endParaRPr lang="pt-BR" altLang="pt-BR" sz="3000" smtClean="0"/>
          </a:p>
          <a:p>
            <a:pPr algn="just">
              <a:lnSpc>
                <a:spcPct val="90000"/>
              </a:lnSpc>
            </a:pPr>
            <a:r>
              <a:rPr lang="pt-BR" altLang="pt-BR" sz="3000" smtClean="0">
                <a:solidFill>
                  <a:schemeClr val="accent1"/>
                </a:solidFill>
              </a:rPr>
              <a:t>Realidade:</a:t>
            </a:r>
            <a:r>
              <a:rPr lang="pt-BR" altLang="pt-BR" sz="3000" smtClean="0"/>
              <a:t> Um programa funcionando é somente uma parte de uma configuração de software que inclui todos os elementos, tais como, manual do usuário, manual de de instalação/configuração, especificação de requisitos, projeto, dicionário de dados entre outros.</a:t>
            </a:r>
          </a:p>
        </p:txBody>
      </p:sp>
      <p:sp>
        <p:nvSpPr>
          <p:cNvPr id="22532" name="Botão de ação: Voltar ou Anterior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CICLO DE VIDA DE SOFTWARE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23528" y="2924944"/>
          <a:ext cx="8640960" cy="2306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79613" y="5157788"/>
            <a:ext cx="5622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  <a:defRPr/>
            </a:pPr>
            <a:r>
              <a:rPr lang="pt-BR" altLang="pt-BR" sz="3000" kern="0" dirty="0" smtClean="0"/>
              <a:t>O que faz cada uma das etapas?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 altLang="pt-BR" smtClean="0"/>
              <a:t>Roteiro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7215188" cy="3983037"/>
          </a:xfrm>
        </p:spPr>
        <p:txBody>
          <a:bodyPr/>
          <a:lstStyle/>
          <a:p>
            <a:pPr marL="358775" indent="-358775">
              <a:buFont typeface="Times New Roman" panose="02020603050405020304" pitchFamily="18" charset="0"/>
              <a:buAutoNum type="arabicPeriod"/>
            </a:pPr>
            <a:r>
              <a:rPr lang="pt-BR" altLang="pt-BR" sz="2200" smtClean="0">
                <a:hlinkClick r:id="rId2" action="ppaction://hlinksldjump"/>
              </a:rPr>
              <a:t>Características do Software</a:t>
            </a:r>
            <a:endParaRPr lang="pt-BR" altLang="pt-BR" sz="2200" smtClean="0"/>
          </a:p>
          <a:p>
            <a:pPr marL="358775" indent="-358775">
              <a:buFont typeface="Times New Roman" panose="02020603050405020304" pitchFamily="18" charset="0"/>
              <a:buAutoNum type="arabicPeriod"/>
            </a:pPr>
            <a:r>
              <a:rPr lang="pt-BR" altLang="pt-BR" sz="2200" smtClean="0">
                <a:hlinkClick r:id="rId3" action="ppaction://hlinksldjump"/>
              </a:rPr>
              <a:t>Mitos da Engenharia de Software</a:t>
            </a:r>
            <a:endParaRPr lang="pt-BR" altLang="pt-BR" sz="2200" smtClean="0"/>
          </a:p>
          <a:p>
            <a:pPr marL="358775" indent="-358775">
              <a:buFont typeface="Times New Roman" panose="02020603050405020304" pitchFamily="18" charset="0"/>
              <a:buAutoNum type="arabicPeriod"/>
            </a:pPr>
            <a:r>
              <a:rPr lang="pt-BR" altLang="pt-BR" sz="2200" smtClean="0">
                <a:hlinkClick r:id="rId4" action="ppaction://hlinksldjump"/>
              </a:rPr>
              <a:t>Ciclo de Vida do Software</a:t>
            </a:r>
            <a:endParaRPr lang="pt-BR" altLang="pt-BR" sz="2200" smtClean="0"/>
          </a:p>
          <a:p>
            <a:pPr marL="358775" indent="-358775">
              <a:buFont typeface="Times New Roman" panose="02020603050405020304" pitchFamily="18" charset="0"/>
              <a:buAutoNum type="arabicPeriod"/>
            </a:pPr>
            <a:r>
              <a:rPr lang="pt-BR" altLang="pt-BR" sz="2200" smtClean="0">
                <a:hlinkClick r:id="rId5" action="ppaction://hlinksldjump"/>
              </a:rPr>
              <a:t>Processos</a:t>
            </a:r>
            <a:endParaRPr lang="pt-BR" altLang="pt-BR" sz="2200" smtClean="0"/>
          </a:p>
          <a:p>
            <a:pPr marL="358775" indent="-358775">
              <a:buFont typeface="Times New Roman" panose="02020603050405020304" pitchFamily="18" charset="0"/>
              <a:buAutoNum type="arabicPeriod"/>
            </a:pPr>
            <a:r>
              <a:rPr lang="pt-BR" altLang="pt-BR" sz="2200" smtClean="0">
                <a:hlinkClick r:id="rId6" action="ppaction://hlinksldjump"/>
              </a:rPr>
              <a:t>Ética Profissional</a:t>
            </a:r>
            <a:endParaRPr lang="pt-BR" altLang="pt-BR" sz="2200" smtClean="0"/>
          </a:p>
          <a:p>
            <a:pPr marL="358775" indent="-358775">
              <a:buFont typeface="Times New Roman" panose="02020603050405020304" pitchFamily="18" charset="0"/>
              <a:buAutoNum type="arabicPeriod"/>
            </a:pPr>
            <a:endParaRPr lang="pt-BR" altLang="pt-B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pt-BR" altLang="pt-BR" smtClean="0"/>
              <a:t>Etapa de Requisitos de Software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989138"/>
            <a:ext cx="8588375" cy="4343400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 sz="3000" smtClean="0"/>
              <a:t>“ O processo de coleta dos requisitos é intensificada e concentrado especificamente no software. Para entender a natureza dos programas a serem construídos, o Eng. de Software deve compreender o domínio da informação para o software, sua função, desempenho e interface exigidos. Os requisitos, tanto para o sistema quanto para o  software, são documentados e revistos com o cliente”.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Etapa de Projeto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 sz="3000" smtClean="0"/>
              <a:t>“ O projeto de software é, de fato, um processo de múltiplos passos que se concentra em quatro atributos distintos do programa: estrutura de dados, arquitetura de software, detalhes procedi-mentais e caracterização de interface. Nesta eta-pa obtém-se uma “planta” do software que pode ser avaliada quanto a sua qualidade.”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Etapa de Codificação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pt-BR" altLang="pt-BR" sz="3000" smtClean="0"/>
              <a:t>“ O projeto deve ser traduzido numa forma legível, utilizando uma linguagem. A etapa de codificação executa essa tarefa. Se o projeto for executado detalhadamente, a codificação pode ser executada mecanicamente”.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pt-BR" altLang="pt-BR" smtClean="0"/>
              <a:t>Etapa de Testes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8"/>
            <a:ext cx="7848600" cy="4830762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3000" smtClean="0"/>
              <a:t>“ Assim que o código for gerado, inicia-se a realização de testes do programa também conhecido como Verificação e Validação. O processo e testes concentra-se nos aspectos lógicos internos do software, garantindo que todas as instruções tenham sido testadas, e concentra-se também nos aspectos funcionais externos, ou seja, realizando testes para descobrir erros garantir que a entrada definida produza resultados reais que concordem com os resultados exigidos”.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Etapa de Manutenção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 sz="3000" smtClean="0"/>
              <a:t>“ Indubitavelmente, o software sofrerá mudanças depois que for entregue ao cliente. Ocorrerão mudanças porque erros foram encontrados, porque o software deve ser adaptado a fim de acomodar mudanças em seu ambiente externo (mudança de periférico, Sist. Operacional, legislação), ou porque o cliente exige acréscimos funcionais ou e desempenho.”</a:t>
            </a:r>
          </a:p>
        </p:txBody>
      </p:sp>
      <p:sp>
        <p:nvSpPr>
          <p:cNvPr id="28676" name="Botão de ação: Voltar ou Anterior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pic>
        <p:nvPicPr>
          <p:cNvPr id="28678" name="Picture 6" descr="Image result for software maintenance c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313113"/>
            <a:ext cx="3971925" cy="333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611188" y="2997200"/>
            <a:ext cx="7772400" cy="1143000"/>
          </a:xfrm>
        </p:spPr>
        <p:txBody>
          <a:bodyPr/>
          <a:lstStyle/>
          <a:p>
            <a:r>
              <a:rPr lang="pt-BR" altLang="pt-BR" smtClean="0"/>
              <a:t>PROCESSO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3290888" y="3289300"/>
            <a:ext cx="2532062" cy="901700"/>
          </a:xfrm>
          <a:prstGeom prst="rect">
            <a:avLst/>
          </a:prstGeom>
          <a:solidFill>
            <a:srgbClr val="0000CC"/>
          </a:solidFill>
          <a:ln w="25400">
            <a:solidFill>
              <a:srgbClr val="33CC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120000"/>
              </a:lnSpc>
              <a:defRPr/>
            </a:pPr>
            <a:r>
              <a:rPr lang="pt-BR" sz="1400">
                <a:latin typeface="Times New Roman" charset="0"/>
              </a:rPr>
              <a:t>TRANSFORMAÇÕES EM CADA</a:t>
            </a:r>
          </a:p>
          <a:p>
            <a:pPr algn="ctr" defTabSz="762000">
              <a:lnSpc>
                <a:spcPct val="120000"/>
              </a:lnSpc>
              <a:defRPr/>
            </a:pPr>
            <a:r>
              <a:rPr lang="pt-BR" sz="1400">
                <a:latin typeface="Times New Roman" charset="0"/>
              </a:rPr>
              <a:t>POSTO DE TRABALHO</a:t>
            </a:r>
            <a:endParaRPr lang="pt-BR" sz="16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1336675" y="3306763"/>
            <a:ext cx="1533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pt-BR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ENTRADA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246188" y="4313238"/>
            <a:ext cx="16160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98425" indent="-98425"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 sz="1400"/>
              <a:t> MATERIAIS</a:t>
            </a:r>
          </a:p>
          <a:p>
            <a:pPr>
              <a:spcBef>
                <a:spcPct val="0"/>
              </a:spcBef>
            </a:pPr>
            <a:r>
              <a:rPr lang="pt-BR" altLang="pt-BR" sz="1400"/>
              <a:t> SERVIÇOS</a:t>
            </a:r>
          </a:p>
          <a:p>
            <a:pPr>
              <a:spcBef>
                <a:spcPct val="0"/>
              </a:spcBef>
            </a:pPr>
            <a:r>
              <a:rPr lang="pt-BR" altLang="pt-BR" sz="1400"/>
              <a:t> INFORMAÇÕES</a:t>
            </a:r>
          </a:p>
        </p:txBody>
      </p:sp>
      <p:sp>
        <p:nvSpPr>
          <p:cNvPr id="333829" name="AutoShape 5"/>
          <p:cNvSpPr>
            <a:spLocks noChangeArrowheads="1"/>
          </p:cNvSpPr>
          <p:nvPr/>
        </p:nvSpPr>
        <p:spPr bwMode="auto">
          <a:xfrm>
            <a:off x="1285875" y="3733800"/>
            <a:ext cx="1682750" cy="228600"/>
          </a:xfrm>
          <a:prstGeom prst="rightArrow">
            <a:avLst>
              <a:gd name="adj1" fmla="val 50000"/>
              <a:gd name="adj2" fmla="val 188254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FFFF"/>
              </a:buClr>
              <a:buSzPct val="125000"/>
              <a:buFont typeface="Wingdings" panose="05000000000000000000" pitchFamily="2" charset="2"/>
              <a:buChar char="ü"/>
            </a:pPr>
            <a:endParaRPr lang="pt-BR" altLang="pt-BR" sz="2400"/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6330950" y="3352800"/>
            <a:ext cx="10477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pt-BR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SAÍDA</a:t>
            </a:r>
          </a:p>
        </p:txBody>
      </p:sp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6218238" y="4332288"/>
            <a:ext cx="16160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98425" indent="-98425"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 sz="1400"/>
              <a:t> MATERIAIS</a:t>
            </a:r>
          </a:p>
          <a:p>
            <a:pPr>
              <a:spcBef>
                <a:spcPct val="0"/>
              </a:spcBef>
            </a:pPr>
            <a:r>
              <a:rPr lang="pt-BR" altLang="pt-BR" sz="1400"/>
              <a:t> SERVIÇOS</a:t>
            </a:r>
          </a:p>
          <a:p>
            <a:pPr>
              <a:spcBef>
                <a:spcPct val="0"/>
              </a:spcBef>
            </a:pPr>
            <a:r>
              <a:rPr lang="pt-BR" altLang="pt-BR" sz="1400"/>
              <a:t> INFORMAÇÕES</a:t>
            </a:r>
          </a:p>
        </p:txBody>
      </p:sp>
      <p:sp>
        <p:nvSpPr>
          <p:cNvPr id="333832" name="AutoShape 8"/>
          <p:cNvSpPr>
            <a:spLocks noChangeArrowheads="1"/>
          </p:cNvSpPr>
          <p:nvPr/>
        </p:nvSpPr>
        <p:spPr bwMode="auto">
          <a:xfrm>
            <a:off x="6048375" y="3768725"/>
            <a:ext cx="1679575" cy="230188"/>
          </a:xfrm>
          <a:prstGeom prst="rightArrow">
            <a:avLst>
              <a:gd name="adj1" fmla="val 50000"/>
              <a:gd name="adj2" fmla="val 186602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FFFF"/>
              </a:buClr>
              <a:buSzPct val="125000"/>
              <a:buFont typeface="Wingdings" panose="05000000000000000000" pitchFamily="2" charset="2"/>
              <a:buChar char="ü"/>
            </a:pPr>
            <a:endParaRPr lang="pt-BR" altLang="pt-BR" sz="2400"/>
          </a:p>
        </p:txBody>
      </p:sp>
      <p:sp>
        <p:nvSpPr>
          <p:cNvPr id="333833" name="Rectangle 9"/>
          <p:cNvSpPr>
            <a:spLocks noChangeArrowheads="1"/>
          </p:cNvSpPr>
          <p:nvPr/>
        </p:nvSpPr>
        <p:spPr bwMode="auto">
          <a:xfrm>
            <a:off x="2963863" y="5181600"/>
            <a:ext cx="340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pt-BR" sz="2200">
                <a:latin typeface="Times New Roman" charset="0"/>
              </a:rPr>
              <a:t>AGREGAÇÃO DE VALOR</a:t>
            </a:r>
            <a:endParaRPr lang="pt-BR" sz="220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333834" name="AutoShape 10"/>
          <p:cNvSpPr>
            <a:spLocks noChangeArrowheads="1"/>
          </p:cNvSpPr>
          <p:nvPr/>
        </p:nvSpPr>
        <p:spPr bwMode="auto">
          <a:xfrm>
            <a:off x="4410075" y="4343400"/>
            <a:ext cx="314325" cy="762000"/>
          </a:xfrm>
          <a:prstGeom prst="upArrow">
            <a:avLst>
              <a:gd name="adj1" fmla="val 50000"/>
              <a:gd name="adj2" fmla="val 89282"/>
            </a:avLst>
          </a:prstGeom>
          <a:solidFill>
            <a:srgbClr val="FF0000"/>
          </a:solidFill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FFFF"/>
              </a:buClr>
              <a:buSzPct val="125000"/>
              <a:buFont typeface="Wingdings" panose="05000000000000000000" pitchFamily="2" charset="2"/>
              <a:buChar char="ü"/>
            </a:pPr>
            <a:endParaRPr lang="pt-BR" altLang="pt-BR" sz="2400"/>
          </a:p>
        </p:txBody>
      </p:sp>
      <p:sp>
        <p:nvSpPr>
          <p:cNvPr id="333835" name="Text Box 11"/>
          <p:cNvSpPr txBox="1">
            <a:spLocks noChangeArrowheads="1"/>
          </p:cNvSpPr>
          <p:nvPr/>
        </p:nvSpPr>
        <p:spPr bwMode="auto">
          <a:xfrm>
            <a:off x="2424113" y="1143000"/>
            <a:ext cx="414972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>
              <a:defRPr/>
            </a:pPr>
            <a:r>
              <a:rPr lang="pt-BR" sz="4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PROCESSOS</a:t>
            </a:r>
          </a:p>
        </p:txBody>
      </p:sp>
      <p:sp>
        <p:nvSpPr>
          <p:cNvPr id="333836" name="Rectangle 12"/>
          <p:cNvSpPr>
            <a:spLocks noChangeArrowheads="1"/>
          </p:cNvSpPr>
          <p:nvPr/>
        </p:nvSpPr>
        <p:spPr bwMode="auto">
          <a:xfrm>
            <a:off x="3763963" y="2773363"/>
            <a:ext cx="16129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pt-BR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PROCESSO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76200"/>
            <a:ext cx="9002713" cy="506413"/>
            <a:chOff x="0" y="48"/>
            <a:chExt cx="6144" cy="319"/>
          </a:xfrm>
        </p:grpSpPr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0" y="65"/>
              <a:ext cx="207" cy="302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33839" name="Rectangle 15"/>
            <p:cNvSpPr>
              <a:spLocks noChangeArrowheads="1"/>
            </p:cNvSpPr>
            <p:nvPr/>
          </p:nvSpPr>
          <p:spPr bwMode="auto">
            <a:xfrm>
              <a:off x="96" y="48"/>
              <a:ext cx="6048" cy="29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O QUE FAZEMOS A CADA MOMENTO NAS ORGANIZAÇÕES?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 autoUpdateAnimBg="0"/>
      <p:bldP spid="333827" grpId="0" build="p" autoUpdateAnimBg="0"/>
      <p:bldP spid="333828" grpId="0" autoUpdateAnimBg="0"/>
      <p:bldP spid="333829" grpId="0" animBg="1"/>
      <p:bldP spid="333830" grpId="0" build="p" autoUpdateAnimBg="0"/>
      <p:bldP spid="333831" grpId="0" autoUpdateAnimBg="0"/>
      <p:bldP spid="333832" grpId="0" animBg="1"/>
      <p:bldP spid="333833" grpId="0" autoUpdateAnimBg="0"/>
      <p:bldP spid="333834" grpId="0" animBg="1"/>
      <p:bldP spid="333835" grpId="0" autoUpdateAnimBg="0"/>
      <p:bldP spid="33383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3209925" y="2252663"/>
            <a:ext cx="2533650" cy="1252537"/>
          </a:xfrm>
          <a:prstGeom prst="rect">
            <a:avLst/>
          </a:prstGeom>
          <a:solidFill>
            <a:srgbClr val="0000CC"/>
          </a:solidFill>
          <a:ln w="254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120000"/>
              </a:lnSpc>
              <a:defRPr/>
            </a:pPr>
            <a:r>
              <a:rPr lang="pt-BR" sz="2600">
                <a:latin typeface="Times New Roman" charset="0"/>
              </a:rPr>
              <a:t>ESCOVAR</a:t>
            </a:r>
          </a:p>
          <a:p>
            <a:pPr algn="ctr" defTabSz="762000">
              <a:lnSpc>
                <a:spcPct val="120000"/>
              </a:lnSpc>
              <a:defRPr/>
            </a:pPr>
            <a:r>
              <a:rPr lang="pt-BR" sz="2600">
                <a:latin typeface="Times New Roman" charset="0"/>
              </a:rPr>
              <a:t>OS DENTES</a:t>
            </a:r>
            <a:endParaRPr lang="pt-BR" sz="26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22313" y="2270125"/>
            <a:ext cx="2346325" cy="2541588"/>
            <a:chOff x="493" y="1430"/>
            <a:chExt cx="1601" cy="1601"/>
          </a:xfrm>
        </p:grpSpPr>
        <p:sp>
          <p:nvSpPr>
            <p:cNvPr id="334852" name="Rectangle 4"/>
            <p:cNvSpPr>
              <a:spLocks noChangeArrowheads="1"/>
            </p:cNvSpPr>
            <p:nvPr/>
          </p:nvSpPr>
          <p:spPr bwMode="auto">
            <a:xfrm>
              <a:off x="668" y="1430"/>
              <a:ext cx="104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pt-BR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ENTRADA</a:t>
              </a:r>
            </a:p>
          </p:txBody>
        </p:sp>
        <p:sp>
          <p:nvSpPr>
            <p:cNvPr id="31762" name="Rectangle 5"/>
            <p:cNvSpPr>
              <a:spLocks noChangeArrowheads="1"/>
            </p:cNvSpPr>
            <p:nvPr/>
          </p:nvSpPr>
          <p:spPr bwMode="auto">
            <a:xfrm>
              <a:off x="589" y="2042"/>
              <a:ext cx="1409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marL="98425" indent="-98425"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MATÉRIA-PRIMA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600"/>
            </a:p>
            <a:p>
              <a:pPr>
                <a:spcBef>
                  <a:spcPct val="0"/>
                </a:spcBef>
              </a:pPr>
              <a:r>
                <a:rPr lang="pt-BR" altLang="pt-BR" sz="1600"/>
                <a:t> ESCOVAS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/>
                <a:t> PASTA DE DENTE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/>
                <a:t> ÁGUA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/>
                <a:t> PESSOA - AGENTE</a:t>
              </a:r>
            </a:p>
          </p:txBody>
        </p:sp>
        <p:sp>
          <p:nvSpPr>
            <p:cNvPr id="31763" name="AutoShape 6"/>
            <p:cNvSpPr>
              <a:spLocks noChangeArrowheads="1"/>
            </p:cNvSpPr>
            <p:nvPr/>
          </p:nvSpPr>
          <p:spPr bwMode="auto">
            <a:xfrm>
              <a:off x="493" y="1680"/>
              <a:ext cx="1601" cy="272"/>
            </a:xfrm>
            <a:prstGeom prst="rightArrow">
              <a:avLst>
                <a:gd name="adj1" fmla="val 50000"/>
                <a:gd name="adj2" fmla="val 138948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00738" y="2270125"/>
            <a:ext cx="2681287" cy="1797050"/>
            <a:chOff x="4027" y="1430"/>
            <a:chExt cx="1829" cy="1132"/>
          </a:xfrm>
        </p:grpSpPr>
        <p:sp>
          <p:nvSpPr>
            <p:cNvPr id="334856" name="Rectangle 8"/>
            <p:cNvSpPr>
              <a:spLocks noChangeArrowheads="1"/>
            </p:cNvSpPr>
            <p:nvPr/>
          </p:nvSpPr>
          <p:spPr bwMode="auto">
            <a:xfrm>
              <a:off x="4440" y="1430"/>
              <a:ext cx="71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pt-BR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SAÍDA</a:t>
              </a:r>
            </a:p>
          </p:txBody>
        </p:sp>
        <p:sp>
          <p:nvSpPr>
            <p:cNvPr id="31759" name="Rectangle 9"/>
            <p:cNvSpPr>
              <a:spLocks noChangeArrowheads="1"/>
            </p:cNvSpPr>
            <p:nvPr/>
          </p:nvSpPr>
          <p:spPr bwMode="auto">
            <a:xfrm>
              <a:off x="4031" y="2042"/>
              <a:ext cx="1825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98425" indent="-98425"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PRODUTO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600"/>
            </a:p>
            <a:p>
              <a:pPr>
                <a:spcBef>
                  <a:spcPct val="0"/>
                </a:spcBef>
              </a:pPr>
              <a:r>
                <a:rPr lang="pt-BR" altLang="pt-BR" sz="1600"/>
                <a:t> DENTES HIGIENIZADOS</a:t>
              </a:r>
            </a:p>
          </p:txBody>
        </p:sp>
        <p:sp>
          <p:nvSpPr>
            <p:cNvPr id="31760" name="AutoShape 10"/>
            <p:cNvSpPr>
              <a:spLocks noChangeArrowheads="1"/>
            </p:cNvSpPr>
            <p:nvPr/>
          </p:nvSpPr>
          <p:spPr bwMode="auto">
            <a:xfrm>
              <a:off x="4027" y="1680"/>
              <a:ext cx="1814" cy="272"/>
            </a:xfrm>
            <a:prstGeom prst="rightArrow">
              <a:avLst>
                <a:gd name="adj1" fmla="val 50000"/>
                <a:gd name="adj2" fmla="val 157434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</p:grpSp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3684588" y="1524000"/>
            <a:ext cx="16113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pt-BR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PROCESSO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812925" y="3657600"/>
            <a:ext cx="5416550" cy="2138363"/>
            <a:chOff x="1237" y="2304"/>
            <a:chExt cx="3696" cy="1347"/>
          </a:xfrm>
        </p:grpSpPr>
        <p:sp>
          <p:nvSpPr>
            <p:cNvPr id="31754" name="AutoShape 13"/>
            <p:cNvSpPr>
              <a:spLocks noChangeArrowheads="1"/>
            </p:cNvSpPr>
            <p:nvPr/>
          </p:nvSpPr>
          <p:spPr bwMode="auto">
            <a:xfrm>
              <a:off x="2914" y="2304"/>
              <a:ext cx="278" cy="720"/>
            </a:xfrm>
            <a:prstGeom prst="upArrow">
              <a:avLst>
                <a:gd name="adj1" fmla="val 50000"/>
                <a:gd name="adj2" fmla="val 103333"/>
              </a:avLst>
            </a:prstGeom>
            <a:solidFill>
              <a:srgbClr val="FF0000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grpSp>
          <p:nvGrpSpPr>
            <p:cNvPr id="31755" name="Group 14"/>
            <p:cNvGrpSpPr>
              <a:grpSpLocks/>
            </p:cNvGrpSpPr>
            <p:nvPr/>
          </p:nvGrpSpPr>
          <p:grpSpPr bwMode="auto">
            <a:xfrm>
              <a:off x="1237" y="3062"/>
              <a:ext cx="3696" cy="589"/>
              <a:chOff x="1265" y="3302"/>
              <a:chExt cx="3696" cy="589"/>
            </a:xfrm>
          </p:grpSpPr>
          <p:sp>
            <p:nvSpPr>
              <p:cNvPr id="334863" name="Rectangle 15"/>
              <p:cNvSpPr>
                <a:spLocks noChangeArrowheads="1"/>
              </p:cNvSpPr>
              <p:nvPr/>
            </p:nvSpPr>
            <p:spPr bwMode="auto">
              <a:xfrm>
                <a:off x="2005" y="3302"/>
                <a:ext cx="2322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defRPr/>
                </a:pPr>
                <a:r>
                  <a:rPr lang="pt-BR" sz="2200">
                    <a:latin typeface="Times New Roman" charset="0"/>
                  </a:rPr>
                  <a:t>AGREGAÇÃO DE VALOR</a:t>
                </a:r>
                <a:endParaRPr lang="pt-BR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31757" name="Text Box 16"/>
              <p:cNvSpPr txBox="1">
                <a:spLocks noChangeArrowheads="1"/>
              </p:cNvSpPr>
              <p:nvPr/>
            </p:nvSpPr>
            <p:spPr bwMode="auto">
              <a:xfrm>
                <a:off x="1265" y="3619"/>
                <a:ext cx="3696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200"/>
                  <a:t>(DENTES PROTEGIDOS CONTRA CÁRIE)</a:t>
                </a:r>
              </a:p>
            </p:txBody>
          </p:sp>
        </p:grp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0" y="76200"/>
            <a:ext cx="9002713" cy="525463"/>
            <a:chOff x="0" y="48"/>
            <a:chExt cx="6144" cy="331"/>
          </a:xfrm>
        </p:grpSpPr>
        <p:sp>
          <p:nvSpPr>
            <p:cNvPr id="31752" name="Rectangle 18"/>
            <p:cNvSpPr>
              <a:spLocks noChangeArrowheads="1"/>
            </p:cNvSpPr>
            <p:nvPr/>
          </p:nvSpPr>
          <p:spPr bwMode="auto">
            <a:xfrm>
              <a:off x="0" y="65"/>
              <a:ext cx="207" cy="302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34867" name="Rectangle 19"/>
            <p:cNvSpPr>
              <a:spLocks noChangeArrowheads="1"/>
            </p:cNvSpPr>
            <p:nvPr/>
          </p:nvSpPr>
          <p:spPr bwMode="auto">
            <a:xfrm>
              <a:off x="96" y="48"/>
              <a:ext cx="6048" cy="3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EXEMPLO: ESCOVAR OS DENTES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animBg="1" autoUpdateAnimBg="0"/>
      <p:bldP spid="3348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3209925" y="2252663"/>
            <a:ext cx="2533650" cy="1252537"/>
          </a:xfrm>
          <a:prstGeom prst="rect">
            <a:avLst/>
          </a:prstGeom>
          <a:solidFill>
            <a:srgbClr val="0000CC"/>
          </a:solidFill>
          <a:ln w="254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>
              <a:lnSpc>
                <a:spcPct val="120000"/>
              </a:lnSpc>
              <a:defRPr/>
            </a:pPr>
            <a:r>
              <a:rPr lang="pt-BR" sz="2600" dirty="0">
                <a:latin typeface="Times New Roman" charset="0"/>
              </a:rPr>
              <a:t>Montar Carro</a:t>
            </a:r>
            <a:endParaRPr lang="pt-BR" sz="26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22313" y="2270125"/>
            <a:ext cx="2346325" cy="2541588"/>
            <a:chOff x="493" y="1430"/>
            <a:chExt cx="1601" cy="1601"/>
          </a:xfrm>
        </p:grpSpPr>
        <p:sp>
          <p:nvSpPr>
            <p:cNvPr id="334852" name="Rectangle 4"/>
            <p:cNvSpPr>
              <a:spLocks noChangeArrowheads="1"/>
            </p:cNvSpPr>
            <p:nvPr/>
          </p:nvSpPr>
          <p:spPr bwMode="auto">
            <a:xfrm>
              <a:off x="668" y="1430"/>
              <a:ext cx="104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pt-BR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ENTRADA</a:t>
              </a:r>
            </a:p>
          </p:txBody>
        </p:sp>
        <p:sp>
          <p:nvSpPr>
            <p:cNvPr id="32786" name="Rectangle 5"/>
            <p:cNvSpPr>
              <a:spLocks noChangeArrowheads="1"/>
            </p:cNvSpPr>
            <p:nvPr/>
          </p:nvSpPr>
          <p:spPr bwMode="auto">
            <a:xfrm>
              <a:off x="589" y="2042"/>
              <a:ext cx="123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marL="98425" indent="-98425"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MATÉRIA-PRIMA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600"/>
            </a:p>
            <a:p>
              <a:pPr>
                <a:spcBef>
                  <a:spcPct val="0"/>
                </a:spcBef>
              </a:pPr>
              <a:r>
                <a:rPr lang="pt-BR" altLang="pt-BR" sz="1600"/>
                <a:t> RODAS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/>
                <a:t> MOTOR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/>
                <a:t> PAINEL ....</a:t>
              </a:r>
            </a:p>
            <a:p>
              <a:pPr>
                <a:spcBef>
                  <a:spcPct val="0"/>
                </a:spcBef>
              </a:pPr>
              <a:r>
                <a:rPr lang="pt-BR" altLang="pt-BR" sz="1600"/>
                <a:t> RH</a:t>
              </a:r>
            </a:p>
          </p:txBody>
        </p:sp>
        <p:sp>
          <p:nvSpPr>
            <p:cNvPr id="32787" name="AutoShape 6"/>
            <p:cNvSpPr>
              <a:spLocks noChangeArrowheads="1"/>
            </p:cNvSpPr>
            <p:nvPr/>
          </p:nvSpPr>
          <p:spPr bwMode="auto">
            <a:xfrm>
              <a:off x="493" y="1680"/>
              <a:ext cx="1601" cy="272"/>
            </a:xfrm>
            <a:prstGeom prst="rightArrow">
              <a:avLst>
                <a:gd name="adj1" fmla="val 50000"/>
                <a:gd name="adj2" fmla="val 138948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00738" y="2270125"/>
            <a:ext cx="2681287" cy="1797050"/>
            <a:chOff x="4027" y="1430"/>
            <a:chExt cx="1829" cy="1132"/>
          </a:xfrm>
        </p:grpSpPr>
        <p:sp>
          <p:nvSpPr>
            <p:cNvPr id="334856" name="Rectangle 8"/>
            <p:cNvSpPr>
              <a:spLocks noChangeArrowheads="1"/>
            </p:cNvSpPr>
            <p:nvPr/>
          </p:nvSpPr>
          <p:spPr bwMode="auto">
            <a:xfrm>
              <a:off x="4440" y="1430"/>
              <a:ext cx="71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pt-BR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SAÍDA</a:t>
              </a:r>
            </a:p>
          </p:txBody>
        </p:sp>
        <p:sp>
          <p:nvSpPr>
            <p:cNvPr id="32783" name="Rectangle 9"/>
            <p:cNvSpPr>
              <a:spLocks noChangeArrowheads="1"/>
            </p:cNvSpPr>
            <p:nvPr/>
          </p:nvSpPr>
          <p:spPr bwMode="auto">
            <a:xfrm>
              <a:off x="4031" y="2042"/>
              <a:ext cx="1825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98425" indent="-98425"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PRODUTO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pt-BR" altLang="pt-BR" sz="1600"/>
            </a:p>
            <a:p>
              <a:pPr>
                <a:spcBef>
                  <a:spcPct val="0"/>
                </a:spcBef>
              </a:pPr>
              <a:r>
                <a:rPr lang="pt-BR" altLang="pt-BR" sz="1600"/>
                <a:t> CARRO MONTADO</a:t>
              </a:r>
            </a:p>
          </p:txBody>
        </p:sp>
        <p:sp>
          <p:nvSpPr>
            <p:cNvPr id="32784" name="AutoShape 10"/>
            <p:cNvSpPr>
              <a:spLocks noChangeArrowheads="1"/>
            </p:cNvSpPr>
            <p:nvPr/>
          </p:nvSpPr>
          <p:spPr bwMode="auto">
            <a:xfrm>
              <a:off x="4027" y="1680"/>
              <a:ext cx="1814" cy="272"/>
            </a:xfrm>
            <a:prstGeom prst="rightArrow">
              <a:avLst>
                <a:gd name="adj1" fmla="val 50000"/>
                <a:gd name="adj2" fmla="val 157434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</p:grpSp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3684588" y="1524000"/>
            <a:ext cx="16113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pt-BR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PROCESSO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812925" y="3657600"/>
            <a:ext cx="5846763" cy="2138363"/>
            <a:chOff x="1237" y="2304"/>
            <a:chExt cx="3989" cy="1347"/>
          </a:xfrm>
        </p:grpSpPr>
        <p:sp>
          <p:nvSpPr>
            <p:cNvPr id="32778" name="AutoShape 13"/>
            <p:cNvSpPr>
              <a:spLocks noChangeArrowheads="1"/>
            </p:cNvSpPr>
            <p:nvPr/>
          </p:nvSpPr>
          <p:spPr bwMode="auto">
            <a:xfrm>
              <a:off x="2914" y="2304"/>
              <a:ext cx="278" cy="720"/>
            </a:xfrm>
            <a:prstGeom prst="upArrow">
              <a:avLst>
                <a:gd name="adj1" fmla="val 50000"/>
                <a:gd name="adj2" fmla="val 103333"/>
              </a:avLst>
            </a:prstGeom>
            <a:solidFill>
              <a:srgbClr val="FF0000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grpSp>
          <p:nvGrpSpPr>
            <p:cNvPr id="32779" name="Group 14"/>
            <p:cNvGrpSpPr>
              <a:grpSpLocks/>
            </p:cNvGrpSpPr>
            <p:nvPr/>
          </p:nvGrpSpPr>
          <p:grpSpPr bwMode="auto">
            <a:xfrm>
              <a:off x="1237" y="3062"/>
              <a:ext cx="3989" cy="589"/>
              <a:chOff x="1265" y="3302"/>
              <a:chExt cx="3989" cy="589"/>
            </a:xfrm>
          </p:grpSpPr>
          <p:sp>
            <p:nvSpPr>
              <p:cNvPr id="334863" name="Rectangle 15"/>
              <p:cNvSpPr>
                <a:spLocks noChangeArrowheads="1"/>
              </p:cNvSpPr>
              <p:nvPr/>
            </p:nvSpPr>
            <p:spPr bwMode="auto">
              <a:xfrm>
                <a:off x="2005" y="3302"/>
                <a:ext cx="2322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defRPr/>
                </a:pPr>
                <a:r>
                  <a:rPr lang="pt-BR" sz="2200">
                    <a:latin typeface="Times New Roman" charset="0"/>
                  </a:rPr>
                  <a:t>AGREGAÇÃO DE VALOR</a:t>
                </a:r>
                <a:endParaRPr lang="pt-BR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32781" name="Text Box 16"/>
              <p:cNvSpPr txBox="1">
                <a:spLocks noChangeArrowheads="1"/>
              </p:cNvSpPr>
              <p:nvPr/>
            </p:nvSpPr>
            <p:spPr bwMode="auto">
              <a:xfrm>
                <a:off x="1265" y="3619"/>
                <a:ext cx="398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200"/>
                  <a:t>(MÁQUINA PARA TRANSPORTAR PESSOAS)</a:t>
                </a:r>
              </a:p>
            </p:txBody>
          </p:sp>
        </p:grp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0" y="76200"/>
            <a:ext cx="9002713" cy="525463"/>
            <a:chOff x="0" y="48"/>
            <a:chExt cx="6144" cy="331"/>
          </a:xfrm>
        </p:grpSpPr>
        <p:sp>
          <p:nvSpPr>
            <p:cNvPr id="32776" name="Rectangle 18"/>
            <p:cNvSpPr>
              <a:spLocks noChangeArrowheads="1"/>
            </p:cNvSpPr>
            <p:nvPr/>
          </p:nvSpPr>
          <p:spPr bwMode="auto">
            <a:xfrm>
              <a:off x="0" y="65"/>
              <a:ext cx="207" cy="302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34867" name="Rectangle 19"/>
            <p:cNvSpPr>
              <a:spLocks noChangeArrowheads="1"/>
            </p:cNvSpPr>
            <p:nvPr/>
          </p:nvSpPr>
          <p:spPr bwMode="auto">
            <a:xfrm>
              <a:off x="96" y="48"/>
              <a:ext cx="6048" cy="3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EXEMPLO: ESCOVAR OS DENTES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animBg="1" autoUpdateAnimBg="0"/>
      <p:bldP spid="33485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6200"/>
            <a:ext cx="9002713" cy="587375"/>
            <a:chOff x="0" y="48"/>
            <a:chExt cx="6144" cy="370"/>
          </a:xfrm>
        </p:grpSpPr>
        <p:sp>
          <p:nvSpPr>
            <p:cNvPr id="33821" name="Rectangle 3"/>
            <p:cNvSpPr>
              <a:spLocks noChangeArrowheads="1"/>
            </p:cNvSpPr>
            <p:nvPr/>
          </p:nvSpPr>
          <p:spPr bwMode="auto">
            <a:xfrm>
              <a:off x="0" y="65"/>
              <a:ext cx="207" cy="302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35876" name="Rectangle 4"/>
            <p:cNvSpPr>
              <a:spLocks noChangeArrowheads="1"/>
            </p:cNvSpPr>
            <p:nvPr/>
          </p:nvSpPr>
          <p:spPr bwMode="auto">
            <a:xfrm>
              <a:off x="96" y="48"/>
              <a:ext cx="6048" cy="37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32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ALGUMAS DEFINIÇÕES DE PROCESSO</a:t>
              </a:r>
            </a:p>
          </p:txBody>
        </p:sp>
      </p:grpSp>
      <p:graphicFrame>
        <p:nvGraphicFramePr>
          <p:cNvPr id="335903" name="Group 31"/>
          <p:cNvGraphicFramePr>
            <a:graphicFrameLocks noGrp="1"/>
          </p:cNvGraphicFramePr>
          <p:nvPr/>
        </p:nvGraphicFramePr>
        <p:xfrm>
          <a:off x="561975" y="1066800"/>
          <a:ext cx="8159750" cy="5395913"/>
        </p:xfrm>
        <a:graphic>
          <a:graphicData uri="http://schemas.openxmlformats.org/drawingml/2006/table">
            <a:tbl>
              <a:tblPr/>
              <a:tblGrid>
                <a:gridCol w="2884049"/>
                <a:gridCol w="5275701"/>
              </a:tblGrid>
              <a:tr h="642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FONTE BIBLIOGRÁFICA</a:t>
                      </a:r>
                    </a:p>
                  </a:txBody>
                  <a:tcPr marL="86329" marR="86329" marT="46757" marB="46757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DEFINIÇÃO DE PROCESSO</a:t>
                      </a:r>
                    </a:p>
                  </a:txBody>
                  <a:tcPr marL="86329" marR="86329" marT="46757" marB="46757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250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NORMA NBR ISO 9000:2000</a:t>
                      </a:r>
                    </a:p>
                  </a:txBody>
                  <a:tcPr marL="86329" marR="86329" marT="46757" marB="46757" anchor="ctr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Conjunto de atividades inter-relacionadas que transforma insumos (entradas) em produtos (saídas).</a:t>
                      </a:r>
                    </a:p>
                  </a:txBody>
                  <a:tcPr marL="86329" marR="86329" marT="46757" marB="46757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250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IDEF – </a:t>
                      </a: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Integration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Definition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for </a:t>
                      </a: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Modeling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of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Process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6329" marR="86329" marT="46757" marB="46757" anchor="ctr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Conjunto de atividades, funções ou tarefas identificadas, que ocorrem em um período de tempo e que produzem algum resultado.</a:t>
                      </a:r>
                    </a:p>
                  </a:txBody>
                  <a:tcPr marL="86329" marR="86329" marT="46757" marB="46757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250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Michael Hammer</a:t>
                      </a:r>
                    </a:p>
                  </a:txBody>
                  <a:tcPr marL="86329" marR="86329" marT="46757" marB="46757" anchor="ctr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Grupo organizado de atividades relacionadas que, juntas, criam um resultado de valor para o cliente.</a:t>
                      </a:r>
                    </a:p>
                  </a:txBody>
                  <a:tcPr marL="86329" marR="86329" marT="46757" marB="46757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250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Thomas Davenport</a:t>
                      </a:r>
                    </a:p>
                  </a:txBody>
                  <a:tcPr marL="86329" marR="86329" marT="46757" marB="46757" anchor="ctr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Ordenação específica das atividades de trabalho, no tempo e no espaço, com um começo, um fim e </a:t>
                      </a:r>
                      <a:r>
                        <a:rPr kumimoji="0" lang="pt-B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inputs 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e </a:t>
                      </a:r>
                      <a:r>
                        <a:rPr kumimoji="0" lang="pt-B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outputs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claramente identificados.</a:t>
                      </a:r>
                    </a:p>
                  </a:txBody>
                  <a:tcPr marL="86329" marR="86329" marT="46757" marB="46757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Rohit Ramaswamy</a:t>
                      </a:r>
                    </a:p>
                  </a:txBody>
                  <a:tcPr marL="86329" marR="86329" marT="46757" marB="46757" anchor="ctr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Seqüências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de atividades que são necessárias para realizar as transações e prestar o serviço.</a:t>
                      </a:r>
                    </a:p>
                  </a:txBody>
                  <a:tcPr marL="86329" marR="86329" marT="46757" marB="46757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250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Dainne Galloway</a:t>
                      </a:r>
                    </a:p>
                  </a:txBody>
                  <a:tcPr marL="86329" marR="86329" marT="46757" marB="46757" anchor="ctr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Seqüência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 de passos, tarefas ou atividades que convertem entradas de fornecedores em uma saída e adiciona valor às entradas.</a:t>
                      </a:r>
                    </a:p>
                  </a:txBody>
                  <a:tcPr marL="86329" marR="86329" marT="46757" marB="46757"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 altLang="pt-BR" smtClean="0"/>
              <a:t>Características do Software (1)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953000"/>
          </a:xfrm>
        </p:spPr>
        <p:txBody>
          <a:bodyPr/>
          <a:lstStyle/>
          <a:p>
            <a:pPr marL="388938" indent="-388938">
              <a:buFontTx/>
              <a:buNone/>
            </a:pPr>
            <a:r>
              <a:rPr lang="pt-BR" altLang="pt-BR" smtClean="0"/>
              <a:t>Dentre as principais características de software pode-se citar:</a:t>
            </a:r>
          </a:p>
          <a:p>
            <a:pPr marL="388938" indent="-388938">
              <a:buFontTx/>
              <a:buAutoNum type="arabicPeriod"/>
            </a:pPr>
            <a:r>
              <a:rPr lang="pt-BR" altLang="pt-BR" smtClean="0"/>
              <a:t>O software é desenvolvido ou projetado, não manufaturado no sentido clássico. O software não pertence a uma linha de produção tradicional, com isto ele está livre de alguns erros desta linha. Em contrapartida seu custo está baseado no trabalho de Engenharia e não da linha de produção e matéria prima.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6200"/>
            <a:ext cx="9002713" cy="587375"/>
            <a:chOff x="0" y="48"/>
            <a:chExt cx="6144" cy="370"/>
          </a:xfrm>
        </p:grpSpPr>
        <p:sp>
          <p:nvSpPr>
            <p:cNvPr id="34845" name="Rectangle 3"/>
            <p:cNvSpPr>
              <a:spLocks noChangeArrowheads="1"/>
            </p:cNvSpPr>
            <p:nvPr/>
          </p:nvSpPr>
          <p:spPr bwMode="auto">
            <a:xfrm>
              <a:off x="0" y="65"/>
              <a:ext cx="207" cy="302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36900" name="Rectangle 4"/>
            <p:cNvSpPr>
              <a:spLocks noChangeArrowheads="1"/>
            </p:cNvSpPr>
            <p:nvPr/>
          </p:nvSpPr>
          <p:spPr bwMode="auto">
            <a:xfrm>
              <a:off x="96" y="48"/>
              <a:ext cx="6048" cy="37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 A REDE DE PROCESSOS</a:t>
              </a:r>
            </a:p>
          </p:txBody>
        </p:sp>
      </p:grp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69850" y="1219200"/>
            <a:ext cx="9144000" cy="270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  <a:buClr>
                <a:srgbClr val="FF3300"/>
              </a:buClr>
              <a:buSzPct val="115000"/>
              <a:buFont typeface="Wingdings" pitchFamily="2" charset="2"/>
              <a:buChar char="Ø"/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Atividade – ação que recebe entradas, faz a transformação e fornece saídas. </a:t>
            </a:r>
          </a:p>
          <a:p>
            <a:pPr defTabSz="762000">
              <a:spcBef>
                <a:spcPct val="50000"/>
              </a:spcBef>
              <a:buClr>
                <a:srgbClr val="FF3300"/>
              </a:buClr>
              <a:buSzPct val="115000"/>
              <a:buFont typeface="Wingdings" pitchFamily="2" charset="2"/>
              <a:buChar char="Ø"/>
              <a:defRPr/>
            </a:pP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defTabSz="762000">
              <a:spcBef>
                <a:spcPct val="50000"/>
              </a:spcBef>
              <a:buClr>
                <a:srgbClr val="FF3300"/>
              </a:buClr>
              <a:buSzPct val="115000"/>
              <a:buFont typeface="Wingdings" pitchFamily="2" charset="2"/>
              <a:buChar char="Ø"/>
              <a:defRPr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defTabSz="762000">
              <a:spcBef>
                <a:spcPct val="50000"/>
              </a:spcBef>
              <a:buClr>
                <a:srgbClr val="FF3300"/>
              </a:buClr>
              <a:buSzPct val="115000"/>
              <a:buFont typeface="Wingdings" pitchFamily="2" charset="2"/>
              <a:buChar char="Ø"/>
              <a:defRPr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46463" y="2308225"/>
            <a:ext cx="1735137" cy="1273175"/>
            <a:chOff x="4169" y="960"/>
            <a:chExt cx="1616" cy="1234"/>
          </a:xfrm>
        </p:grpSpPr>
        <p:sp>
          <p:nvSpPr>
            <p:cNvPr id="34840" name="Line 7"/>
            <p:cNvSpPr>
              <a:spLocks noChangeAspect="1" noChangeShapeType="1"/>
            </p:cNvSpPr>
            <p:nvPr/>
          </p:nvSpPr>
          <p:spPr bwMode="auto">
            <a:xfrm flipH="1">
              <a:off x="4169" y="1579"/>
              <a:ext cx="4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41" name="Line 8"/>
            <p:cNvSpPr>
              <a:spLocks noChangeAspect="1" noChangeShapeType="1"/>
            </p:cNvSpPr>
            <p:nvPr/>
          </p:nvSpPr>
          <p:spPr bwMode="auto">
            <a:xfrm flipV="1">
              <a:off x="4978" y="960"/>
              <a:ext cx="0" cy="3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42" name="Rectangle 9"/>
            <p:cNvSpPr>
              <a:spLocks noChangeAspect="1" noChangeArrowheads="1"/>
            </p:cNvSpPr>
            <p:nvPr/>
          </p:nvSpPr>
          <p:spPr bwMode="auto">
            <a:xfrm>
              <a:off x="4647" y="1369"/>
              <a:ext cx="658" cy="4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4843" name="Line 10"/>
            <p:cNvSpPr>
              <a:spLocks noChangeAspect="1" noChangeShapeType="1"/>
            </p:cNvSpPr>
            <p:nvPr/>
          </p:nvSpPr>
          <p:spPr bwMode="auto">
            <a:xfrm flipH="1">
              <a:off x="5322" y="1579"/>
              <a:ext cx="4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44" name="Line 11"/>
            <p:cNvSpPr>
              <a:spLocks noChangeAspect="1" noChangeShapeType="1"/>
            </p:cNvSpPr>
            <p:nvPr/>
          </p:nvSpPr>
          <p:spPr bwMode="auto">
            <a:xfrm flipV="1">
              <a:off x="4978" y="1800"/>
              <a:ext cx="0" cy="3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938588" y="4724400"/>
            <a:ext cx="3194050" cy="1600200"/>
            <a:chOff x="3408" y="2784"/>
            <a:chExt cx="2371" cy="1393"/>
          </a:xfrm>
        </p:grpSpPr>
        <p:sp>
          <p:nvSpPr>
            <p:cNvPr id="34823" name="Line 13"/>
            <p:cNvSpPr>
              <a:spLocks noChangeShapeType="1"/>
            </p:cNvSpPr>
            <p:nvPr/>
          </p:nvSpPr>
          <p:spPr bwMode="auto">
            <a:xfrm>
              <a:off x="5526" y="3732"/>
              <a:ext cx="2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24" name="Line 14"/>
            <p:cNvSpPr>
              <a:spLocks noChangeShapeType="1"/>
            </p:cNvSpPr>
            <p:nvPr/>
          </p:nvSpPr>
          <p:spPr bwMode="auto">
            <a:xfrm flipH="1">
              <a:off x="3408" y="3236"/>
              <a:ext cx="2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25" name="Line 15"/>
            <p:cNvSpPr>
              <a:spLocks noChangeShapeType="1"/>
            </p:cNvSpPr>
            <p:nvPr/>
          </p:nvSpPr>
          <p:spPr bwMode="auto">
            <a:xfrm flipV="1">
              <a:off x="3782" y="2784"/>
              <a:ext cx="0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26" name="Line 16"/>
            <p:cNvSpPr>
              <a:spLocks noChangeShapeType="1"/>
            </p:cNvSpPr>
            <p:nvPr/>
          </p:nvSpPr>
          <p:spPr bwMode="auto">
            <a:xfrm flipV="1">
              <a:off x="3782" y="3340"/>
              <a:ext cx="0" cy="8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27" name="Line 17"/>
            <p:cNvSpPr>
              <a:spLocks noChangeShapeType="1"/>
            </p:cNvSpPr>
            <p:nvPr/>
          </p:nvSpPr>
          <p:spPr bwMode="auto">
            <a:xfrm flipV="1">
              <a:off x="4580" y="2784"/>
              <a:ext cx="0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28" name="Line 18"/>
            <p:cNvSpPr>
              <a:spLocks noChangeShapeType="1"/>
            </p:cNvSpPr>
            <p:nvPr/>
          </p:nvSpPr>
          <p:spPr bwMode="auto">
            <a:xfrm flipV="1">
              <a:off x="4580" y="3576"/>
              <a:ext cx="0" cy="6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29" name="Line 19"/>
            <p:cNvSpPr>
              <a:spLocks noChangeShapeType="1"/>
            </p:cNvSpPr>
            <p:nvPr/>
          </p:nvSpPr>
          <p:spPr bwMode="auto">
            <a:xfrm flipV="1">
              <a:off x="5375" y="3811"/>
              <a:ext cx="0" cy="3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0" name="Line 20"/>
            <p:cNvSpPr>
              <a:spLocks noChangeShapeType="1"/>
            </p:cNvSpPr>
            <p:nvPr/>
          </p:nvSpPr>
          <p:spPr bwMode="auto">
            <a:xfrm>
              <a:off x="3952" y="3236"/>
              <a:ext cx="2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1" name="Line 21"/>
            <p:cNvSpPr>
              <a:spLocks noChangeShapeType="1"/>
            </p:cNvSpPr>
            <p:nvPr/>
          </p:nvSpPr>
          <p:spPr bwMode="auto">
            <a:xfrm>
              <a:off x="4168" y="3236"/>
              <a:ext cx="0" cy="2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2" name="Line 22"/>
            <p:cNvSpPr>
              <a:spLocks noChangeShapeType="1"/>
            </p:cNvSpPr>
            <p:nvPr/>
          </p:nvSpPr>
          <p:spPr bwMode="auto">
            <a:xfrm>
              <a:off x="4168" y="3471"/>
              <a:ext cx="2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3" name="Line 23"/>
            <p:cNvSpPr>
              <a:spLocks noChangeShapeType="1"/>
            </p:cNvSpPr>
            <p:nvPr/>
          </p:nvSpPr>
          <p:spPr bwMode="auto">
            <a:xfrm>
              <a:off x="4731" y="3486"/>
              <a:ext cx="2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4" name="Line 24"/>
            <p:cNvSpPr>
              <a:spLocks noChangeShapeType="1"/>
            </p:cNvSpPr>
            <p:nvPr/>
          </p:nvSpPr>
          <p:spPr bwMode="auto">
            <a:xfrm>
              <a:off x="4948" y="3486"/>
              <a:ext cx="0" cy="2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5" name="Line 25"/>
            <p:cNvSpPr>
              <a:spLocks noChangeShapeType="1"/>
            </p:cNvSpPr>
            <p:nvPr/>
          </p:nvSpPr>
          <p:spPr bwMode="auto">
            <a:xfrm>
              <a:off x="4948" y="3720"/>
              <a:ext cx="2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6" name="Rectangle 26"/>
            <p:cNvSpPr>
              <a:spLocks noChangeArrowheads="1"/>
            </p:cNvSpPr>
            <p:nvPr/>
          </p:nvSpPr>
          <p:spPr bwMode="auto">
            <a:xfrm>
              <a:off x="4429" y="3377"/>
              <a:ext cx="298" cy="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4837" name="Rectangle 27"/>
            <p:cNvSpPr>
              <a:spLocks noChangeArrowheads="1"/>
            </p:cNvSpPr>
            <p:nvPr/>
          </p:nvSpPr>
          <p:spPr bwMode="auto">
            <a:xfrm>
              <a:off x="3633" y="3143"/>
              <a:ext cx="298" cy="1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4838" name="Line 28"/>
            <p:cNvSpPr>
              <a:spLocks noChangeShapeType="1"/>
            </p:cNvSpPr>
            <p:nvPr/>
          </p:nvSpPr>
          <p:spPr bwMode="auto">
            <a:xfrm flipV="1">
              <a:off x="5366" y="2784"/>
              <a:ext cx="0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9" name="Rectangle 29"/>
            <p:cNvSpPr>
              <a:spLocks noChangeArrowheads="1"/>
            </p:cNvSpPr>
            <p:nvPr/>
          </p:nvSpPr>
          <p:spPr bwMode="auto">
            <a:xfrm>
              <a:off x="5226" y="3612"/>
              <a:ext cx="298" cy="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FF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</p:grpSp>
      <p:sp>
        <p:nvSpPr>
          <p:cNvPr id="336926" name="Rectangle 30"/>
          <p:cNvSpPr>
            <a:spLocks noChangeArrowheads="1"/>
          </p:cNvSpPr>
          <p:nvPr/>
        </p:nvSpPr>
        <p:spPr bwMode="auto">
          <a:xfrm>
            <a:off x="69850" y="3776663"/>
            <a:ext cx="8301038" cy="16017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93518" tIns="46759" rIns="93518" bIns="46759"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SzPct val="115000"/>
              <a:buFont typeface="Wingdings" pitchFamily="2" charset="2"/>
              <a:buChar char="Ø"/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Processo – conjunto de atividades numa ordem lógica que transforma matéria prima num resultado desejado.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115000"/>
              <a:buFont typeface="Wingdings" pitchFamily="2" charset="2"/>
              <a:buNone/>
              <a:defRPr/>
            </a:pP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1" grpId="0" build="p" autoUpdateAnimBg="0"/>
      <p:bldP spid="33692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6200"/>
            <a:ext cx="9002713" cy="525463"/>
            <a:chOff x="0" y="48"/>
            <a:chExt cx="6144" cy="331"/>
          </a:xfrm>
        </p:grpSpPr>
        <p:sp>
          <p:nvSpPr>
            <p:cNvPr id="35848" name="Rectangle 3"/>
            <p:cNvSpPr>
              <a:spLocks noChangeArrowheads="1"/>
            </p:cNvSpPr>
            <p:nvPr/>
          </p:nvSpPr>
          <p:spPr bwMode="auto">
            <a:xfrm>
              <a:off x="0" y="65"/>
              <a:ext cx="207" cy="302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38948" name="Rectangle 4"/>
            <p:cNvSpPr>
              <a:spLocks noChangeArrowheads="1"/>
            </p:cNvSpPr>
            <p:nvPr/>
          </p:nvSpPr>
          <p:spPr bwMode="auto">
            <a:xfrm>
              <a:off x="96" y="48"/>
              <a:ext cx="6048" cy="3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EFICIÊNCIA  x  EFICÁCIA</a:t>
              </a:r>
            </a:p>
          </p:txBody>
        </p:sp>
      </p:grp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5838825" y="6069013"/>
            <a:ext cx="27908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518" tIns="46759" rIns="93518" bIns="4675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600"/>
              <a:t>   Definições da ISO 9000:2000</a:t>
            </a: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280988" y="1295400"/>
            <a:ext cx="2884487" cy="5984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93518" tIns="46759" rIns="93518" bIns="46759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FFFFFF"/>
              </a:buClr>
              <a:buSzPct val="125000"/>
              <a:buFont typeface="Wingdings" pitchFamily="2" charset="2"/>
              <a:buNone/>
              <a:defRPr/>
            </a:pPr>
            <a:r>
              <a:rPr lang="pt-BR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EFICIÊNCIA</a:t>
            </a:r>
          </a:p>
        </p:txBody>
      </p:sp>
      <p:sp>
        <p:nvSpPr>
          <p:cNvPr id="338951" name="AutoShape 7"/>
          <p:cNvSpPr>
            <a:spLocks noChangeArrowheads="1"/>
          </p:cNvSpPr>
          <p:nvPr/>
        </p:nvSpPr>
        <p:spPr bwMode="auto">
          <a:xfrm>
            <a:off x="3868738" y="990600"/>
            <a:ext cx="4572000" cy="1828800"/>
          </a:xfrm>
          <a:prstGeom prst="wedgeEllipseCallout">
            <a:avLst>
              <a:gd name="adj1" fmla="val -77597"/>
              <a:gd name="adj2" fmla="val -7292"/>
            </a:avLst>
          </a:prstGeom>
          <a:solidFill>
            <a:srgbClr val="003399"/>
          </a:solidFill>
          <a:ln w="12700" cap="sq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lIns="93518" tIns="46759" rIns="93518" bIns="46759"/>
          <a:lstStyle/>
          <a:p>
            <a:pPr algn="ctr">
              <a:lnSpc>
                <a:spcPct val="130000"/>
              </a:lnSpc>
              <a:spcBef>
                <a:spcPct val="50000"/>
              </a:spcBef>
              <a:buClr>
                <a:srgbClr val="FFFFFF"/>
              </a:buClr>
              <a:buSzPct val="125000"/>
              <a:buFont typeface="Wingdings" pitchFamily="2" charset="2"/>
              <a:buNone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Relação entre o resultado alcançado e os recursos usados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492125" y="5029200"/>
            <a:ext cx="2884488" cy="5984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93518" tIns="46759" rIns="93518" bIns="46759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FFFFFF"/>
              </a:buClr>
              <a:buSzPct val="125000"/>
              <a:buFont typeface="Wingdings" pitchFamily="2" charset="2"/>
              <a:buNone/>
              <a:defRPr/>
            </a:pPr>
            <a:r>
              <a:rPr lang="pt-BR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EFICÁCIA</a:t>
            </a:r>
          </a:p>
        </p:txBody>
      </p:sp>
      <p:sp>
        <p:nvSpPr>
          <p:cNvPr id="338953" name="AutoShape 9"/>
          <p:cNvSpPr>
            <a:spLocks noChangeArrowheads="1"/>
          </p:cNvSpPr>
          <p:nvPr/>
        </p:nvSpPr>
        <p:spPr bwMode="auto">
          <a:xfrm>
            <a:off x="2884488" y="3505200"/>
            <a:ext cx="5907087" cy="1828800"/>
          </a:xfrm>
          <a:prstGeom prst="wedgeEllipseCallout">
            <a:avLst>
              <a:gd name="adj1" fmla="val -56176"/>
              <a:gd name="adj2" fmla="val 58333"/>
            </a:avLst>
          </a:prstGeom>
          <a:solidFill>
            <a:srgbClr val="FF0000"/>
          </a:solidFill>
          <a:ln w="12700" cap="sq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lIns="93518" tIns="46759" rIns="93518" bIns="46759"/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25000"/>
              <a:buFont typeface="Wingdings" pitchFamily="2" charset="2"/>
              <a:buNone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Extensão na qual as atividades planejadas são realizadas e os resultados planejados, alcançados.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autoUpdateAnimBg="0"/>
      <p:bldP spid="338950" grpId="0" autoUpdateAnimBg="0"/>
      <p:bldP spid="338951" grpId="0" animBg="1" autoUpdateAnimBg="0"/>
      <p:bldP spid="338952" grpId="0" autoUpdateAnimBg="0"/>
      <p:bldP spid="33895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6200"/>
            <a:ext cx="9002713" cy="525463"/>
            <a:chOff x="0" y="48"/>
            <a:chExt cx="6144" cy="331"/>
          </a:xfrm>
        </p:grpSpPr>
        <p:sp>
          <p:nvSpPr>
            <p:cNvPr id="36880" name="Rectangle 3"/>
            <p:cNvSpPr>
              <a:spLocks noChangeArrowheads="1"/>
            </p:cNvSpPr>
            <p:nvPr/>
          </p:nvSpPr>
          <p:spPr bwMode="auto">
            <a:xfrm>
              <a:off x="0" y="65"/>
              <a:ext cx="207" cy="302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45092" name="Rectangle 4"/>
            <p:cNvSpPr>
              <a:spLocks noChangeArrowheads="1"/>
            </p:cNvSpPr>
            <p:nvPr/>
          </p:nvSpPr>
          <p:spPr bwMode="auto">
            <a:xfrm>
              <a:off x="96" y="48"/>
              <a:ext cx="6048" cy="3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 A REUNIÃO E A DECOMPOSIÇÃO DOS PROCESSOS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92125" y="1344613"/>
            <a:ext cx="8370888" cy="903287"/>
            <a:chOff x="336" y="847"/>
            <a:chExt cx="5712" cy="569"/>
          </a:xfrm>
        </p:grpSpPr>
        <p:sp>
          <p:nvSpPr>
            <p:cNvPr id="36876" name="AutoShape 6"/>
            <p:cNvSpPr>
              <a:spLocks noChangeArrowheads="1"/>
            </p:cNvSpPr>
            <p:nvPr/>
          </p:nvSpPr>
          <p:spPr bwMode="auto">
            <a:xfrm>
              <a:off x="336" y="847"/>
              <a:ext cx="336" cy="370"/>
            </a:xfrm>
            <a:prstGeom prst="foldedCorner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3518" tIns="46759" rIns="93518" bIns="46759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6877" name="AutoShape 7"/>
            <p:cNvSpPr>
              <a:spLocks noChangeArrowheads="1"/>
            </p:cNvSpPr>
            <p:nvPr/>
          </p:nvSpPr>
          <p:spPr bwMode="auto">
            <a:xfrm>
              <a:off x="336" y="932"/>
              <a:ext cx="1872" cy="441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518" tIns="46759" rIns="93518" bIns="46759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45096" name="Text Box 8"/>
            <p:cNvSpPr txBox="1">
              <a:spLocks noChangeArrowheads="1"/>
            </p:cNvSpPr>
            <p:nvPr/>
          </p:nvSpPr>
          <p:spPr bwMode="auto">
            <a:xfrm>
              <a:off x="384" y="1056"/>
              <a:ext cx="1872" cy="3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itchFamily="2" charset="2"/>
                <a:buNone/>
                <a:defRPr/>
              </a:pPr>
              <a:r>
                <a:rPr lang="pt-BR" sz="2000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MACROPROCESSOS</a:t>
              </a:r>
            </a:p>
          </p:txBody>
        </p:sp>
        <p:sp>
          <p:nvSpPr>
            <p:cNvPr id="345097" name="Rectangle 9"/>
            <p:cNvSpPr>
              <a:spLocks noChangeArrowheads="1"/>
            </p:cNvSpPr>
            <p:nvPr/>
          </p:nvSpPr>
          <p:spPr bwMode="auto">
            <a:xfrm>
              <a:off x="2448" y="930"/>
              <a:ext cx="3600" cy="48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defRPr/>
              </a:pPr>
              <a:r>
                <a:rPr lang="pt-BR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SÃO OS PROCESSOS MAIS ABRANGENTES</a:t>
              </a:r>
              <a:br>
                <a:rPr lang="pt-BR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</a:br>
              <a:r>
                <a:rPr lang="pt-BR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DA ORGANIZAÇÃO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5288" y="3155950"/>
            <a:ext cx="8748712" cy="784225"/>
            <a:chOff x="576" y="1988"/>
            <a:chExt cx="5664" cy="494"/>
          </a:xfrm>
        </p:grpSpPr>
        <p:sp>
          <p:nvSpPr>
            <p:cNvPr id="36873" name="AutoShape 11"/>
            <p:cNvSpPr>
              <a:spLocks noChangeArrowheads="1"/>
            </p:cNvSpPr>
            <p:nvPr/>
          </p:nvSpPr>
          <p:spPr bwMode="auto">
            <a:xfrm>
              <a:off x="624" y="1988"/>
              <a:ext cx="1872" cy="441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518" tIns="46759" rIns="93518" bIns="46759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45100" name="Text Box 12"/>
            <p:cNvSpPr txBox="1">
              <a:spLocks noChangeArrowheads="1"/>
            </p:cNvSpPr>
            <p:nvPr/>
          </p:nvSpPr>
          <p:spPr bwMode="auto">
            <a:xfrm>
              <a:off x="576" y="2112"/>
              <a:ext cx="1872" cy="28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itchFamily="2" charset="2"/>
                <a:buNone/>
                <a:defRPr/>
              </a:pPr>
              <a:r>
                <a:rPr lang="pt-BR" sz="2000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PROCESSOS</a:t>
              </a:r>
            </a:p>
          </p:txBody>
        </p:sp>
        <p:sp>
          <p:nvSpPr>
            <p:cNvPr id="345101" name="Rectangle 13"/>
            <p:cNvSpPr>
              <a:spLocks noChangeArrowheads="1"/>
            </p:cNvSpPr>
            <p:nvPr/>
          </p:nvSpPr>
          <p:spPr bwMode="auto">
            <a:xfrm>
              <a:off x="2640" y="1996"/>
              <a:ext cx="3600" cy="48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defRPr/>
              </a:pPr>
              <a:r>
                <a:rPr lang="pt-BR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SÃO AS SUB-DIVISÕES DOS MACROPRO-</a:t>
              </a:r>
              <a:br>
                <a:rPr lang="pt-BR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</a:br>
              <a:r>
                <a:rPr lang="pt-BR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CESSOS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39750" y="4800600"/>
            <a:ext cx="8281988" cy="731838"/>
            <a:chOff x="1104" y="3024"/>
            <a:chExt cx="5498" cy="461"/>
          </a:xfrm>
        </p:grpSpPr>
        <p:sp>
          <p:nvSpPr>
            <p:cNvPr id="36870" name="AutoShape 15"/>
            <p:cNvSpPr>
              <a:spLocks noChangeArrowheads="1"/>
            </p:cNvSpPr>
            <p:nvPr/>
          </p:nvSpPr>
          <p:spPr bwMode="auto">
            <a:xfrm>
              <a:off x="1152" y="3044"/>
              <a:ext cx="1872" cy="441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518" tIns="46759" rIns="93518" bIns="46759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45104" name="Text Box 16"/>
            <p:cNvSpPr txBox="1">
              <a:spLocks noChangeArrowheads="1"/>
            </p:cNvSpPr>
            <p:nvPr/>
          </p:nvSpPr>
          <p:spPr bwMode="auto">
            <a:xfrm>
              <a:off x="1104" y="3168"/>
              <a:ext cx="1872" cy="28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itchFamily="2" charset="2"/>
                <a:buNone/>
                <a:defRPr/>
              </a:pPr>
              <a:r>
                <a:rPr lang="pt-BR" sz="2000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SUBPROCESSOS</a:t>
              </a:r>
            </a:p>
          </p:txBody>
        </p:sp>
        <p:sp>
          <p:nvSpPr>
            <p:cNvPr id="345105" name="Rectangle 17"/>
            <p:cNvSpPr>
              <a:spLocks noChangeArrowheads="1"/>
            </p:cNvSpPr>
            <p:nvPr/>
          </p:nvSpPr>
          <p:spPr bwMode="auto">
            <a:xfrm>
              <a:off x="3169" y="3024"/>
              <a:ext cx="3433" cy="27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defRPr/>
              </a:pPr>
              <a:r>
                <a:rPr lang="pt-BR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SÃO AS SUB-DIVISÕES DOS PROCESSOS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422275" y="1219200"/>
            <a:ext cx="8229600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800"/>
              <a:t>Todo processo está inserido em um processo maior e pode ser decomposto em outros processos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1975" y="2209800"/>
            <a:ext cx="8191500" cy="3286125"/>
            <a:chOff x="451" y="1440"/>
            <a:chExt cx="5590" cy="2070"/>
          </a:xfrm>
        </p:grpSpPr>
        <p:sp>
          <p:nvSpPr>
            <p:cNvPr id="37895" name="Oval 4"/>
            <p:cNvSpPr>
              <a:spLocks noChangeArrowheads="1"/>
            </p:cNvSpPr>
            <p:nvPr/>
          </p:nvSpPr>
          <p:spPr bwMode="auto">
            <a:xfrm>
              <a:off x="2291" y="1811"/>
              <a:ext cx="1912" cy="122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wrap="none" lIns="54000" tIns="10800" rIns="54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pt-BR" sz="1200">
                <a:latin typeface="Arial" panose="020B0604020202020204" pitchFamily="34" charset="0"/>
              </a:endParaRPr>
            </a:p>
          </p:txBody>
        </p:sp>
        <p:sp>
          <p:nvSpPr>
            <p:cNvPr id="37896" name="Rectangle 5"/>
            <p:cNvSpPr>
              <a:spLocks noChangeArrowheads="1"/>
            </p:cNvSpPr>
            <p:nvPr/>
          </p:nvSpPr>
          <p:spPr bwMode="auto">
            <a:xfrm>
              <a:off x="2398" y="2288"/>
              <a:ext cx="265" cy="26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tIns="10800" rIns="54000" bIns="10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7897" name="Rectangle 6"/>
            <p:cNvSpPr>
              <a:spLocks noChangeArrowheads="1"/>
            </p:cNvSpPr>
            <p:nvPr/>
          </p:nvSpPr>
          <p:spPr bwMode="auto">
            <a:xfrm>
              <a:off x="3354" y="2288"/>
              <a:ext cx="263" cy="26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tIns="10800" rIns="54000" bIns="10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7898" name="Rectangle 7"/>
            <p:cNvSpPr>
              <a:spLocks noChangeArrowheads="1"/>
            </p:cNvSpPr>
            <p:nvPr/>
          </p:nvSpPr>
          <p:spPr bwMode="auto">
            <a:xfrm>
              <a:off x="3831" y="2288"/>
              <a:ext cx="265" cy="26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tIns="10800" rIns="54000" bIns="10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7899" name="AutoShape 8"/>
            <p:cNvSpPr>
              <a:spLocks noChangeArrowheads="1"/>
            </p:cNvSpPr>
            <p:nvPr/>
          </p:nvSpPr>
          <p:spPr bwMode="auto">
            <a:xfrm>
              <a:off x="2716" y="2315"/>
              <a:ext cx="106" cy="2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64 w 21600"/>
                <a:gd name="T13" fmla="*/ 5400 h 21600"/>
                <a:gd name="T14" fmla="*/ 18951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 wrap="none" lIns="54000" tIns="10800" rIns="54000" bIns="10800" anchor="ctr"/>
            <a:lstStyle/>
            <a:p>
              <a:endParaRPr lang="pt-BR"/>
            </a:p>
          </p:txBody>
        </p:sp>
        <p:sp>
          <p:nvSpPr>
            <p:cNvPr id="37900" name="AutoShape 9"/>
            <p:cNvSpPr>
              <a:spLocks noChangeArrowheads="1"/>
            </p:cNvSpPr>
            <p:nvPr/>
          </p:nvSpPr>
          <p:spPr bwMode="auto">
            <a:xfrm>
              <a:off x="3194" y="2315"/>
              <a:ext cx="106" cy="2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64 w 21600"/>
                <a:gd name="T13" fmla="*/ 5400 h 21600"/>
                <a:gd name="T14" fmla="*/ 18951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 wrap="none" lIns="54000" tIns="10800" rIns="54000" bIns="10800" anchor="ctr"/>
            <a:lstStyle/>
            <a:p>
              <a:endParaRPr lang="pt-BR"/>
            </a:p>
          </p:txBody>
        </p:sp>
        <p:sp>
          <p:nvSpPr>
            <p:cNvPr id="37901" name="AutoShape 10"/>
            <p:cNvSpPr>
              <a:spLocks noChangeArrowheads="1"/>
            </p:cNvSpPr>
            <p:nvPr/>
          </p:nvSpPr>
          <p:spPr bwMode="auto">
            <a:xfrm>
              <a:off x="3672" y="2315"/>
              <a:ext cx="106" cy="2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64 w 21600"/>
                <a:gd name="T13" fmla="*/ 5400 h 21600"/>
                <a:gd name="T14" fmla="*/ 18951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 wrap="none" lIns="54000" tIns="10800" rIns="54000" bIns="10800" anchor="ctr"/>
            <a:lstStyle/>
            <a:p>
              <a:endParaRPr lang="pt-BR"/>
            </a:p>
          </p:txBody>
        </p:sp>
        <p:grpSp>
          <p:nvGrpSpPr>
            <p:cNvPr id="37902" name="Group 11"/>
            <p:cNvGrpSpPr>
              <a:grpSpLocks/>
            </p:cNvGrpSpPr>
            <p:nvPr/>
          </p:nvGrpSpPr>
          <p:grpSpPr bwMode="auto">
            <a:xfrm>
              <a:off x="2538" y="2288"/>
              <a:ext cx="974" cy="1222"/>
              <a:chOff x="2528" y="2208"/>
              <a:chExt cx="880" cy="1104"/>
            </a:xfrm>
          </p:grpSpPr>
          <p:sp>
            <p:nvSpPr>
              <p:cNvPr id="37908" name="Rectangle 12"/>
              <p:cNvSpPr>
                <a:spLocks noChangeArrowheads="1"/>
              </p:cNvSpPr>
              <p:nvPr/>
            </p:nvSpPr>
            <p:spPr bwMode="auto">
              <a:xfrm>
                <a:off x="2840" y="2208"/>
                <a:ext cx="242" cy="24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 type="none"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54000" tIns="10800" rIns="54000" bIns="10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FFFFFF"/>
                  </a:buClr>
                  <a:buSzPct val="125000"/>
                  <a:buFont typeface="Wingdings" panose="05000000000000000000" pitchFamily="2" charset="2"/>
                  <a:buChar char="ü"/>
                </a:pPr>
                <a:endParaRPr lang="pt-BR" altLang="pt-BR" sz="2400"/>
              </a:p>
            </p:txBody>
          </p:sp>
          <p:grpSp>
            <p:nvGrpSpPr>
              <p:cNvPr id="37909" name="Group 13"/>
              <p:cNvGrpSpPr>
                <a:grpSpLocks/>
              </p:cNvGrpSpPr>
              <p:nvPr/>
            </p:nvGrpSpPr>
            <p:grpSpPr bwMode="auto">
              <a:xfrm>
                <a:off x="2528" y="3120"/>
                <a:ext cx="864" cy="192"/>
                <a:chOff x="2528" y="3120"/>
                <a:chExt cx="864" cy="192"/>
              </a:xfrm>
            </p:grpSpPr>
            <p:sp>
              <p:nvSpPr>
                <p:cNvPr id="37912" name="Rectangle 14"/>
                <p:cNvSpPr>
                  <a:spLocks noChangeArrowheads="1"/>
                </p:cNvSpPr>
                <p:nvPr/>
              </p:nvSpPr>
              <p:spPr bwMode="auto">
                <a:xfrm>
                  <a:off x="2528" y="3120"/>
                  <a:ext cx="192" cy="192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lIns="54000" tIns="10800" rIns="54000" bIns="1080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  <a:buClr>
                      <a:srgbClr val="FFFFFF"/>
                    </a:buClr>
                    <a:buSzPct val="125000"/>
                    <a:buFont typeface="Wingdings" panose="05000000000000000000" pitchFamily="2" charset="2"/>
                    <a:buChar char="ü"/>
                  </a:pPr>
                  <a:endParaRPr lang="pt-BR" altLang="pt-BR" sz="2400"/>
                </a:p>
              </p:txBody>
            </p:sp>
            <p:sp>
              <p:nvSpPr>
                <p:cNvPr id="37913" name="Rectangle 15"/>
                <p:cNvSpPr>
                  <a:spLocks noChangeArrowheads="1"/>
                </p:cNvSpPr>
                <p:nvPr/>
              </p:nvSpPr>
              <p:spPr bwMode="auto">
                <a:xfrm>
                  <a:off x="2864" y="3120"/>
                  <a:ext cx="192" cy="192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lIns="54000" tIns="10800" rIns="54000" bIns="1080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  <a:buClr>
                      <a:srgbClr val="FFFFFF"/>
                    </a:buClr>
                    <a:buSzPct val="125000"/>
                    <a:buFont typeface="Wingdings" panose="05000000000000000000" pitchFamily="2" charset="2"/>
                    <a:buChar char="ü"/>
                  </a:pPr>
                  <a:endParaRPr lang="pt-BR" altLang="pt-BR" sz="2400"/>
                </a:p>
              </p:txBody>
            </p:sp>
            <p:sp>
              <p:nvSpPr>
                <p:cNvPr id="37914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2" y="3120"/>
                  <a:ext cx="192" cy="192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 type="none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lIns="54000" tIns="10800" rIns="54000" bIns="1080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  <a:buClr>
                      <a:srgbClr val="FFFFFF"/>
                    </a:buClr>
                    <a:buSzPct val="125000"/>
                    <a:buFont typeface="Wingdings" panose="05000000000000000000" pitchFamily="2" charset="2"/>
                    <a:buChar char="ü"/>
                  </a:pPr>
                  <a:endParaRPr lang="pt-BR" altLang="pt-BR" sz="2400"/>
                </a:p>
              </p:txBody>
            </p:sp>
            <p:cxnSp>
              <p:nvCxnSpPr>
                <p:cNvPr id="37915" name="AutoShape 17"/>
                <p:cNvCxnSpPr>
                  <a:cxnSpLocks noChangeShapeType="1"/>
                  <a:stCxn id="37912" idx="3"/>
                  <a:endCxn id="37913" idx="1"/>
                </p:cNvCxnSpPr>
                <p:nvPr/>
              </p:nvCxnSpPr>
              <p:spPr bwMode="auto">
                <a:xfrm>
                  <a:off x="2725" y="3216"/>
                  <a:ext cx="134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916" name="AutoShape 18"/>
                <p:cNvCxnSpPr>
                  <a:cxnSpLocks noChangeShapeType="1"/>
                  <a:stCxn id="37913" idx="3"/>
                  <a:endCxn id="37914" idx="1"/>
                </p:cNvCxnSpPr>
                <p:nvPr/>
              </p:nvCxnSpPr>
              <p:spPr bwMode="auto">
                <a:xfrm>
                  <a:off x="3061" y="3216"/>
                  <a:ext cx="134" cy="0"/>
                </a:xfrm>
                <a:prstGeom prst="straightConnector1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7910" name="Line 19"/>
              <p:cNvSpPr>
                <a:spLocks noChangeShapeType="1"/>
              </p:cNvSpPr>
              <p:nvPr/>
            </p:nvSpPr>
            <p:spPr bwMode="auto">
              <a:xfrm flipH="1">
                <a:off x="2544" y="2448"/>
                <a:ext cx="288" cy="67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54000" tIns="10800" rIns="54000" bIns="10800" anchor="ctr"/>
              <a:lstStyle/>
              <a:p>
                <a:endParaRPr lang="pt-BR"/>
              </a:p>
            </p:txBody>
          </p:sp>
          <p:sp>
            <p:nvSpPr>
              <p:cNvPr id="37911" name="Line 20"/>
              <p:cNvSpPr>
                <a:spLocks noChangeShapeType="1"/>
              </p:cNvSpPr>
              <p:nvPr/>
            </p:nvSpPr>
            <p:spPr bwMode="auto">
              <a:xfrm>
                <a:off x="3072" y="2448"/>
                <a:ext cx="336" cy="67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54000" tIns="10800" rIns="54000" bIns="10800" anchor="ctr"/>
              <a:lstStyle/>
              <a:p>
                <a:endParaRPr lang="pt-BR"/>
              </a:p>
            </p:txBody>
          </p:sp>
        </p:grpSp>
        <p:sp>
          <p:nvSpPr>
            <p:cNvPr id="346133" name="AutoShape 21"/>
            <p:cNvSpPr>
              <a:spLocks noChangeArrowheads="1"/>
            </p:cNvSpPr>
            <p:nvPr/>
          </p:nvSpPr>
          <p:spPr bwMode="auto">
            <a:xfrm>
              <a:off x="1388" y="2050"/>
              <a:ext cx="849" cy="74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333399"/>
                </a:gs>
              </a:gsLst>
              <a:lin ang="0" scaled="1"/>
            </a:gradFill>
            <a:ln w="15875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54000" tIns="10800" rIns="54000" bIns="10800" anchor="ctr"/>
            <a:lstStyle/>
            <a:p>
              <a:pPr algn="ctr">
                <a:defRPr/>
              </a:pPr>
              <a:r>
                <a:rPr lang="pt-BR" sz="11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ENTRADAS</a:t>
              </a:r>
            </a:p>
          </p:txBody>
        </p:sp>
        <p:sp>
          <p:nvSpPr>
            <p:cNvPr id="346134" name="AutoShape 22"/>
            <p:cNvSpPr>
              <a:spLocks noChangeArrowheads="1"/>
            </p:cNvSpPr>
            <p:nvPr/>
          </p:nvSpPr>
          <p:spPr bwMode="auto">
            <a:xfrm>
              <a:off x="4257" y="2050"/>
              <a:ext cx="849" cy="74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333399"/>
                </a:gs>
                <a:gs pos="100000">
                  <a:srgbClr val="FFFFFF"/>
                </a:gs>
              </a:gsLst>
              <a:lin ang="0" scaled="1"/>
            </a:gradFill>
            <a:ln w="15875">
              <a:solidFill>
                <a:srgbClr val="000000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54000" tIns="10800" rIns="54000" bIns="10800" anchor="ctr"/>
            <a:lstStyle/>
            <a:p>
              <a:pPr algn="ctr">
                <a:defRPr/>
              </a:pPr>
              <a:r>
                <a:rPr lang="pt-BR" sz="11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SAÍDAS</a:t>
              </a:r>
            </a:p>
          </p:txBody>
        </p:sp>
        <p:sp>
          <p:nvSpPr>
            <p:cNvPr id="37905" name="AutoShape 23"/>
            <p:cNvSpPr>
              <a:spLocks/>
            </p:cNvSpPr>
            <p:nvPr/>
          </p:nvSpPr>
          <p:spPr bwMode="auto">
            <a:xfrm>
              <a:off x="4464" y="1440"/>
              <a:ext cx="1536" cy="273"/>
            </a:xfrm>
            <a:prstGeom prst="borderCallout2">
              <a:avLst>
                <a:gd name="adj1" fmla="val 26375"/>
                <a:gd name="adj2" fmla="val -3125"/>
                <a:gd name="adj3" fmla="val 26375"/>
                <a:gd name="adj4" fmla="val -28843"/>
                <a:gd name="adj5" fmla="val 152014"/>
                <a:gd name="adj6" fmla="val -5553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latin typeface="Verdana" panose="020B0604030504040204" pitchFamily="34" charset="0"/>
                </a:rPr>
                <a:t>Macroprocesso</a:t>
              </a:r>
            </a:p>
          </p:txBody>
        </p:sp>
        <p:sp>
          <p:nvSpPr>
            <p:cNvPr id="37906" name="AutoShape 24"/>
            <p:cNvSpPr>
              <a:spLocks/>
            </p:cNvSpPr>
            <p:nvPr/>
          </p:nvSpPr>
          <p:spPr bwMode="auto">
            <a:xfrm>
              <a:off x="4656" y="2903"/>
              <a:ext cx="1385" cy="273"/>
            </a:xfrm>
            <a:prstGeom prst="borderCallout2">
              <a:avLst>
                <a:gd name="adj1" fmla="val 26375"/>
                <a:gd name="adj2" fmla="val -3468"/>
                <a:gd name="adj3" fmla="val 26375"/>
                <a:gd name="adj4" fmla="val -41157"/>
                <a:gd name="adj5" fmla="val -124176"/>
                <a:gd name="adj6" fmla="val -8021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latin typeface="Verdana" panose="020B0604030504040204" pitchFamily="34" charset="0"/>
                </a:rPr>
                <a:t>Processos</a:t>
              </a:r>
            </a:p>
          </p:txBody>
        </p:sp>
        <p:sp>
          <p:nvSpPr>
            <p:cNvPr id="37907" name="AutoShape 25"/>
            <p:cNvSpPr>
              <a:spLocks/>
            </p:cNvSpPr>
            <p:nvPr/>
          </p:nvSpPr>
          <p:spPr bwMode="auto">
            <a:xfrm>
              <a:off x="451" y="2969"/>
              <a:ext cx="1385" cy="273"/>
            </a:xfrm>
            <a:prstGeom prst="borderCallout2">
              <a:avLst>
                <a:gd name="adj1" fmla="val 26375"/>
                <a:gd name="adj2" fmla="val 103468"/>
                <a:gd name="adj3" fmla="val 26375"/>
                <a:gd name="adj4" fmla="val 126644"/>
                <a:gd name="adj5" fmla="val 160074"/>
                <a:gd name="adj6" fmla="val 1506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Verdana" panose="020B0604030504040204" pitchFamily="34" charset="0"/>
                </a:rPr>
                <a:t>Subprocessos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0" y="163513"/>
            <a:ext cx="8440738" cy="493712"/>
            <a:chOff x="0" y="84"/>
            <a:chExt cx="5760" cy="255"/>
          </a:xfrm>
        </p:grpSpPr>
        <p:sp>
          <p:nvSpPr>
            <p:cNvPr id="37893" name="Rectangle 27"/>
            <p:cNvSpPr>
              <a:spLocks noChangeArrowheads="1"/>
            </p:cNvSpPr>
            <p:nvPr/>
          </p:nvSpPr>
          <p:spPr bwMode="auto">
            <a:xfrm>
              <a:off x="0" y="92"/>
              <a:ext cx="207" cy="247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46140" name="Text Box 28"/>
            <p:cNvSpPr txBox="1">
              <a:spLocks noChangeArrowheads="1"/>
            </p:cNvSpPr>
            <p:nvPr/>
          </p:nvSpPr>
          <p:spPr bwMode="auto">
            <a:xfrm>
              <a:off x="240" y="84"/>
              <a:ext cx="552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  <a:defRPr/>
              </a:pPr>
              <a:r>
                <a:rPr lang="pt-BR" sz="2800" i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DECOMPOSIÇÃO DE PROCESSOS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0" y="163513"/>
            <a:ext cx="8440738" cy="493712"/>
            <a:chOff x="0" y="84"/>
            <a:chExt cx="5760" cy="255"/>
          </a:xfrm>
        </p:grpSpPr>
        <p:sp>
          <p:nvSpPr>
            <p:cNvPr id="38916" name="Rectangle 27"/>
            <p:cNvSpPr>
              <a:spLocks noChangeArrowheads="1"/>
            </p:cNvSpPr>
            <p:nvPr/>
          </p:nvSpPr>
          <p:spPr bwMode="auto">
            <a:xfrm>
              <a:off x="0" y="92"/>
              <a:ext cx="207" cy="247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46140" name="Text Box 28"/>
            <p:cNvSpPr txBox="1">
              <a:spLocks noChangeArrowheads="1"/>
            </p:cNvSpPr>
            <p:nvPr/>
          </p:nvSpPr>
          <p:spPr bwMode="auto">
            <a:xfrm>
              <a:off x="240" y="84"/>
              <a:ext cx="552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  <a:defRPr/>
              </a:pPr>
              <a:r>
                <a:rPr lang="pt-BR" sz="28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EXEMPLO DE PROCESSO </a:t>
              </a:r>
            </a:p>
          </p:txBody>
        </p:sp>
      </p:grpSp>
      <p:pic>
        <p:nvPicPr>
          <p:cNvPr id="38915" name="Picture 2" descr="Image result for exemplo proce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8802687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6200"/>
            <a:ext cx="9002713" cy="587375"/>
            <a:chOff x="0" y="48"/>
            <a:chExt cx="6144" cy="370"/>
          </a:xfrm>
        </p:grpSpPr>
        <p:sp>
          <p:nvSpPr>
            <p:cNvPr id="39941" name="Rectangle 3"/>
            <p:cNvSpPr>
              <a:spLocks noChangeArrowheads="1"/>
            </p:cNvSpPr>
            <p:nvPr/>
          </p:nvSpPr>
          <p:spPr bwMode="auto">
            <a:xfrm>
              <a:off x="0" y="65"/>
              <a:ext cx="207" cy="302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Char char="ü"/>
              </a:pPr>
              <a:endParaRPr lang="pt-BR" altLang="pt-BR" sz="2400"/>
            </a:p>
          </p:txBody>
        </p:sp>
        <p:sp>
          <p:nvSpPr>
            <p:cNvPr id="347140" name="Rectangle 4"/>
            <p:cNvSpPr>
              <a:spLocks noChangeArrowheads="1"/>
            </p:cNvSpPr>
            <p:nvPr/>
          </p:nvSpPr>
          <p:spPr bwMode="auto">
            <a:xfrm>
              <a:off x="96" y="48"/>
              <a:ext cx="6048" cy="37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93518" tIns="46759" rIns="93518" bIns="46759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EXEMPLO DE ÁRVORE DE PROCESSOS</a:t>
              </a:r>
            </a:p>
          </p:txBody>
        </p:sp>
      </p:grpSp>
      <p:pic>
        <p:nvPicPr>
          <p:cNvPr id="347141" name="Picture 5" descr="Modelo de Árvore de Process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"/>
            <a:ext cx="9002713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Botão de ação: Voltar ou Anterior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6808AD-83DC-496E-B1E8-F2434EF810B0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4096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5BF27D-97A2-4231-B0FD-337EF33ACCE6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pt-BR" sz="1400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Código de Ética Profissional</a:t>
            </a:r>
          </a:p>
        </p:txBody>
      </p:sp>
      <p:sp>
        <p:nvSpPr>
          <p:cNvPr id="4096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65138" indent="-465138"/>
            <a:r>
              <a:rPr lang="pt-BR" altLang="pt-BR" smtClean="0"/>
              <a:t>Conjunto de regras e princípios a serem seguidos pelos profissionais da área.</a:t>
            </a:r>
          </a:p>
          <a:p>
            <a:pPr marL="465138" indent="-465138"/>
            <a:r>
              <a:rPr lang="pt-BR" altLang="pt-BR" smtClean="0"/>
              <a:t>Moral/Ética/Legal – tratar conflito</a:t>
            </a:r>
          </a:p>
          <a:p>
            <a:pPr marL="465138" indent="-465138"/>
            <a:r>
              <a:rPr lang="pt-BR" altLang="pt-BR" smtClean="0"/>
              <a:t>Querer/Poder/Dever – tratar conflito</a:t>
            </a:r>
          </a:p>
          <a:p>
            <a:pPr marL="465138" indent="-465138"/>
            <a:r>
              <a:rPr lang="pt-BR" altLang="pt-BR" smtClean="0"/>
              <a:t>A SBC tem um </a:t>
            </a:r>
            <a:r>
              <a:rPr lang="pt-BR" altLang="pt-BR" smtClean="0">
                <a:hlinkClick r:id="rId2"/>
              </a:rPr>
              <a:t>código de Ética</a:t>
            </a:r>
            <a:r>
              <a:rPr lang="pt-BR" altLang="pt-BR" smtClean="0"/>
              <a:t>.</a:t>
            </a:r>
          </a:p>
          <a:p>
            <a:pPr marL="465138" indent="-465138"/>
            <a:r>
              <a:rPr lang="pt-BR" altLang="pt-BR" smtClean="0"/>
              <a:t>A IEEE tem um </a:t>
            </a:r>
            <a:r>
              <a:rPr lang="pt-BR" altLang="pt-BR" smtClean="0">
                <a:hlinkClick r:id="rId3"/>
              </a:rPr>
              <a:t>código de Ética</a:t>
            </a:r>
            <a:r>
              <a:rPr lang="pt-BR" altLang="pt-BR" smtClean="0"/>
              <a:t>.</a:t>
            </a:r>
          </a:p>
          <a:p>
            <a:pPr marL="465138" indent="-465138"/>
            <a:endParaRPr lang="pt-BR" altLang="pt-B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4E60B-E718-45F8-B8F9-C650845707FD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4198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278AF-D144-4A0B-83F9-87CC3E9A0228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pt-BR" sz="1400" smtClean="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844550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Ética dos Profis. de Computação</a:t>
            </a:r>
          </a:p>
        </p:txBody>
      </p:sp>
      <p:sp>
        <p:nvSpPr>
          <p:cNvPr id="419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351838" cy="4391025"/>
          </a:xfrm>
          <a:noFill/>
        </p:spPr>
        <p:txBody>
          <a:bodyPr lIns="92075" tIns="46038" rIns="92075" bIns="46038"/>
          <a:lstStyle/>
          <a:p>
            <a:pPr marL="465138" indent="-465138" algn="just"/>
            <a:r>
              <a:rPr lang="pt-BR" altLang="pt-BR" sz="2800" smtClean="0"/>
              <a:t>Art. 1º : Contribuir para o bem-estar social, promovendo, sempre que possível, a inclusão todos setores da sociedade. </a:t>
            </a:r>
          </a:p>
          <a:p>
            <a:pPr marL="465138" indent="-465138" algn="just"/>
            <a:r>
              <a:rPr lang="pt-BR" altLang="pt-BR" sz="2800" smtClean="0"/>
              <a:t>Art. 2º : Exercer o trabalho profissional com responsabilidade, dedicação, honestidade e justiça, buscando sempre a melhor solução. </a:t>
            </a:r>
          </a:p>
          <a:p>
            <a:pPr marL="465138" indent="-465138" algn="just"/>
            <a:r>
              <a:rPr lang="pt-BR" altLang="pt-BR" sz="2800" smtClean="0"/>
              <a:t>Art. 3º : Esforçar-se para adquirir continuamente competência técnica e profissional, mantendo-se sempre atualizado com os avanços da profissão.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AF34C-C480-402E-9DAC-336F6F6D273F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430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FF3DA7-F962-42C0-99BA-549D9E915AB0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pt-BR" sz="1400" smtClean="0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4301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844550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Ética dos Profis. de Computação</a:t>
            </a:r>
          </a:p>
        </p:txBody>
      </p:sp>
      <p:sp>
        <p:nvSpPr>
          <p:cNvPr id="430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4970462"/>
          </a:xfrm>
          <a:noFill/>
        </p:spPr>
        <p:txBody>
          <a:bodyPr lIns="92075" tIns="46038" rIns="92075" bIns="46038"/>
          <a:lstStyle/>
          <a:p>
            <a:pPr marL="465138" indent="-465138" algn="just"/>
            <a:r>
              <a:rPr lang="pt-BR" altLang="pt-BR" sz="2800" smtClean="0"/>
              <a:t>Art. 4º : Atuar dentro dos limites de sua competência profissional e orientar-se por elevado espírito público.</a:t>
            </a:r>
          </a:p>
          <a:p>
            <a:pPr marL="465138" indent="-465138" algn="just"/>
            <a:r>
              <a:rPr lang="pt-BR" altLang="pt-BR" sz="2800" smtClean="0"/>
              <a:t> Art. 5º : Guardar sigilo profissional das informações a que tiver acesso em decorrência das atividades exercidas. </a:t>
            </a:r>
          </a:p>
          <a:p>
            <a:pPr marL="465138" indent="-465138" algn="just"/>
            <a:r>
              <a:rPr lang="pt-BR" altLang="pt-BR" sz="2800" smtClean="0"/>
              <a:t>Art. 6º : Conduzir as atividades profissionais sem discriminação, seja de raça, sexo, religião, nacionalidade, cor da pele, idade, estado civil ou qualquer outra condição humana. </a:t>
            </a:r>
          </a:p>
          <a:p>
            <a:pPr marL="465138" indent="-465138" algn="just"/>
            <a:r>
              <a:rPr lang="pt-BR" altLang="pt-BR" sz="2800" smtClean="0"/>
              <a:t>Art. 7º : Respeitar a legislação vigente, o interesse social e os direitos de terceiros.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FADC49-D985-4C13-BFB0-635AA4C9E8F1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4403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BABCD1-4C73-4101-82B0-165ECA7EB6E6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pt-BR" sz="1400" smtClean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844550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Ética dos Profis. de Computação</a:t>
            </a:r>
          </a:p>
        </p:txBody>
      </p:sp>
      <p:sp>
        <p:nvSpPr>
          <p:cNvPr id="440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97888" cy="5399087"/>
          </a:xfrm>
          <a:noFill/>
        </p:spPr>
        <p:txBody>
          <a:bodyPr lIns="92075" tIns="46038" rIns="92075" bIns="46038"/>
          <a:lstStyle/>
          <a:p>
            <a:pPr marL="465138" indent="-465138" algn="just"/>
            <a:r>
              <a:rPr lang="pt-BR" altLang="pt-BR" sz="2800" smtClean="0"/>
              <a:t>Art. 8º: Honrar compromissos, contratos, termos de responsabilidade, direitos de propriedade, copyrights e patentes. </a:t>
            </a:r>
          </a:p>
          <a:p>
            <a:pPr marL="465138" indent="-465138" algn="just"/>
            <a:r>
              <a:rPr lang="pt-BR" altLang="pt-BR" sz="2800" smtClean="0"/>
              <a:t>Art. 9º : Pautar sua relação com os colegas de profissão nos princípios de consideração, respeito, apreço, solidariedade e da harmonia da classe. </a:t>
            </a:r>
          </a:p>
          <a:p>
            <a:pPr marL="465138" indent="-465138" algn="just"/>
            <a:r>
              <a:rPr lang="pt-BR" altLang="pt-BR" sz="2800" smtClean="0"/>
              <a:t>Art. 10: Não praticar atos que possam comprometer a honra, a dignidade, privacidade de qualquer pessoa. </a:t>
            </a:r>
          </a:p>
          <a:p>
            <a:pPr marL="465138" indent="-465138" algn="just"/>
            <a:r>
              <a:rPr lang="pt-BR" altLang="pt-BR" sz="2800" smtClean="0"/>
              <a:t>Art. 11: Nunca apropriar-se de trabalho intelectual, iniciativas ou soluções encontradas por outras pessoas. </a:t>
            </a:r>
          </a:p>
          <a:p>
            <a:pPr marL="465138" indent="-465138" algn="just"/>
            <a:r>
              <a:rPr lang="pt-BR" altLang="pt-BR" sz="2800" smtClean="0"/>
              <a:t>Art. 12: Zelar pelo cumprimento deste código.</a:t>
            </a:r>
          </a:p>
        </p:txBody>
      </p:sp>
      <p:sp>
        <p:nvSpPr>
          <p:cNvPr id="44040" name="Botão de ação: Voltar ou Anterior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pt-BR" altLang="pt-BR" smtClean="0"/>
              <a:t>Características de Software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1524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pt-BR" altLang="pt-BR" smtClean="0"/>
              <a:t>O Software é uma entidade lógica e não se desgasta com o tempo como ocorre no hardware. </a:t>
            </a:r>
          </a:p>
        </p:txBody>
      </p:sp>
      <p:pic>
        <p:nvPicPr>
          <p:cNvPr id="8196" name="Picture 4" descr="D:\UFLA\Disciplinas\2000\1 semestre\Engenharia de Software\GraficoFalhasHardwar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852738"/>
            <a:ext cx="6253163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pt-BR" altLang="pt-BR" smtClean="0"/>
              <a:t>Características de Software (3)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1219200"/>
          </a:xfrm>
        </p:spPr>
        <p:txBody>
          <a:bodyPr/>
          <a:lstStyle/>
          <a:p>
            <a:r>
              <a:rPr lang="pt-BR" altLang="pt-BR" smtClean="0"/>
              <a:t>O software não envelhece no sentido clássico, e após corrigidos os defeitos, as falhas estabiliza-se. </a:t>
            </a:r>
          </a:p>
        </p:txBody>
      </p:sp>
      <p:pic>
        <p:nvPicPr>
          <p:cNvPr id="9220" name="Picture 5" descr="D:\UFLA\Disciplinas\2000\1 semestre\Engenharia de Software\GraficoFalhasSoftwareIdealizad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97225"/>
            <a:ext cx="61261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pt-BR" altLang="pt-BR" smtClean="0"/>
              <a:t>Características de Software (4)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53400" cy="1600200"/>
          </a:xfrm>
        </p:spPr>
        <p:txBody>
          <a:bodyPr/>
          <a:lstStyle/>
          <a:p>
            <a:r>
              <a:rPr lang="pt-BR" altLang="pt-BR" smtClean="0"/>
              <a:t>Mas,  o software fica obsoleto, as regras de negócios mudam e precisamos fazer mudanças no software.</a:t>
            </a:r>
          </a:p>
        </p:txBody>
      </p:sp>
      <p:pic>
        <p:nvPicPr>
          <p:cNvPr id="10244" name="Picture 4" descr="D:\UFLA\Disciplinas\2000\1 semestre\Engenharia de Software\GraficoFalhasSoftwar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81300"/>
            <a:ext cx="6691313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Características de Software (5)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pt-BR" altLang="pt-BR" smtClean="0"/>
              <a:t>A maioria dos softwares são feitos sob medida em vez de ser montada a partir de componentes existentes. Alguns pesquisadores tentam desenvolver métodos, técnicas e ferramentas para tornar isto possível. (reusabilidade)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pt-BR" altLang="pt-BR" smtClean="0"/>
              <a:t>Aplicações de Software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r>
              <a:rPr lang="pt-BR" altLang="pt-BR" smtClean="0"/>
              <a:t>Pode-se classificar um software segundo sua aplicação:</a:t>
            </a:r>
          </a:p>
          <a:p>
            <a:pPr lvl="1"/>
            <a:r>
              <a:rPr lang="pt-BR" altLang="pt-BR" smtClean="0"/>
              <a:t>Software Básico;</a:t>
            </a:r>
          </a:p>
          <a:p>
            <a:pPr lvl="1"/>
            <a:r>
              <a:rPr lang="pt-BR" altLang="pt-BR" smtClean="0"/>
              <a:t>Software em Tempo Real;</a:t>
            </a:r>
          </a:p>
          <a:p>
            <a:pPr lvl="1"/>
            <a:r>
              <a:rPr lang="pt-BR" altLang="pt-BR" smtClean="0"/>
              <a:t>Software Comercial</a:t>
            </a:r>
          </a:p>
          <a:p>
            <a:pPr lvl="1"/>
            <a:r>
              <a:rPr lang="pt-BR" altLang="pt-BR" smtClean="0"/>
              <a:t>Software Científico</a:t>
            </a:r>
          </a:p>
          <a:p>
            <a:pPr lvl="1"/>
            <a:r>
              <a:rPr lang="pt-BR" altLang="pt-BR" smtClean="0"/>
              <a:t>Software Embutido</a:t>
            </a:r>
          </a:p>
          <a:p>
            <a:pPr lvl="1"/>
            <a:r>
              <a:rPr lang="pt-BR" altLang="pt-BR" smtClean="0"/>
              <a:t>Software de Computador Pessoal;</a:t>
            </a:r>
          </a:p>
          <a:p>
            <a:pPr lvl="1"/>
            <a:r>
              <a:rPr lang="pt-BR" altLang="pt-BR" smtClean="0"/>
              <a:t>Software de Inteligência Artificial</a:t>
            </a:r>
          </a:p>
        </p:txBody>
      </p:sp>
      <p:sp>
        <p:nvSpPr>
          <p:cNvPr id="12292" name="Botão de ação: Voltar ou Anterior 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762000"/>
          </a:xfrm>
        </p:spPr>
        <p:txBody>
          <a:bodyPr/>
          <a:lstStyle/>
          <a:p>
            <a:r>
              <a:rPr lang="pt-BR" altLang="pt-BR" smtClean="0"/>
              <a:t>Mitos da Engenharia de Software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3657600"/>
          </a:xfrm>
        </p:spPr>
        <p:txBody>
          <a:bodyPr/>
          <a:lstStyle/>
          <a:p>
            <a:r>
              <a:rPr lang="pt-BR" altLang="pt-BR" smtClean="0"/>
              <a:t>Muitas pessoas acreditam em determinadas verdades que não passam de mitos.</a:t>
            </a:r>
          </a:p>
          <a:p>
            <a:r>
              <a:rPr lang="pt-BR" altLang="pt-BR" smtClean="0"/>
              <a:t>Estes mitos podem ser divididos em 3 grupos</a:t>
            </a:r>
          </a:p>
          <a:p>
            <a:pPr lvl="1"/>
            <a:r>
              <a:rPr lang="pt-BR" altLang="pt-BR" sz="3200" smtClean="0"/>
              <a:t>Mitos Administrativos;</a:t>
            </a:r>
          </a:p>
          <a:p>
            <a:pPr lvl="1"/>
            <a:r>
              <a:rPr lang="pt-BR" altLang="pt-BR" sz="3200" smtClean="0"/>
              <a:t>Mitos do Cliente; e</a:t>
            </a:r>
          </a:p>
          <a:p>
            <a:pPr lvl="1"/>
            <a:r>
              <a:rPr lang="pt-BR" altLang="pt-BR" sz="3200" smtClean="0"/>
              <a:t>Mitos do Profissional;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apresentação\PULSO.POT</Template>
  <TotalTime>2512</TotalTime>
  <Words>1905</Words>
  <Application>Microsoft Office PowerPoint</Application>
  <PresentationFormat>Apresentação na tela (4:3)</PresentationFormat>
  <Paragraphs>208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Times New Roman</vt:lpstr>
      <vt:lpstr>Arial</vt:lpstr>
      <vt:lpstr>Wingdings</vt:lpstr>
      <vt:lpstr>Tahoma</vt:lpstr>
      <vt:lpstr>Verdana</vt:lpstr>
      <vt:lpstr>PULSO</vt:lpstr>
      <vt:lpstr>ENGENHARIA DE SOFTWARE I</vt:lpstr>
      <vt:lpstr>Roteiro</vt:lpstr>
      <vt:lpstr>Características do Software (1)</vt:lpstr>
      <vt:lpstr>Características de Software (2)</vt:lpstr>
      <vt:lpstr>Características de Software (3)</vt:lpstr>
      <vt:lpstr>Características de Software (4)</vt:lpstr>
      <vt:lpstr>Características de Software (5)</vt:lpstr>
      <vt:lpstr>Aplicações de Software</vt:lpstr>
      <vt:lpstr>Mitos da Engenharia de Software (1)</vt:lpstr>
      <vt:lpstr>Mitos Administrativos (1)</vt:lpstr>
      <vt:lpstr>Mitos Administrativos (2)</vt:lpstr>
      <vt:lpstr>Mitos Administrativos (3)</vt:lpstr>
      <vt:lpstr>Mitos do Cliente (1)</vt:lpstr>
      <vt:lpstr>Mitos do Cliente (2)</vt:lpstr>
      <vt:lpstr>Mitos do Profissional</vt:lpstr>
      <vt:lpstr>Mitos do Profissional (1)</vt:lpstr>
      <vt:lpstr>Mitos do Profissional (2)</vt:lpstr>
      <vt:lpstr>Mitos do Profissional (3)</vt:lpstr>
      <vt:lpstr>CICLO DE VIDA DE SOFTWARE</vt:lpstr>
      <vt:lpstr>Etapa de Requisitos de Software</vt:lpstr>
      <vt:lpstr>Etapa de Projeto</vt:lpstr>
      <vt:lpstr>Etapa de Codificação</vt:lpstr>
      <vt:lpstr>Etapa de Testes</vt:lpstr>
      <vt:lpstr>Etapa de Manutenção</vt:lpstr>
      <vt:lpstr>PROCESSO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Código de Ética Profissional</vt:lpstr>
      <vt:lpstr>Ética dos Profis. de Computação</vt:lpstr>
      <vt:lpstr>Ética dos Profis. de Computação</vt:lpstr>
      <vt:lpstr>Ética dos Profis. de Computação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ESPECIALIZAÇÃO EM ANÁLISE DE SISTEMAS - 97   CEANSIS 97</dc:title>
  <dc:creator>Patricia e Rodrigo</dc:creator>
  <cp:lastModifiedBy>Tonio</cp:lastModifiedBy>
  <cp:revision>456</cp:revision>
  <dcterms:created xsi:type="dcterms:W3CDTF">1997-05-21T00:11:46Z</dcterms:created>
  <dcterms:modified xsi:type="dcterms:W3CDTF">2018-03-12T13:41:49Z</dcterms:modified>
</cp:coreProperties>
</file>