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7" r:id="rId7"/>
    <p:sldId id="258" r:id="rId8"/>
    <p:sldId id="259" r:id="rId9"/>
    <p:sldId id="265" r:id="rId10"/>
    <p:sldId id="263" r:id="rId11"/>
    <p:sldId id="260" r:id="rId12"/>
    <p:sldId id="262" r:id="rId13"/>
    <p:sldId id="264" r:id="rId14"/>
    <p:sldId id="266" r:id="rId15"/>
    <p:sldId id="261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1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0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6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1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1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9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97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54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9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222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1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85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14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86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39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60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00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50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73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6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29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80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38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9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98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3041669-36D4-CD4D-BD66-593B4192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7BF7397-29F1-4A44-B10E-DB3748C0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A9E91BC-AFCA-2244-8B3A-6E5F488B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F7A45C-B201-694A-9739-C23BF5AD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10879F5-9D88-0042-82AF-5C956BBD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40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406E1E-BC42-A141-BCBC-A017D45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E915D58-4236-AE4A-AFB1-9968D234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1D19474-E4BD-7540-BE82-B813CDB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06D1CE1-59D7-B342-8BA9-53BA4D08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4BC5E9A-9A99-5F42-B856-488952EB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477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31E6CCB-37BE-4740-B07A-B115203B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00D26B3-24CF-E640-89FA-ADF543A2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17D26F5-A355-0540-9FAA-BCC2ADEE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2D19D0D-CA57-B042-8F0B-4C7EF41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C53ADED-7254-E349-A424-C4442EF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44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5DAB34-7704-154C-A6EC-44E7E2E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459007-0B2B-B147-BB05-F2DB0D9B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0540E3F-571F-BA46-B9A1-8F26B448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A0B8D11-73EA-0249-B15B-4D33EB4B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563944E-E991-FE4B-99E8-CE3F9C5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A45208A-0033-174A-A8B9-53FEA1B8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909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A2F4E9-4826-1744-B39C-774D2AF8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930772D-7972-BD4B-B67E-DD6B0B02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E624F95-2FAB-FF48-BBFE-B533B6EC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600A602E-191A-6342-B530-C71324A27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B85C75A8-E034-8D47-81FB-0E87F1DF7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640EA065-3700-B44C-A3A6-63585EB0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AE2EADB1-9FF9-9E44-90AA-F02CCD18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14D290B0-A438-BD4F-A104-5EEE3984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6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50049D-858A-6844-990C-1713160D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BA112D9-D87D-B345-B34A-48FEEF66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ADD31A4A-3189-EF49-8EA0-5ED37A23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F1447D7-1C52-D74F-A628-8AB3C55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99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CC67EA3C-2947-1E49-9537-1C51D0E3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125A8B80-7E53-8F48-BF36-EE501C9D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CC70B563-0F34-E84F-93E3-F53567AB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73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CB78C5-F8C0-A744-B32E-29197225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43106C-AC92-7E41-A1A5-26547382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C1EDCFEB-54B9-0D44-BB5E-2F127E317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E83D5AC-4AC9-2D4C-AFFC-5AA5F5D2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007B219-01E8-474C-BE24-02379884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1927C4A-8370-D845-A518-421D6E32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558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DEF7C2-EA2E-ED47-993B-7866102C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E061C10-24B7-2D4B-A621-8EC4808C7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F1382B4-EA46-284C-9234-861F7274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0B5A0D6-8C5F-5F46-82B9-1799EC4E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56B9D7D-677B-CB41-BA19-FB19FF00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BB2F258-AF4B-C04A-93E8-BDB9ACE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77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9C7F8F-58D1-124A-AD9E-B48BFAB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290DDBB-D7A0-AD43-930C-86C8C15B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80B856B-014A-1642-9377-8FFE1C45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55286E-01E3-E640-B44C-E487CD0B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D473C9A-49F5-0A43-818B-82B17ADF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514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3A9972E-51F2-1749-AF8A-9230C3ECD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A9E0C9E5-34EC-D842-8766-AAA6D8E0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B0129C8-262B-9D49-9A33-E5C7752C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1BCB064-7E49-9242-8712-662B3634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1771D1C-B7A9-0048-9A2C-C1052C65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35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3041669-36D4-CD4D-BD66-593B4192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7BF7397-29F1-4A44-B10E-DB3748C0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A9E91BC-AFCA-2244-8B3A-6E5F488B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F7A45C-B201-694A-9739-C23BF5AD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10879F5-9D88-0042-82AF-5C956BBD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64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406E1E-BC42-A141-BCBC-A017D45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E915D58-4236-AE4A-AFB1-9968D234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1D19474-E4BD-7540-BE82-B813CDB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06D1CE1-59D7-B342-8BA9-53BA4D08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4BC5E9A-9A99-5F42-B856-488952EB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820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31E6CCB-37BE-4740-B07A-B115203B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00D26B3-24CF-E640-89FA-ADF543A2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17D26F5-A355-0540-9FAA-BCC2ADEE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2D19D0D-CA57-B042-8F0B-4C7EF41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C53ADED-7254-E349-A424-C4442EF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04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5DAB34-7704-154C-A6EC-44E7E2E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459007-0B2B-B147-BB05-F2DB0D9B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0540E3F-571F-BA46-B9A1-8F26B448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A0B8D11-73EA-0249-B15B-4D33EB4B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563944E-E991-FE4B-99E8-CE3F9C5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A45208A-0033-174A-A8B9-53FEA1B8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17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A2F4E9-4826-1744-B39C-774D2AF8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930772D-7972-BD4B-B67E-DD6B0B02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E624F95-2FAB-FF48-BBFE-B533B6EC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600A602E-191A-6342-B530-C71324A27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B85C75A8-E034-8D47-81FB-0E87F1DF7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640EA065-3700-B44C-A3A6-63585EB0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AE2EADB1-9FF9-9E44-90AA-F02CCD18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14D290B0-A438-BD4F-A104-5EEE3984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758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50049D-858A-6844-990C-1713160D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BA112D9-D87D-B345-B34A-48FEEF66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ADD31A4A-3189-EF49-8EA0-5ED37A23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F1447D7-1C52-D74F-A628-8AB3C55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64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CC67EA3C-2947-1E49-9537-1C51D0E3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125A8B80-7E53-8F48-BF36-EE501C9D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CC70B563-0F34-E84F-93E3-F53567AB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6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CB78C5-F8C0-A744-B32E-29197225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43106C-AC92-7E41-A1A5-26547382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C1EDCFEB-54B9-0D44-BB5E-2F127E317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E83D5AC-4AC9-2D4C-AFFC-5AA5F5D2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007B219-01E8-474C-BE24-02379884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1927C4A-8370-D845-A518-421D6E32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726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DEF7C2-EA2E-ED47-993B-7866102C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E061C10-24B7-2D4B-A621-8EC4808C7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F1382B4-EA46-284C-9234-861F7274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0B5A0D6-8C5F-5F46-82B9-1799EC4E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56B9D7D-677B-CB41-BA19-FB19FF00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BB2F258-AF4B-C04A-93E8-BDB9ACE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847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9C7F8F-58D1-124A-AD9E-B48BFAB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290DDBB-D7A0-AD43-930C-86C8C15B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80B856B-014A-1642-9377-8FFE1C45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55286E-01E3-E640-B44C-E487CD0B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D473C9A-49F5-0A43-818B-82B17ADF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139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3A9972E-51F2-1749-AF8A-9230C3ECD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A9E0C9E5-34EC-D842-8766-AAA6D8E0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B0129C8-262B-9D49-9A33-E5C7752C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1BCB064-7E49-9242-8712-662B3634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1771D1C-B7A9-0048-9A2C-C1052C65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06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7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69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A8A9-D567-4FB1-89F4-4BEC907962F9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E63C-6564-47A4-B850-550A7FA80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A8A9-D567-4FB1-89F4-4BEC907962F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E63C-6564-47A4-B850-550A7FA806D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0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D6757E89-7201-5045-943D-C74E3AD4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FDC412D-1099-654D-B490-B6264A0B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928C886-BC1A-2742-A437-177378546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1022EE9-B91A-9A48-9327-26DED1532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4584A80-0196-E843-BF04-2E609744C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5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D6757E89-7201-5045-943D-C74E3AD4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FDC412D-1099-654D-B490-B6264A0B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928C886-BC1A-2742-A437-177378546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1270-FD70-444A-8CA1-C0A2113568A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1022EE9-B91A-9A48-9327-26DED1532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4584A80-0196-E843-BF04-2E609744C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8EE6-80EA-554A-B1DC-AF15C3BAF4F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1652"/>
            <a:ext cx="9144000" cy="3589234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Cursos de Computação</a:t>
            </a:r>
            <a:b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(Introdução a Computação)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95985"/>
            <a:ext cx="9144000" cy="1845891"/>
          </a:xfrm>
        </p:spPr>
        <p:txBody>
          <a:bodyPr/>
          <a:lstStyle/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Grupo Tabajara: Gabriel Nathan, Ernesto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Massiere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Igor Mendes, Mateus Carvalho, Otávio Lima, Pedro Fernandes.</a:t>
            </a:r>
          </a:p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Ciência da Computação</a:t>
            </a:r>
          </a:p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Professor José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Monserrat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744" y="179461"/>
            <a:ext cx="2459615" cy="24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0045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Gestão de TI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(Tecnólogo)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/>
          <a:lstStyle/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Gestão e administração de sistemas de dados;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trabalho: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Voltada para gestão de sistemas de informações.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Salário médio: R$6935,00.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67" y="4254929"/>
            <a:ext cx="3224667" cy="2145869"/>
          </a:xfrm>
          <a:prstGeom prst="rect">
            <a:avLst/>
          </a:prstGeom>
        </p:spPr>
      </p:pic>
      <p:pic>
        <p:nvPicPr>
          <p:cNvPr id="2050" name="Picture 2" descr="Resultado de imagem para gestÃ£o em 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68" y="1825624"/>
            <a:ext cx="3224666" cy="228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C75E3-1E85-A342-B878-D3AA0A0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169" y="61912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Jogos Digitais (Tecnólogo)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A12F513-A759-A24A-A3EF-C74932C159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jogos eletrônicos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consoles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PC;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simuladores (direção, voo, surf, entre outros);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2 a 3 anos;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Salário: pode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chegar até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R$18.000,00.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934" y="1779029"/>
            <a:ext cx="3343007" cy="21219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35" y="4292564"/>
            <a:ext cx="3343007" cy="22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6034"/>
          </a:xfrm>
        </p:spPr>
        <p:txBody>
          <a:bodyPr>
            <a:normAutofit/>
          </a:bodyPr>
          <a:lstStyle/>
          <a:p>
            <a:pPr algn="ctr"/>
            <a:r>
              <a:rPr lang="pt-BR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Ciência da Computação (Bacharelado)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42644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Amplo contato com software;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soluções eficientes para problemas computacionais;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4 anos;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trabalho: várias áreas, depende da formação do profissional;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Salário: depende da área de atuação do profissional, inicial a partir de R$2.500,00.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113" y="1825625"/>
            <a:ext cx="4061289" cy="20712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70" y="4222407"/>
            <a:ext cx="4058932" cy="22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da Computação (Bacharelado)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software e hardware;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 voltado para mercado e indústria;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5 anos;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trabalho: desenvolvimento de software e hardware, automação industrial e robótica, gerenciamento de redes;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Média salarial: R$4.500,00.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2268" y="1756530"/>
            <a:ext cx="2773200" cy="2311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4133373"/>
            <a:ext cx="3407334" cy="22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Software (Bacharelado)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975032"/>
          </a:xfrm>
        </p:spPr>
        <p:txBody>
          <a:bodyPr>
            <a:noAutofit/>
          </a:bodyPr>
          <a:lstStyle/>
          <a:p>
            <a:pPr lvl="0"/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Amplo contato com software;</a:t>
            </a:r>
          </a:p>
          <a:p>
            <a:pPr lvl="0"/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Desenvolvimento, </a:t>
            </a:r>
            <a:r>
              <a:rPr lang="pt-BR" sz="2600" dirty="0">
                <a:solidFill>
                  <a:prstClr val="black"/>
                </a:solidFill>
              </a:rPr>
              <a:t>manutenção e criação de </a:t>
            </a:r>
            <a:r>
              <a:rPr lang="pt-BR" sz="2600" i="1" dirty="0">
                <a:solidFill>
                  <a:prstClr val="black"/>
                </a:solidFill>
              </a:rPr>
              <a:t>software</a:t>
            </a:r>
            <a:r>
              <a:rPr lang="pt-BR" sz="2600" dirty="0">
                <a:solidFill>
                  <a:prstClr val="black"/>
                </a:solidFill>
              </a:rPr>
              <a:t>, com a aplicação de tecnologias e práticas de gerência de projetos e outras disciplinas, visando organização, produtividade e qualidade.</a:t>
            </a:r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600" dirty="0" smtClean="0">
                <a:solidFill>
                  <a:prstClr val="black"/>
                </a:solidFill>
              </a:rPr>
              <a:t>5 </a:t>
            </a:r>
            <a:r>
              <a:rPr lang="pt-BR" sz="2600" dirty="0">
                <a:solidFill>
                  <a:prstClr val="black"/>
                </a:solidFill>
              </a:rPr>
              <a:t>anos</a:t>
            </a:r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trabalho: </a:t>
            </a: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 </a:t>
            </a:r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jogos, </a:t>
            </a:r>
            <a:r>
              <a:rPr lang="pt-BR" sz="2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 salarial: R$6.500,00</a:t>
            </a:r>
            <a:r>
              <a:rPr lang="pt-B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0" y="4222407"/>
            <a:ext cx="4058932" cy="2212613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9302" y="1644043"/>
            <a:ext cx="3537268" cy="25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de Informação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(Bacharelado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fluxos de informação e dados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Voltado para sistemas de dados e seu funcionamento;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trabalho: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Voltada para gestão, análise e tratamento de informações;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Salário inicial: R$2110,00.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4133373"/>
            <a:ext cx="3407334" cy="2267426"/>
          </a:xfrm>
          <a:prstGeom prst="rect">
            <a:avLst/>
          </a:prstGeom>
        </p:spPr>
      </p:pic>
      <p:pic>
        <p:nvPicPr>
          <p:cNvPr id="1026" name="Picture 2" descr="Resultado de imagem para sistemas de informaÃ§Ã£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34" y="1561664"/>
            <a:ext cx="2724357" cy="236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Desenvolvimento de Sistemas (Tecnólogo)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434138" cy="4351338"/>
          </a:xfrm>
        </p:spPr>
        <p:txBody>
          <a:bodyPr>
            <a:normAutofit/>
          </a:bodyPr>
          <a:lstStyle/>
          <a:p>
            <a:pPr algn="just"/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aluno a projetar, documentar, especificar, implementar, testar, implantar e manter sistemas computacionais de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informação;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Diagnosticar problemas e propor melhorias baseadas em sistemas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computacionais. Aplicar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adequadamente recursos computacionais (hardware e software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 2,5 à 3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anos;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rojetista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software;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esenvolvedor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 </a:t>
            </a:r>
            <a:r>
              <a:rPr lang="pt-BR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gerente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projetos de sistemas de informação.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Média salarial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R$3.500,00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85" y="1825625"/>
            <a:ext cx="3695698" cy="20778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85" y="4142710"/>
            <a:ext cx="3695697" cy="22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 (Tecnólogo)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390918"/>
            <a:ext cx="5181600" cy="5377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Desenvolvimento, modelagem, implementação e teste de bancos de dados;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2 a 3anos;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trabalho: Especialista em Big Data, Desenvolvedor, Analista de sistemas;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Salário: Varia de R$ 762,00 a R$8.104,00 dependendo do grau de formação na área.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0" y="4222407"/>
            <a:ext cx="4058932" cy="2212613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3490" y="2134471"/>
            <a:ext cx="3476845" cy="19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D5E5E0-8DFD-F347-9054-A2D0A942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 (Tecnólogo)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043926B-3B44-7641-8C38-C242F1BA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419" y="1952624"/>
            <a:ext cx="5181600" cy="3747421"/>
          </a:xfrm>
        </p:spPr>
        <p:txBody>
          <a:bodyPr>
            <a:normAutofit/>
          </a:bodyPr>
          <a:lstStyle/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Criação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ites, fóruns,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portais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Design e Web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2 a 3 anos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Média salarial: 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2.814,90.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="" xmlns:a16="http://schemas.microsoft.com/office/drawing/2014/main" id="{D57039C7-18D1-3D48-945F-473FDBC26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71" y="2594895"/>
            <a:ext cx="4295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para Internet (Tecnólogo)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6534150" cy="4754637"/>
          </a:xfrm>
        </p:spPr>
        <p:txBody>
          <a:bodyPr>
            <a:normAutofit lnSpcReduction="10000"/>
          </a:bodyPr>
          <a:lstStyle/>
          <a:p>
            <a:pPr algn="just"/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aluno a projetar, documentar, testar, implantar e administrar sistemas para </a:t>
            </a:r>
            <a:r>
              <a:rPr lang="pt-B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 acordo com os padrões adotados pela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Projetar, desenvolver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implantar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de internet.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para redes internas das empresas (intranet) e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trabalhar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implantação de sistemas de comércio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eletrônico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anos;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 de trabalho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 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Web,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 Web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Sites,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Consultor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Tecnologia 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Web,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Negócios 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Webmaster;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Média salarial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R$3.500,00.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1825625"/>
            <a:ext cx="4109440" cy="20161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78" y="4076344"/>
            <a:ext cx="3646033" cy="24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439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1_Tema do Office</vt:lpstr>
      <vt:lpstr>2_Tema do Office</vt:lpstr>
      <vt:lpstr>3_Tema do Office</vt:lpstr>
      <vt:lpstr>4_Tema do Office</vt:lpstr>
      <vt:lpstr>Tipos de Cursos de Computação (Introdução a Computação)</vt:lpstr>
      <vt:lpstr>Ciência da Computação (Bacharelado)</vt:lpstr>
      <vt:lpstr>Engenharia da Computação (Bacharelado)</vt:lpstr>
      <vt:lpstr>Engenharia de Software (Bacharelado)</vt:lpstr>
      <vt:lpstr>Sistemas de Informação (Bacharelado)</vt:lpstr>
      <vt:lpstr>Análise e Desenvolvimento de Sistemas (Tecnólogo)</vt:lpstr>
      <vt:lpstr>Bancos de Dados  (Tecnólogo)</vt:lpstr>
      <vt:lpstr>Desenvolvimento Web (Tecnólogo)</vt:lpstr>
      <vt:lpstr>Sistemas para Internet (Tecnólogo)</vt:lpstr>
      <vt:lpstr>Gestão de TI (Tecnólogo)</vt:lpstr>
      <vt:lpstr>Jogos Digitais (Tecnólogo)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Computação</dc:title>
  <dc:creator>Mateus Carvalho</dc:creator>
  <cp:lastModifiedBy>Mateus Carvalho</cp:lastModifiedBy>
  <cp:revision>21</cp:revision>
  <dcterms:created xsi:type="dcterms:W3CDTF">2018-04-03T19:47:06Z</dcterms:created>
  <dcterms:modified xsi:type="dcterms:W3CDTF">2018-04-04T13:58:58Z</dcterms:modified>
</cp:coreProperties>
</file>