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64" r:id="rId6"/>
    <p:sldId id="265" r:id="rId7"/>
    <p:sldId id="266" r:id="rId8"/>
    <p:sldId id="267" r:id="rId9"/>
    <p:sldId id="271" r:id="rId10"/>
    <p:sldId id="269" r:id="rId11"/>
    <p:sldId id="270" r:id="rId12"/>
    <p:sldId id="268" r:id="rId13"/>
    <p:sldId id="272" r:id="rId14"/>
    <p:sldId id="259" r:id="rId15"/>
    <p:sldId id="263" r:id="rId16"/>
    <p:sldId id="261" r:id="rId17"/>
    <p:sldId id="260" r:id="rId18"/>
    <p:sldId id="26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66B23-D17E-425D-9478-3A46694EE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latin typeface="Bahnschrift SemiBold SemiConden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istorage</a:t>
            </a:r>
            <a:r>
              <a:rPr lang="pt-BR" dirty="0">
                <a:latin typeface="Bahnschrift SemiBold SemiConden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BE2C79-DFAF-4FB8-B44D-EEB5B8EE3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Understanding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91842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28A9D-A754-42A6-8732-FCFD1E28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02" y="392186"/>
            <a:ext cx="10396882" cy="1151965"/>
          </a:xfrm>
        </p:spPr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peter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490140-1E6F-4379-9DA4-D90257EF1489}"/>
              </a:ext>
            </a:extLst>
          </p:cNvPr>
          <p:cNvSpPr txBox="1"/>
          <p:nvPr/>
        </p:nvSpPr>
        <p:spPr>
          <a:xfrm>
            <a:off x="1249960" y="2147582"/>
            <a:ext cx="4605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Peter </a:t>
            </a:r>
            <a:r>
              <a:rPr lang="pt-BR" dirty="0" err="1"/>
              <a:t>is</a:t>
            </a:r>
            <a:r>
              <a:rPr lang="pt-BR" dirty="0"/>
              <a:t> 55 </a:t>
            </a:r>
            <a:r>
              <a:rPr lang="pt-BR" dirty="0" err="1"/>
              <a:t>years</a:t>
            </a:r>
            <a:r>
              <a:rPr lang="pt-BR" dirty="0"/>
              <a:t> </a:t>
            </a:r>
            <a:r>
              <a:rPr lang="pt-BR" dirty="0" err="1"/>
              <a:t>old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PhD in </a:t>
            </a:r>
            <a:r>
              <a:rPr lang="pt-BR" dirty="0" err="1"/>
              <a:t>physics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Married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Has</a:t>
            </a:r>
            <a:r>
              <a:rPr lang="pt-BR" dirty="0"/>
              <a:t> 2 </a:t>
            </a:r>
            <a:r>
              <a:rPr lang="pt-BR" dirty="0" err="1"/>
              <a:t>teens</a:t>
            </a:r>
            <a:r>
              <a:rPr lang="pt-BR" dirty="0"/>
              <a:t>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income </a:t>
            </a:r>
            <a:r>
              <a:rPr lang="pt-BR" dirty="0" err="1"/>
              <a:t>of</a:t>
            </a:r>
            <a:r>
              <a:rPr lang="pt-BR" dirty="0"/>
              <a:t> 70k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year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C13C1C64-8A7E-4CA8-A969-3FE5E42A7F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59743" y="1770653"/>
            <a:ext cx="5737205" cy="3824803"/>
          </a:xfrm>
        </p:spPr>
      </p:pic>
    </p:spTree>
    <p:extLst>
      <p:ext uri="{BB962C8B-B14F-4D97-AF65-F5344CB8AC3E}">
        <p14:creationId xmlns:p14="http://schemas.microsoft.com/office/powerpoint/2010/main" val="402629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203A7-46BF-4E5B-BEA0-03BDBE3B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peter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E3CDE-0AD3-497D-80E5-EDADA3BB9D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Much </a:t>
            </a:r>
            <a:r>
              <a:rPr lang="pt-BR" dirty="0" err="1"/>
              <a:t>peter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drink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wine</a:t>
            </a:r>
            <a:r>
              <a:rPr lang="pt-BR" dirty="0"/>
              <a:t> in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,</a:t>
            </a:r>
          </a:p>
          <a:p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Much </a:t>
            </a:r>
            <a:r>
              <a:rPr lang="pt-BR" dirty="0" err="1"/>
              <a:t>he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spend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meat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Much </a:t>
            </a:r>
            <a:r>
              <a:rPr lang="pt-BR" dirty="0" err="1"/>
              <a:t>ANYone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spend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anytime</a:t>
            </a:r>
            <a:r>
              <a:rPr lang="pt-BR" dirty="0"/>
              <a:t> in </a:t>
            </a:r>
            <a:r>
              <a:rPr lang="pt-BR" dirty="0" err="1"/>
              <a:t>anything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51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57CFB-10C0-46CF-84E8-000E2C6C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/>
              <a:t>let’s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 business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2280D-A8FA-4936-A02B-CF78CC6D3A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WE </a:t>
            </a:r>
            <a:r>
              <a:rPr lang="pt-BR" dirty="0" err="1"/>
              <a:t>have</a:t>
            </a:r>
            <a:r>
              <a:rPr lang="pt-BR" dirty="0"/>
              <a:t> a </a:t>
            </a:r>
            <a:r>
              <a:rPr lang="pt-BR" dirty="0" err="1"/>
              <a:t>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here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As a data </a:t>
            </a:r>
            <a:r>
              <a:rPr lang="pt-BR" dirty="0" err="1"/>
              <a:t>analyst</a:t>
            </a:r>
            <a:r>
              <a:rPr lang="pt-BR" dirty="0"/>
              <a:t>, i </a:t>
            </a:r>
            <a:r>
              <a:rPr lang="pt-BR" dirty="0" err="1"/>
              <a:t>advice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a data </a:t>
            </a:r>
            <a:r>
              <a:rPr lang="pt-BR" dirty="0" err="1"/>
              <a:t>scientist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he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help me </a:t>
            </a:r>
            <a:r>
              <a:rPr lang="pt-BR" dirty="0" err="1"/>
              <a:t>modeling</a:t>
            </a:r>
            <a:r>
              <a:rPr lang="pt-BR" dirty="0"/>
              <a:t> a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Project </a:t>
            </a:r>
            <a:r>
              <a:rPr lang="pt-BR" dirty="0" err="1"/>
              <a:t>wich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help </a:t>
            </a:r>
            <a:r>
              <a:rPr lang="pt-BR" dirty="0" err="1"/>
              <a:t>us</a:t>
            </a:r>
            <a:r>
              <a:rPr lang="pt-BR" dirty="0"/>
              <a:t> </a:t>
            </a:r>
            <a:r>
              <a:rPr lang="pt-BR" dirty="0" err="1"/>
              <a:t>answer</a:t>
            </a:r>
            <a:r>
              <a:rPr lang="pt-BR" dirty="0"/>
              <a:t> some </a:t>
            </a:r>
            <a:r>
              <a:rPr lang="pt-BR" dirty="0" err="1"/>
              <a:t>questions</a:t>
            </a:r>
            <a:r>
              <a:rPr lang="pt-BR" dirty="0"/>
              <a:t>, </a:t>
            </a:r>
            <a:r>
              <a:rPr lang="pt-BR" dirty="0" err="1"/>
              <a:t>example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 err="1"/>
              <a:t>How</a:t>
            </a:r>
            <a:r>
              <a:rPr lang="pt-BR" dirty="0"/>
              <a:t> does </a:t>
            </a:r>
            <a:r>
              <a:rPr lang="pt-BR" dirty="0" err="1"/>
              <a:t>education+Marital_Status+year_birth</a:t>
            </a:r>
            <a:r>
              <a:rPr lang="pt-BR" dirty="0"/>
              <a:t> defines </a:t>
            </a:r>
            <a:r>
              <a:rPr lang="pt-BR" dirty="0" err="1"/>
              <a:t>purchases</a:t>
            </a:r>
            <a:r>
              <a:rPr lang="pt-BR" dirty="0"/>
              <a:t>?</a:t>
            </a:r>
          </a:p>
          <a:p>
            <a:pPr lvl="2"/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income+teenhome</a:t>
            </a:r>
            <a:r>
              <a:rPr lang="pt-BR" dirty="0"/>
              <a:t> defines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purchases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fruits</a:t>
            </a:r>
            <a:r>
              <a:rPr lang="pt-BR" dirty="0"/>
              <a:t>, </a:t>
            </a:r>
            <a:r>
              <a:rPr lang="pt-BR" dirty="0" err="1"/>
              <a:t>wines</a:t>
            </a:r>
            <a:r>
              <a:rPr lang="pt-BR" dirty="0"/>
              <a:t>, </a:t>
            </a:r>
            <a:r>
              <a:rPr lang="pt-BR" dirty="0" err="1"/>
              <a:t>meat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521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9C27B-D7B4-4696-ADFE-36D66F52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26" y="2439099"/>
            <a:ext cx="10891006" cy="1151965"/>
          </a:xfrm>
        </p:spPr>
        <p:txBody>
          <a:bodyPr>
            <a:normAutofit/>
          </a:bodyPr>
          <a:lstStyle/>
          <a:p>
            <a:r>
              <a:rPr lang="pt-BR" dirty="0" err="1"/>
              <a:t>let’s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some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0D3385-BAC8-4E19-8614-336F0107B1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92785" y="1966642"/>
            <a:ext cx="5702111" cy="1929097"/>
          </a:xfrm>
        </p:spPr>
      </p:pic>
    </p:spTree>
    <p:extLst>
      <p:ext uri="{BB962C8B-B14F-4D97-AF65-F5344CB8AC3E}">
        <p14:creationId xmlns:p14="http://schemas.microsoft.com/office/powerpoint/2010/main" val="216724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5BE5C-0006-4489-B531-444BA8BA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client’s</a:t>
            </a:r>
            <a:r>
              <a:rPr lang="pt-BR" dirty="0"/>
              <a:t> age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45 </a:t>
            </a:r>
            <a:r>
              <a:rPr lang="pt-BR" dirty="0" err="1"/>
              <a:t>to</a:t>
            </a:r>
            <a:r>
              <a:rPr lang="pt-BR" dirty="0"/>
              <a:t> 60 Years </a:t>
            </a:r>
            <a:r>
              <a:rPr lang="pt-BR" dirty="0" err="1"/>
              <a:t>old</a:t>
            </a:r>
            <a:r>
              <a:rPr lang="pt-BR" dirty="0"/>
              <a:t>?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BE7718-492D-4DB1-B0B5-E80DBCEAE4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4732" y="1837766"/>
            <a:ext cx="7502274" cy="3726336"/>
          </a:xfrm>
        </p:spPr>
      </p:pic>
    </p:spTree>
    <p:extLst>
      <p:ext uri="{BB962C8B-B14F-4D97-AF65-F5344CB8AC3E}">
        <p14:creationId xmlns:p14="http://schemas.microsoft.com/office/powerpoint/2010/main" val="426945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4E71E-4B9C-423B-87EB-B7CC09EE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1" y="619045"/>
            <a:ext cx="11000063" cy="1151965"/>
          </a:xfrm>
        </p:spPr>
        <p:txBody>
          <a:bodyPr>
            <a:normAutofit fontScale="90000"/>
          </a:bodyPr>
          <a:lstStyle/>
          <a:p>
            <a:r>
              <a:rPr lang="pt-BR" dirty="0"/>
              <a:t>Does </a:t>
            </a:r>
            <a:r>
              <a:rPr lang="pt-BR" dirty="0" err="1"/>
              <a:t>the</a:t>
            </a:r>
            <a:r>
              <a:rPr lang="pt-BR" dirty="0"/>
              <a:t> income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influence</a:t>
            </a:r>
            <a:r>
              <a:rPr lang="pt-BR" dirty="0"/>
              <a:t> ON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purchases</a:t>
            </a:r>
            <a:r>
              <a:rPr lang="pt-BR" dirty="0"/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EF8D64-8FB8-4349-93A0-4DDEC664514A}"/>
              </a:ext>
            </a:extLst>
          </p:cNvPr>
          <p:cNvSpPr txBox="1"/>
          <p:nvPr/>
        </p:nvSpPr>
        <p:spPr>
          <a:xfrm>
            <a:off x="570451" y="5654180"/>
            <a:ext cx="1093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SURE IT DOES! IT IS NECESSARY TO PREDICT THEIR NEXT PURCHASES!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ECC480-6912-410D-BC1F-4904DE7A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47" y="2019720"/>
            <a:ext cx="7449424" cy="3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0BBB-7DED-461D-925F-75A846A3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6" y="425742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marital status </a:t>
            </a:r>
            <a:r>
              <a:rPr lang="pt-BR" dirty="0" err="1"/>
              <a:t>influence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buy</a:t>
            </a:r>
            <a:r>
              <a:rPr lang="pt-BR" dirty="0"/>
              <a:t>?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61C0DDC-3388-440C-A4D7-A43F923662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06334" y="1681778"/>
            <a:ext cx="7179611" cy="391295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1A45EE-4198-4FD3-AD3E-8BB1E4C6064A}"/>
              </a:ext>
            </a:extLst>
          </p:cNvPr>
          <p:cNvSpPr txBox="1"/>
          <p:nvPr/>
        </p:nvSpPr>
        <p:spPr>
          <a:xfrm>
            <a:off x="562062" y="5508928"/>
            <a:ext cx="11316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YES! AND WE NEED TO UNDERSTAND HOW</a:t>
            </a:r>
          </a:p>
        </p:txBody>
      </p:sp>
    </p:spTree>
    <p:extLst>
      <p:ext uri="{BB962C8B-B14F-4D97-AF65-F5344CB8AC3E}">
        <p14:creationId xmlns:p14="http://schemas.microsoft.com/office/powerpoint/2010/main" val="68080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7DA3E-26BF-451B-9368-2862EA1E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33" y="526409"/>
            <a:ext cx="10396882" cy="1151965"/>
          </a:xfrm>
        </p:spPr>
        <p:txBody>
          <a:bodyPr>
            <a:noAutofit/>
          </a:bodyPr>
          <a:lstStyle/>
          <a:p>
            <a:r>
              <a:rPr lang="pt-BR" sz="4000" dirty="0" err="1"/>
              <a:t>Did</a:t>
            </a:r>
            <a:r>
              <a:rPr lang="pt-BR" sz="4000" dirty="0"/>
              <a:t> </a:t>
            </a:r>
            <a:r>
              <a:rPr lang="pt-BR" sz="4000" dirty="0" err="1"/>
              <a:t>you</a:t>
            </a:r>
            <a:r>
              <a:rPr lang="pt-BR" sz="4000" dirty="0"/>
              <a:t> </a:t>
            </a:r>
            <a:r>
              <a:rPr lang="pt-BR" sz="4000" dirty="0" err="1"/>
              <a:t>know</a:t>
            </a:r>
            <a:r>
              <a:rPr lang="pt-BR" sz="4000" dirty="0"/>
              <a:t>? More kids = </a:t>
            </a:r>
            <a:r>
              <a:rPr lang="pt-BR" sz="4000" dirty="0" err="1"/>
              <a:t>Less</a:t>
            </a:r>
            <a:r>
              <a:rPr lang="pt-BR" sz="4000" dirty="0"/>
              <a:t> </a:t>
            </a:r>
            <a:r>
              <a:rPr lang="pt-BR" sz="4000" dirty="0" err="1"/>
              <a:t>Purchases</a:t>
            </a:r>
            <a:endParaRPr lang="pt-BR" sz="40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E594F4-1447-4933-81E7-6D8BD910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60" y="2118296"/>
            <a:ext cx="7070775" cy="34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5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ED920-5BCB-43E3-BB7C-E00FB933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They are </a:t>
            </a:r>
            <a:r>
              <a:rPr lang="pt-BR" dirty="0" err="1"/>
              <a:t>not</a:t>
            </a:r>
            <a:r>
              <a:rPr lang="pt-BR" dirty="0"/>
              <a:t> kids,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teens</a:t>
            </a:r>
            <a:r>
              <a:rPr lang="pt-BR" dirty="0"/>
              <a:t>, does it 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anything</a:t>
            </a:r>
            <a:r>
              <a:rPr lang="pt-BR" dirty="0"/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C672EC-911E-444A-871B-B6D5F42A0F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9448" y="1988250"/>
            <a:ext cx="7191877" cy="3598818"/>
          </a:xfrm>
        </p:spPr>
      </p:pic>
    </p:spTree>
    <p:extLst>
      <p:ext uri="{BB962C8B-B14F-4D97-AF65-F5344CB8AC3E}">
        <p14:creationId xmlns:p14="http://schemas.microsoft.com/office/powerpoint/2010/main" val="130162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396BA-81B5-435C-8FB2-F1709F6B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The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wine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D11CD-98BF-4770-8BC6-B24E49F8B3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examples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wine</a:t>
            </a:r>
            <a:r>
              <a:rPr lang="pt-BR" dirty="0"/>
              <a:t>.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think</a:t>
            </a:r>
            <a:r>
              <a:rPr lang="pt-BR" dirty="0"/>
              <a:t>: more kids, </a:t>
            </a:r>
            <a:r>
              <a:rPr lang="pt-BR" dirty="0" err="1"/>
              <a:t>less</a:t>
            </a:r>
            <a:r>
              <a:rPr lang="pt-BR" dirty="0"/>
              <a:t> </a:t>
            </a:r>
            <a:r>
              <a:rPr lang="pt-BR" dirty="0" err="1"/>
              <a:t>wine</a:t>
            </a:r>
            <a:r>
              <a:rPr lang="pt-BR" dirty="0"/>
              <a:t>, </a:t>
            </a:r>
            <a:r>
              <a:rPr lang="pt-BR" dirty="0" err="1"/>
              <a:t>that</a:t>
            </a:r>
            <a:r>
              <a:rPr lang="pt-BR" dirty="0"/>
              <a:t> makes </a:t>
            </a:r>
            <a:r>
              <a:rPr lang="pt-BR" dirty="0" err="1"/>
              <a:t>sense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? </a:t>
            </a:r>
          </a:p>
          <a:p>
            <a:pPr lvl="1"/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kids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, i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... More </a:t>
            </a:r>
            <a:r>
              <a:rPr lang="pt-BR" dirty="0" err="1"/>
              <a:t>meat</a:t>
            </a:r>
            <a:r>
              <a:rPr lang="pt-BR" dirty="0"/>
              <a:t>? No.</a:t>
            </a:r>
          </a:p>
          <a:p>
            <a:pPr lvl="1"/>
            <a:r>
              <a:rPr lang="pt-BR" dirty="0"/>
              <a:t>The data shows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charts</a:t>
            </a:r>
            <a:r>
              <a:rPr lang="pt-BR" dirty="0"/>
              <a:t> for Every single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purchase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7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369E7-6DE3-4AF5-87CF-A2017FC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615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so</a:t>
            </a:r>
            <a:r>
              <a:rPr lang="pt-BR" dirty="0"/>
              <a:t>, i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analyse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BB6898-B8B7-4E0B-907B-2B57AC0A61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8276" y="1318120"/>
            <a:ext cx="7353300" cy="24765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AA88EB-9081-41F5-8049-AB11D336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76" y="1565770"/>
            <a:ext cx="9601200" cy="304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846BBD-C63D-4450-A172-93AEE96C59B8}"/>
              </a:ext>
            </a:extLst>
          </p:cNvPr>
          <p:cNvSpPr txBox="1"/>
          <p:nvPr/>
        </p:nvSpPr>
        <p:spPr>
          <a:xfrm>
            <a:off x="910846" y="4616550"/>
            <a:ext cx="999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in “</a:t>
            </a:r>
            <a:r>
              <a:rPr lang="pt-BR" dirty="0" err="1"/>
              <a:t>count</a:t>
            </a:r>
            <a:r>
              <a:rPr lang="pt-BR" dirty="0"/>
              <a:t>”,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actually</a:t>
            </a:r>
            <a:r>
              <a:rPr lang="pt-BR" dirty="0"/>
              <a:t> 2240 </a:t>
            </a:r>
            <a:r>
              <a:rPr lang="pt-BR" dirty="0" err="1"/>
              <a:t>entries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r>
              <a:rPr lang="pt-BR" dirty="0" err="1"/>
              <a:t>Unfortunately</a:t>
            </a:r>
            <a:r>
              <a:rPr lang="pt-BR" dirty="0"/>
              <a:t>, </a:t>
            </a:r>
            <a:r>
              <a:rPr lang="pt-BR" dirty="0" err="1"/>
              <a:t>apparently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Income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computed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still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8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C82E-F4F4-4ED6-A4EA-1E38B29A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conclude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0073B-076D-46D6-9A8D-C044ADE82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use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visualizations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specific</a:t>
            </a:r>
            <a:r>
              <a:rPr lang="pt-BR" dirty="0"/>
              <a:t> marketing </a:t>
            </a:r>
            <a:r>
              <a:rPr lang="pt-BR" dirty="0" err="1"/>
              <a:t>strategics</a:t>
            </a:r>
            <a:r>
              <a:rPr lang="pt-BR" dirty="0"/>
              <a:t>  </a:t>
            </a:r>
          </a:p>
          <a:p>
            <a:r>
              <a:rPr lang="pt-BR" dirty="0" err="1"/>
              <a:t>Knowing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influences</a:t>
            </a:r>
            <a:r>
              <a:rPr lang="pt-BR" dirty="0"/>
              <a:t> </a:t>
            </a:r>
            <a:r>
              <a:rPr lang="pt-BR" dirty="0" err="1"/>
              <a:t>purchases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pursuing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goal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something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achieved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08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4311-6F31-48D4-842A-00464B7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D2E4F4-C9B7-4946-B9EE-DC51696F00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0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A923C-0EB9-4DAF-8F09-13491E2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clients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3ABDF-958B-4C15-B835-2B103CD529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makes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clients</a:t>
            </a:r>
            <a:r>
              <a:rPr lang="pt-BR" dirty="0"/>
              <a:t> come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?</a:t>
            </a:r>
          </a:p>
          <a:p>
            <a:r>
              <a:rPr lang="pt-BR" dirty="0" err="1"/>
              <a:t>Wich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preference</a:t>
            </a:r>
            <a:r>
              <a:rPr lang="pt-BR" dirty="0"/>
              <a:t>? </a:t>
            </a:r>
          </a:p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help </a:t>
            </a:r>
            <a:r>
              <a:rPr lang="pt-BR" dirty="0" err="1"/>
              <a:t>them</a:t>
            </a:r>
            <a:r>
              <a:rPr lang="pt-BR" dirty="0"/>
              <a:t> </a:t>
            </a:r>
            <a:r>
              <a:rPr lang="pt-BR" dirty="0" err="1"/>
              <a:t>remember</a:t>
            </a:r>
            <a:r>
              <a:rPr lang="pt-BR" dirty="0"/>
              <a:t> They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help?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44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FD481-AF37-4937-9241-0D25DB5E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89" y="685800"/>
            <a:ext cx="12013034" cy="4565708"/>
          </a:xfrm>
        </p:spPr>
        <p:txBody>
          <a:bodyPr>
            <a:normAutofit/>
          </a:bodyPr>
          <a:lstStyle/>
          <a:p>
            <a:r>
              <a:rPr lang="pt-BR" dirty="0"/>
              <a:t>Let me help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answer</a:t>
            </a:r>
            <a:r>
              <a:rPr lang="pt-BR" dirty="0"/>
              <a:t> </a:t>
            </a:r>
            <a:r>
              <a:rPr lang="pt-BR" dirty="0" err="1"/>
              <a:t>those</a:t>
            </a:r>
            <a:r>
              <a:rPr lang="pt-BR" dirty="0"/>
              <a:t> </a:t>
            </a:r>
            <a:r>
              <a:rPr lang="pt-BR" dirty="0" err="1"/>
              <a:t>questions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07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CC9F6-FE9D-473A-87D4-4C6F2886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use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clients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behavior</a:t>
            </a:r>
            <a:r>
              <a:rPr lang="pt-BR" dirty="0"/>
              <a:t>?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8B0AC4F-5052-494E-B01B-1DE18C2344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7854" y="1920463"/>
            <a:ext cx="7262983" cy="3656148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FD34B0-0853-4600-BFE0-E61FA57B17A2}"/>
              </a:ext>
            </a:extLst>
          </p:cNvPr>
          <p:cNvSpPr txBox="1"/>
          <p:nvPr/>
        </p:nvSpPr>
        <p:spPr>
          <a:xfrm>
            <a:off x="3123414" y="5659309"/>
            <a:ext cx="787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TO THAT, THE ANSWER IS YES!</a:t>
            </a:r>
          </a:p>
        </p:txBody>
      </p:sp>
    </p:spTree>
    <p:extLst>
      <p:ext uri="{BB962C8B-B14F-4D97-AF65-F5344CB8AC3E}">
        <p14:creationId xmlns:p14="http://schemas.microsoft.com/office/powerpoint/2010/main" val="33952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8F9ED-618A-4A03-9B0C-0879766D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EXPLORATORY ANALYSIS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37FF4-E3BF-4A22-A7A0-58FB4DD23A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Wich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VARIABLES TO BUILD  A MODEL?</a:t>
            </a:r>
          </a:p>
          <a:p>
            <a:r>
              <a:rPr lang="pt-BR" dirty="0" err="1"/>
              <a:t>How</a:t>
            </a:r>
            <a:r>
              <a:rPr lang="pt-BR" dirty="0"/>
              <a:t> TO TRAIN AND PROVIDE INTELLIGENCE FOR YOUR BUSINESS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dont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wich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depend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Other?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67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6B88C-4F32-446C-82A7-6B69BAE2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chi-</a:t>
            </a:r>
            <a:r>
              <a:rPr lang="pt-BR" dirty="0" err="1"/>
              <a:t>square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183B27A-C560-4A34-8586-7D4FB90906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07310" y="1574082"/>
            <a:ext cx="2952752" cy="398387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29476C-C545-468C-A0E0-E7896AB3DA17}"/>
              </a:ext>
            </a:extLst>
          </p:cNvPr>
          <p:cNvSpPr txBox="1"/>
          <p:nvPr/>
        </p:nvSpPr>
        <p:spPr>
          <a:xfrm>
            <a:off x="981512" y="1837765"/>
            <a:ext cx="5503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“</a:t>
            </a:r>
            <a:r>
              <a:rPr lang="pt-BR" dirty="0" err="1"/>
              <a:t>Education</a:t>
            </a:r>
            <a:r>
              <a:rPr lang="pt-BR" dirty="0"/>
              <a:t>” </a:t>
            </a:r>
            <a:r>
              <a:rPr lang="pt-BR" dirty="0" err="1"/>
              <a:t>and</a:t>
            </a:r>
            <a:r>
              <a:rPr lang="pt-BR" dirty="0"/>
              <a:t> “</a:t>
            </a:r>
            <a:r>
              <a:rPr lang="pt-BR" dirty="0" err="1"/>
              <a:t>Year_Birth</a:t>
            </a:r>
            <a:r>
              <a:rPr lang="pt-BR" dirty="0"/>
              <a:t>”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a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“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“</a:t>
            </a:r>
            <a:r>
              <a:rPr lang="pt-BR" dirty="0" err="1"/>
              <a:t>Marital_Status</a:t>
            </a:r>
            <a:r>
              <a:rPr lang="pt-BR" dirty="0"/>
              <a:t>”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means</a:t>
            </a:r>
            <a:r>
              <a:rPr lang="pt-BR" dirty="0"/>
              <a:t> </a:t>
            </a:r>
            <a:r>
              <a:rPr lang="pt-BR" dirty="0" err="1"/>
              <a:t>Education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a potencial </a:t>
            </a:r>
            <a:r>
              <a:rPr lang="pt-BR" dirty="0" err="1"/>
              <a:t>variable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</a:t>
            </a:r>
            <a:r>
              <a:rPr lang="pt-BR" dirty="0" err="1"/>
              <a:t>on</a:t>
            </a:r>
            <a:r>
              <a:rPr lang="pt-BR" dirty="0"/>
              <a:t> a </a:t>
            </a:r>
            <a:r>
              <a:rPr lang="pt-BR" dirty="0" err="1"/>
              <a:t>Machine</a:t>
            </a:r>
            <a:r>
              <a:rPr lang="pt-BR" dirty="0"/>
              <a:t> Learning Model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customers</a:t>
            </a:r>
            <a:r>
              <a:rPr lang="pt-BR" dirty="0"/>
              <a:t> </a:t>
            </a:r>
            <a:r>
              <a:rPr lang="pt-BR" dirty="0" err="1"/>
              <a:t>purchase</a:t>
            </a:r>
            <a:r>
              <a:rPr lang="pt-BR" dirty="0"/>
              <a:t> </a:t>
            </a:r>
            <a:r>
              <a:rPr lang="pt-BR" dirty="0" err="1"/>
              <a:t>behaviors</a:t>
            </a:r>
            <a:r>
              <a:rPr lang="pt-B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8779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70B2D-5DFE-416A-AB5B-1CC3A6A1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ANOVA –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variance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09EB53-4B34-42B5-AE25-A9D3446148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280095"/>
            <a:ext cx="11655194" cy="219849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FD6C4E-A983-4E8E-8DE4-6A1CF8CE6FDC}"/>
              </a:ext>
            </a:extLst>
          </p:cNvPr>
          <p:cNvSpPr txBox="1"/>
          <p:nvPr/>
        </p:nvSpPr>
        <p:spPr>
          <a:xfrm>
            <a:off x="520117" y="1770077"/>
            <a:ext cx="10637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Unlikely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chi </a:t>
            </a:r>
            <a:r>
              <a:rPr lang="pt-BR" dirty="0" err="1"/>
              <a:t>analysis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ANOVA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seems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“income” as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building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model. 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The </a:t>
            </a:r>
            <a:r>
              <a:rPr lang="pt-BR" dirty="0" err="1"/>
              <a:t>other</a:t>
            </a:r>
            <a:r>
              <a:rPr lang="pt-BR" dirty="0"/>
              <a:t>  </a:t>
            </a:r>
            <a:r>
              <a:rPr lang="pt-BR" dirty="0" err="1"/>
              <a:t>relevant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are: “</a:t>
            </a:r>
            <a:r>
              <a:rPr lang="pt-BR" dirty="0" err="1"/>
              <a:t>Teenhome</a:t>
            </a:r>
            <a:r>
              <a:rPr lang="pt-BR" dirty="0"/>
              <a:t>”, “</a:t>
            </a:r>
            <a:r>
              <a:rPr lang="pt-BR" dirty="0" err="1"/>
              <a:t>NumStorePurchases</a:t>
            </a:r>
            <a:r>
              <a:rPr lang="pt-BR" dirty="0"/>
              <a:t>”, “</a:t>
            </a:r>
            <a:r>
              <a:rPr lang="pt-BR" dirty="0" err="1"/>
              <a:t>Kidhome</a:t>
            </a:r>
            <a:r>
              <a:rPr lang="pt-BR" dirty="0"/>
              <a:t>” </a:t>
            </a:r>
            <a:r>
              <a:rPr lang="pt-BR" dirty="0" err="1"/>
              <a:t>and</a:t>
            </a:r>
            <a:r>
              <a:rPr lang="pt-BR" dirty="0"/>
              <a:t> “</a:t>
            </a:r>
            <a:r>
              <a:rPr lang="pt-BR" dirty="0" err="1"/>
              <a:t>NumWebPurchases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30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C32B0-10B8-4C72-AEB4-59C9A74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?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useful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11720-EBC4-417E-8207-1D76202AC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actually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a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behavior</a:t>
            </a:r>
            <a:r>
              <a:rPr lang="pt-BR" dirty="0"/>
              <a:t> </a:t>
            </a:r>
            <a:r>
              <a:rPr lang="pt-BR" dirty="0" err="1"/>
              <a:t>regardless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purchases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store</a:t>
            </a:r>
          </a:p>
        </p:txBody>
      </p:sp>
    </p:spTree>
    <p:extLst>
      <p:ext uri="{BB962C8B-B14F-4D97-AF65-F5344CB8AC3E}">
        <p14:creationId xmlns:p14="http://schemas.microsoft.com/office/powerpoint/2010/main" val="350342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383</TotalTime>
  <Words>609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Bahnschrift SemiBold SemiConden</vt:lpstr>
      <vt:lpstr>Impact</vt:lpstr>
      <vt:lpstr>Evento Principal</vt:lpstr>
      <vt:lpstr>istorage  </vt:lpstr>
      <vt:lpstr>To do so, i will analyse this dataset</vt:lpstr>
      <vt:lpstr>Get to know your clients</vt:lpstr>
      <vt:lpstr>Let me help you answer those questions</vt:lpstr>
      <vt:lpstr>Can we use the education of our clients to predict their behavior?</vt:lpstr>
      <vt:lpstr>EXPLORATORY ANALYSIS</vt:lpstr>
      <vt:lpstr>chi-square</vt:lpstr>
      <vt:lpstr>ANOVA – Analysis of variance</vt:lpstr>
      <vt:lpstr>But now what? How is that useful?</vt:lpstr>
      <vt:lpstr>This is peter</vt:lpstr>
      <vt:lpstr>Why talk about peter?</vt:lpstr>
      <vt:lpstr>Now let’s talk business</vt:lpstr>
      <vt:lpstr>let’s see some</vt:lpstr>
      <vt:lpstr>Did you know your average client’s age is about 45 to 60 Years old? </vt:lpstr>
      <vt:lpstr>Does the income of your client influence ON their purchases?</vt:lpstr>
      <vt:lpstr>And your marital status influence on the things you buy? </vt:lpstr>
      <vt:lpstr>Did you know? More kids = Less Purchases</vt:lpstr>
      <vt:lpstr>And if They are not kids, but teens, does it change anything?</vt:lpstr>
      <vt:lpstr>The results were from wine</vt:lpstr>
      <vt:lpstr>So what can we conclude?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iFOOD</dc:title>
  <dc:creator>Mateus Cavalcanti Lira</dc:creator>
  <cp:lastModifiedBy>Mateus Cavalcanti Lira</cp:lastModifiedBy>
  <cp:revision>29</cp:revision>
  <dcterms:created xsi:type="dcterms:W3CDTF">2022-01-17T18:22:38Z</dcterms:created>
  <dcterms:modified xsi:type="dcterms:W3CDTF">2022-01-19T21:48:13Z</dcterms:modified>
</cp:coreProperties>
</file>