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8" r:id="rId5"/>
    <p:sldId id="267" r:id="rId6"/>
    <p:sldId id="266" r:id="rId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istiano Carvalho da Silva" initials="CCdS" lastIdx="1" clrIdx="0">
    <p:extLst>
      <p:ext uri="{19B8F6BF-5375-455C-9EA6-DF929625EA0E}">
        <p15:presenceInfo xmlns:p15="http://schemas.microsoft.com/office/powerpoint/2012/main" userId="060ad4b55d1f5f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p:scale>
          <a:sx n="80" d="100"/>
          <a:sy n="80" d="100"/>
        </p:scale>
        <p:origin x="174"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AA9E76-3D38-45D9-9850-C14421B8B559}" type="doc">
      <dgm:prSet loTypeId="urn:microsoft.com/office/officeart/2005/8/layout/default" loCatId="list" qsTypeId="urn:microsoft.com/office/officeart/2005/8/quickstyle/simple5" qsCatId="simple" csTypeId="urn:microsoft.com/office/officeart/2005/8/colors/colorful5" csCatId="colorful" phldr="1"/>
      <dgm:spPr/>
      <dgm:t>
        <a:bodyPr/>
        <a:lstStyle/>
        <a:p>
          <a:endParaRPr lang="en-US"/>
        </a:p>
      </dgm:t>
    </dgm:pt>
    <dgm:pt modelId="{95EB4E5E-3564-4EEC-898D-FD63C0C80C66}">
      <dgm:prSet/>
      <dgm:spPr/>
      <dgm:t>
        <a:bodyPr/>
        <a:lstStyle/>
        <a:p>
          <a:r>
            <a:rPr lang="pt-BR" b="0" i="0" dirty="0"/>
            <a:t>Trabalha com qualquer linguagem, incluindo Java, Python, HTML5, </a:t>
          </a:r>
          <a:r>
            <a:rPr lang="pt-BR" b="0" i="0" dirty="0" err="1"/>
            <a:t>JavaScript</a:t>
          </a:r>
          <a:r>
            <a:rPr lang="pt-BR" b="0" i="0" dirty="0"/>
            <a:t>, C#...</a:t>
          </a:r>
          <a:endParaRPr lang="en-US" dirty="0"/>
        </a:p>
      </dgm:t>
    </dgm:pt>
    <dgm:pt modelId="{AD5FA720-413D-4D27-8956-7E03CD42F04F}" type="parTrans" cxnId="{EE1C7144-85B2-4782-946A-826D5580FE48}">
      <dgm:prSet/>
      <dgm:spPr/>
      <dgm:t>
        <a:bodyPr/>
        <a:lstStyle/>
        <a:p>
          <a:endParaRPr lang="en-US"/>
        </a:p>
      </dgm:t>
    </dgm:pt>
    <dgm:pt modelId="{B74FBEEF-91CE-41DD-A315-C840467E8516}" type="sibTrans" cxnId="{EE1C7144-85B2-4782-946A-826D5580FE48}">
      <dgm:prSet/>
      <dgm:spPr/>
      <dgm:t>
        <a:bodyPr/>
        <a:lstStyle/>
        <a:p>
          <a:endParaRPr lang="en-US"/>
        </a:p>
      </dgm:t>
    </dgm:pt>
    <dgm:pt modelId="{388BE942-CB93-4DE0-AE3A-19BE8B1E2CCE}">
      <dgm:prSet/>
      <dgm:spPr/>
      <dgm:t>
        <a:bodyPr/>
        <a:lstStyle/>
        <a:p>
          <a:r>
            <a:rPr lang="pt-BR" dirty="0"/>
            <a:t>Gera Relatórios</a:t>
          </a:r>
          <a:endParaRPr lang="en-US" dirty="0"/>
        </a:p>
      </dgm:t>
    </dgm:pt>
    <dgm:pt modelId="{D86023C5-40B1-4386-B5E7-47B38C1DDE9F}" type="parTrans" cxnId="{5402D461-76D4-4D2F-99CE-43781F66328C}">
      <dgm:prSet/>
      <dgm:spPr/>
      <dgm:t>
        <a:bodyPr/>
        <a:lstStyle/>
        <a:p>
          <a:endParaRPr lang="en-US"/>
        </a:p>
      </dgm:t>
    </dgm:pt>
    <dgm:pt modelId="{604AD15C-B17C-40A1-97E1-AB8819B834CD}" type="sibTrans" cxnId="{5402D461-76D4-4D2F-99CE-43781F66328C}">
      <dgm:prSet/>
      <dgm:spPr/>
      <dgm:t>
        <a:bodyPr/>
        <a:lstStyle/>
        <a:p>
          <a:endParaRPr lang="en-US"/>
        </a:p>
      </dgm:t>
    </dgm:pt>
    <dgm:pt modelId="{82FC42DF-4EF9-41ED-BEF1-85E98F9343BC}">
      <dgm:prSet/>
      <dgm:spPr/>
      <dgm:t>
        <a:bodyPr/>
        <a:lstStyle/>
        <a:p>
          <a:r>
            <a:rPr lang="pt-BR" dirty="0"/>
            <a:t>Gerenciamento de requisitos</a:t>
          </a:r>
          <a:endParaRPr lang="en-US" dirty="0"/>
        </a:p>
      </dgm:t>
    </dgm:pt>
    <dgm:pt modelId="{81925724-65FC-4EDA-AB61-12070BCC9CA1}" type="parTrans" cxnId="{9D4FBC1B-4CF0-4B92-AD86-FA6E6534624B}">
      <dgm:prSet/>
      <dgm:spPr/>
      <dgm:t>
        <a:bodyPr/>
        <a:lstStyle/>
        <a:p>
          <a:endParaRPr lang="en-US"/>
        </a:p>
      </dgm:t>
    </dgm:pt>
    <dgm:pt modelId="{B421321C-BFD7-4EAB-9C09-937FEFBDF49B}" type="sibTrans" cxnId="{9D4FBC1B-4CF0-4B92-AD86-FA6E6534624B}">
      <dgm:prSet/>
      <dgm:spPr/>
      <dgm:t>
        <a:bodyPr/>
        <a:lstStyle/>
        <a:p>
          <a:endParaRPr lang="en-US"/>
        </a:p>
      </dgm:t>
    </dgm:pt>
    <dgm:pt modelId="{B69ECDBB-7E0F-411C-AA4B-55814DB423AE}">
      <dgm:prSet/>
      <dgm:spPr/>
      <dgm:t>
        <a:bodyPr/>
        <a:lstStyle/>
        <a:p>
          <a:r>
            <a:rPr lang="pt-BR" dirty="0"/>
            <a:t>Gerenciamento de projetos</a:t>
          </a:r>
          <a:endParaRPr lang="en-US" dirty="0"/>
        </a:p>
      </dgm:t>
    </dgm:pt>
    <dgm:pt modelId="{807F2153-47C8-4112-8942-C016F13B71BA}" type="parTrans" cxnId="{7A4E150A-AE8D-4DD4-8991-E46822E5F9D0}">
      <dgm:prSet/>
      <dgm:spPr/>
      <dgm:t>
        <a:bodyPr/>
        <a:lstStyle/>
        <a:p>
          <a:endParaRPr lang="en-US"/>
        </a:p>
      </dgm:t>
    </dgm:pt>
    <dgm:pt modelId="{9B976DF8-6150-4DA0-9862-1D7A0BBCC281}" type="sibTrans" cxnId="{7A4E150A-AE8D-4DD4-8991-E46822E5F9D0}">
      <dgm:prSet/>
      <dgm:spPr/>
      <dgm:t>
        <a:bodyPr/>
        <a:lstStyle/>
        <a:p>
          <a:endParaRPr lang="en-US"/>
        </a:p>
      </dgm:t>
    </dgm:pt>
    <dgm:pt modelId="{E0E327AF-1584-49BE-AF20-72D24159A659}">
      <dgm:prSet/>
      <dgm:spPr/>
      <dgm:t>
        <a:bodyPr/>
        <a:lstStyle/>
        <a:p>
          <a:r>
            <a:rPr lang="pt-BR" dirty="0"/>
            <a:t>Compilações automatizadas</a:t>
          </a:r>
          <a:endParaRPr lang="en-US" dirty="0"/>
        </a:p>
      </dgm:t>
    </dgm:pt>
    <dgm:pt modelId="{A0BC9883-084B-4FE4-9171-8DAD125602B9}" type="parTrans" cxnId="{F47B0FA6-D27F-4A31-96B6-04A8263CE329}">
      <dgm:prSet/>
      <dgm:spPr/>
      <dgm:t>
        <a:bodyPr/>
        <a:lstStyle/>
        <a:p>
          <a:endParaRPr lang="en-US"/>
        </a:p>
      </dgm:t>
    </dgm:pt>
    <dgm:pt modelId="{56C74D4A-0551-41A4-A13D-06E4F5D23249}" type="sibTrans" cxnId="{F47B0FA6-D27F-4A31-96B6-04A8263CE329}">
      <dgm:prSet/>
      <dgm:spPr/>
      <dgm:t>
        <a:bodyPr/>
        <a:lstStyle/>
        <a:p>
          <a:endParaRPr lang="en-US"/>
        </a:p>
      </dgm:t>
    </dgm:pt>
    <dgm:pt modelId="{9E9E6A1A-2D4C-405D-984A-AC35E57F751C}">
      <dgm:prSet/>
      <dgm:spPr/>
      <dgm:t>
        <a:bodyPr/>
        <a:lstStyle/>
        <a:p>
          <a:r>
            <a:rPr lang="pt-BR" dirty="0"/>
            <a:t>Gerenciamento de laboratório</a:t>
          </a:r>
          <a:endParaRPr lang="en-US" dirty="0"/>
        </a:p>
      </dgm:t>
    </dgm:pt>
    <dgm:pt modelId="{F6B47778-6C79-4A75-95FD-ED9C8C81B36B}" type="parTrans" cxnId="{118930BB-5C9E-4FCE-A459-DE973917B94A}">
      <dgm:prSet/>
      <dgm:spPr/>
      <dgm:t>
        <a:bodyPr/>
        <a:lstStyle/>
        <a:p>
          <a:endParaRPr lang="en-US"/>
        </a:p>
      </dgm:t>
    </dgm:pt>
    <dgm:pt modelId="{4DB7D838-CF7F-4B87-861C-A1E9C7A3657A}" type="sibTrans" cxnId="{118930BB-5C9E-4FCE-A459-DE973917B94A}">
      <dgm:prSet/>
      <dgm:spPr/>
      <dgm:t>
        <a:bodyPr/>
        <a:lstStyle/>
        <a:p>
          <a:endParaRPr lang="en-US"/>
        </a:p>
      </dgm:t>
    </dgm:pt>
    <dgm:pt modelId="{A88962ED-D4FC-456E-A949-7CA87B7784F9}">
      <dgm:prSet/>
      <dgm:spPr/>
      <dgm:t>
        <a:bodyPr/>
        <a:lstStyle/>
        <a:p>
          <a:r>
            <a:rPr lang="pt-BR" dirty="0"/>
            <a:t>Testes </a:t>
          </a:r>
          <a:endParaRPr lang="en-US" dirty="0"/>
        </a:p>
      </dgm:t>
    </dgm:pt>
    <dgm:pt modelId="{81E2454E-ACC2-4125-B1C4-92E21F0B7B60}" type="parTrans" cxnId="{6CB96596-FF8D-46DA-8C85-6F050B338369}">
      <dgm:prSet/>
      <dgm:spPr/>
      <dgm:t>
        <a:bodyPr/>
        <a:lstStyle/>
        <a:p>
          <a:endParaRPr lang="en-US"/>
        </a:p>
      </dgm:t>
    </dgm:pt>
    <dgm:pt modelId="{A3350BF9-31BC-48B1-BB39-19C3E4A0AAFF}" type="sibTrans" cxnId="{6CB96596-FF8D-46DA-8C85-6F050B338369}">
      <dgm:prSet/>
      <dgm:spPr/>
      <dgm:t>
        <a:bodyPr/>
        <a:lstStyle/>
        <a:p>
          <a:endParaRPr lang="en-US"/>
        </a:p>
      </dgm:t>
    </dgm:pt>
    <dgm:pt modelId="{179D0DBF-7FB4-4017-B204-81F7D0591699}">
      <dgm:prSet/>
      <dgm:spPr/>
      <dgm:t>
        <a:bodyPr/>
        <a:lstStyle/>
        <a:p>
          <a:r>
            <a:rPr lang="pt-BR" dirty="0"/>
            <a:t>Recursos de gerenciamento de versões (pode ser usado o GIT)</a:t>
          </a:r>
          <a:endParaRPr lang="en-US" dirty="0"/>
        </a:p>
      </dgm:t>
    </dgm:pt>
    <dgm:pt modelId="{25CC75D2-7D54-4E10-BBB6-35AFBB2AB950}" type="parTrans" cxnId="{1B0729C2-F4D9-4CC3-9D1C-29E7DC36728E}">
      <dgm:prSet/>
      <dgm:spPr/>
      <dgm:t>
        <a:bodyPr/>
        <a:lstStyle/>
        <a:p>
          <a:endParaRPr lang="en-US"/>
        </a:p>
      </dgm:t>
    </dgm:pt>
    <dgm:pt modelId="{9B140023-E302-4BFA-AF32-1B135699ECF6}" type="sibTrans" cxnId="{1B0729C2-F4D9-4CC3-9D1C-29E7DC36728E}">
      <dgm:prSet/>
      <dgm:spPr/>
      <dgm:t>
        <a:bodyPr/>
        <a:lstStyle/>
        <a:p>
          <a:endParaRPr lang="en-US"/>
        </a:p>
      </dgm:t>
    </dgm:pt>
    <dgm:pt modelId="{9C02B6CB-AD17-4529-8B72-D55AD03EDAB3}">
      <dgm:prSet/>
      <dgm:spPr/>
      <dgm:t>
        <a:bodyPr/>
        <a:lstStyle/>
        <a:p>
          <a:r>
            <a:rPr lang="pt-BR" b="0" i="0" dirty="0"/>
            <a:t>Pode ser usada qualquer ferramenta como Visual Studio, Eclipse, </a:t>
          </a:r>
          <a:r>
            <a:rPr lang="pt-BR" b="0" i="0" dirty="0" err="1"/>
            <a:t>Xcode</a:t>
          </a:r>
          <a:r>
            <a:rPr lang="pt-BR" b="0" i="0" dirty="0"/>
            <a:t> ou seu próprio IDE ou editor de código</a:t>
          </a:r>
          <a:endParaRPr lang="en-US" dirty="0"/>
        </a:p>
      </dgm:t>
    </dgm:pt>
    <dgm:pt modelId="{F4E06301-444F-42C0-A3D9-47EB5C3FB507}" type="parTrans" cxnId="{7EEE1606-6468-4E3A-9CAD-DBC107B4C74E}">
      <dgm:prSet/>
      <dgm:spPr/>
      <dgm:t>
        <a:bodyPr/>
        <a:lstStyle/>
        <a:p>
          <a:endParaRPr lang="pt-BR"/>
        </a:p>
      </dgm:t>
    </dgm:pt>
    <dgm:pt modelId="{57802CAE-38F8-466C-8B40-B19994AE58AC}" type="sibTrans" cxnId="{7EEE1606-6468-4E3A-9CAD-DBC107B4C74E}">
      <dgm:prSet/>
      <dgm:spPr/>
      <dgm:t>
        <a:bodyPr/>
        <a:lstStyle/>
        <a:p>
          <a:endParaRPr lang="pt-BR"/>
        </a:p>
      </dgm:t>
    </dgm:pt>
    <dgm:pt modelId="{1EBF4FCB-C6F4-498D-B63D-5EF3A6776E96}">
      <dgm:prSet/>
      <dgm:spPr/>
      <dgm:t>
        <a:bodyPr/>
        <a:lstStyle/>
        <a:p>
          <a:r>
            <a:rPr lang="pt-BR"/>
            <a:t>Gerenciamento de código fonte (através de C/C++)</a:t>
          </a:r>
          <a:endParaRPr lang="en-US" dirty="0"/>
        </a:p>
      </dgm:t>
    </dgm:pt>
    <dgm:pt modelId="{C18C0570-0D5A-4035-B8BA-F200776306E9}" type="parTrans" cxnId="{8A9C4568-8199-4398-A822-260DE77E0728}">
      <dgm:prSet/>
      <dgm:spPr/>
      <dgm:t>
        <a:bodyPr/>
        <a:lstStyle/>
        <a:p>
          <a:endParaRPr lang="pt-BR"/>
        </a:p>
      </dgm:t>
    </dgm:pt>
    <dgm:pt modelId="{2B9BCFA6-CD52-4F16-B030-348F128C6F63}" type="sibTrans" cxnId="{8A9C4568-8199-4398-A822-260DE77E0728}">
      <dgm:prSet/>
      <dgm:spPr/>
      <dgm:t>
        <a:bodyPr/>
        <a:lstStyle/>
        <a:p>
          <a:endParaRPr lang="pt-BR"/>
        </a:p>
      </dgm:t>
    </dgm:pt>
    <dgm:pt modelId="{A77E7FFE-4F1A-4C83-82ED-5DD1FE1E02D1}" type="pres">
      <dgm:prSet presAssocID="{1FAA9E76-3D38-45D9-9850-C14421B8B559}" presName="diagram" presStyleCnt="0">
        <dgm:presLayoutVars>
          <dgm:dir/>
          <dgm:resizeHandles val="exact"/>
        </dgm:presLayoutVars>
      </dgm:prSet>
      <dgm:spPr/>
    </dgm:pt>
    <dgm:pt modelId="{D8B5EE88-ED7A-4C4B-A610-32AA799A03C4}" type="pres">
      <dgm:prSet presAssocID="{95EB4E5E-3564-4EEC-898D-FD63C0C80C66}" presName="node" presStyleLbl="node1" presStyleIdx="0" presStyleCnt="10">
        <dgm:presLayoutVars>
          <dgm:bulletEnabled val="1"/>
        </dgm:presLayoutVars>
      </dgm:prSet>
      <dgm:spPr/>
    </dgm:pt>
    <dgm:pt modelId="{E22EF08F-E2F8-439F-A793-BD47AC22BC13}" type="pres">
      <dgm:prSet presAssocID="{B74FBEEF-91CE-41DD-A315-C840467E8516}" presName="sibTrans" presStyleCnt="0"/>
      <dgm:spPr/>
    </dgm:pt>
    <dgm:pt modelId="{1F3807AB-D59E-401D-A84A-892F75E911C8}" type="pres">
      <dgm:prSet presAssocID="{9C02B6CB-AD17-4529-8B72-D55AD03EDAB3}" presName="node" presStyleLbl="node1" presStyleIdx="1" presStyleCnt="10">
        <dgm:presLayoutVars>
          <dgm:bulletEnabled val="1"/>
        </dgm:presLayoutVars>
      </dgm:prSet>
      <dgm:spPr/>
    </dgm:pt>
    <dgm:pt modelId="{7F5DF8E3-288B-4257-B3B4-A96A940F5118}" type="pres">
      <dgm:prSet presAssocID="{57802CAE-38F8-466C-8B40-B19994AE58AC}" presName="sibTrans" presStyleCnt="0"/>
      <dgm:spPr/>
    </dgm:pt>
    <dgm:pt modelId="{351532B2-4DEA-4E97-B0D1-0DCFC0324366}" type="pres">
      <dgm:prSet presAssocID="{1EBF4FCB-C6F4-498D-B63D-5EF3A6776E96}" presName="node" presStyleLbl="node1" presStyleIdx="2" presStyleCnt="10">
        <dgm:presLayoutVars>
          <dgm:bulletEnabled val="1"/>
        </dgm:presLayoutVars>
      </dgm:prSet>
      <dgm:spPr/>
    </dgm:pt>
    <dgm:pt modelId="{55B70930-9A3F-4AB0-9418-44F93F44D722}" type="pres">
      <dgm:prSet presAssocID="{2B9BCFA6-CD52-4F16-B030-348F128C6F63}" presName="sibTrans" presStyleCnt="0"/>
      <dgm:spPr/>
    </dgm:pt>
    <dgm:pt modelId="{BD5AC816-B8C9-4364-8FAF-1403A44E139B}" type="pres">
      <dgm:prSet presAssocID="{388BE942-CB93-4DE0-AE3A-19BE8B1E2CCE}" presName="node" presStyleLbl="node1" presStyleIdx="3" presStyleCnt="10">
        <dgm:presLayoutVars>
          <dgm:bulletEnabled val="1"/>
        </dgm:presLayoutVars>
      </dgm:prSet>
      <dgm:spPr/>
    </dgm:pt>
    <dgm:pt modelId="{CCFE90E0-7454-4EF3-AC9D-5B9000A4E9C0}" type="pres">
      <dgm:prSet presAssocID="{604AD15C-B17C-40A1-97E1-AB8819B834CD}" presName="sibTrans" presStyleCnt="0"/>
      <dgm:spPr/>
    </dgm:pt>
    <dgm:pt modelId="{EF7C5C37-EAD8-42B9-B536-B7E1C253E745}" type="pres">
      <dgm:prSet presAssocID="{82FC42DF-4EF9-41ED-BEF1-85E98F9343BC}" presName="node" presStyleLbl="node1" presStyleIdx="4" presStyleCnt="10">
        <dgm:presLayoutVars>
          <dgm:bulletEnabled val="1"/>
        </dgm:presLayoutVars>
      </dgm:prSet>
      <dgm:spPr/>
    </dgm:pt>
    <dgm:pt modelId="{91BF6C9C-F903-4D0F-BDA1-D1FB9CBDB7BB}" type="pres">
      <dgm:prSet presAssocID="{B421321C-BFD7-4EAB-9C09-937FEFBDF49B}" presName="sibTrans" presStyleCnt="0"/>
      <dgm:spPr/>
    </dgm:pt>
    <dgm:pt modelId="{6D34FCB9-28C3-4EE7-A8CD-E77B172BEF3A}" type="pres">
      <dgm:prSet presAssocID="{B69ECDBB-7E0F-411C-AA4B-55814DB423AE}" presName="node" presStyleLbl="node1" presStyleIdx="5" presStyleCnt="10">
        <dgm:presLayoutVars>
          <dgm:bulletEnabled val="1"/>
        </dgm:presLayoutVars>
      </dgm:prSet>
      <dgm:spPr/>
    </dgm:pt>
    <dgm:pt modelId="{1B666A19-5B29-43B8-A30B-38B37F6E779A}" type="pres">
      <dgm:prSet presAssocID="{9B976DF8-6150-4DA0-9862-1D7A0BBCC281}" presName="sibTrans" presStyleCnt="0"/>
      <dgm:spPr/>
    </dgm:pt>
    <dgm:pt modelId="{EAFFD657-3BF5-4147-8451-DDF99D89E751}" type="pres">
      <dgm:prSet presAssocID="{E0E327AF-1584-49BE-AF20-72D24159A659}" presName="node" presStyleLbl="node1" presStyleIdx="6" presStyleCnt="10">
        <dgm:presLayoutVars>
          <dgm:bulletEnabled val="1"/>
        </dgm:presLayoutVars>
      </dgm:prSet>
      <dgm:spPr/>
    </dgm:pt>
    <dgm:pt modelId="{BF3FC779-4AC5-456B-9F30-1F1C96D00232}" type="pres">
      <dgm:prSet presAssocID="{56C74D4A-0551-41A4-A13D-06E4F5D23249}" presName="sibTrans" presStyleCnt="0"/>
      <dgm:spPr/>
    </dgm:pt>
    <dgm:pt modelId="{FB0CBDD0-3D39-49CE-B041-F1D7BC81610E}" type="pres">
      <dgm:prSet presAssocID="{9E9E6A1A-2D4C-405D-984A-AC35E57F751C}" presName="node" presStyleLbl="node1" presStyleIdx="7" presStyleCnt="10">
        <dgm:presLayoutVars>
          <dgm:bulletEnabled val="1"/>
        </dgm:presLayoutVars>
      </dgm:prSet>
      <dgm:spPr/>
    </dgm:pt>
    <dgm:pt modelId="{A0663457-95DC-42FC-80C6-F9D2911E2999}" type="pres">
      <dgm:prSet presAssocID="{4DB7D838-CF7F-4B87-861C-A1E9C7A3657A}" presName="sibTrans" presStyleCnt="0"/>
      <dgm:spPr/>
    </dgm:pt>
    <dgm:pt modelId="{BD1C36C1-64C2-4093-9BF7-84C68804BFC9}" type="pres">
      <dgm:prSet presAssocID="{A88962ED-D4FC-456E-A949-7CA87B7784F9}" presName="node" presStyleLbl="node1" presStyleIdx="8" presStyleCnt="10">
        <dgm:presLayoutVars>
          <dgm:bulletEnabled val="1"/>
        </dgm:presLayoutVars>
      </dgm:prSet>
      <dgm:spPr/>
    </dgm:pt>
    <dgm:pt modelId="{BBF9AEF0-B034-47CD-9450-3A7F7D47E9A7}" type="pres">
      <dgm:prSet presAssocID="{A3350BF9-31BC-48B1-BB39-19C3E4A0AAFF}" presName="sibTrans" presStyleCnt="0"/>
      <dgm:spPr/>
    </dgm:pt>
    <dgm:pt modelId="{462E0E70-4B9A-435B-B10D-2C1F0962E805}" type="pres">
      <dgm:prSet presAssocID="{179D0DBF-7FB4-4017-B204-81F7D0591699}" presName="node" presStyleLbl="node1" presStyleIdx="9" presStyleCnt="10">
        <dgm:presLayoutVars>
          <dgm:bulletEnabled val="1"/>
        </dgm:presLayoutVars>
      </dgm:prSet>
      <dgm:spPr/>
    </dgm:pt>
  </dgm:ptLst>
  <dgm:cxnLst>
    <dgm:cxn modelId="{7EEE1606-6468-4E3A-9CAD-DBC107B4C74E}" srcId="{1FAA9E76-3D38-45D9-9850-C14421B8B559}" destId="{9C02B6CB-AD17-4529-8B72-D55AD03EDAB3}" srcOrd="1" destOrd="0" parTransId="{F4E06301-444F-42C0-A3D9-47EB5C3FB507}" sibTransId="{57802CAE-38F8-466C-8B40-B19994AE58AC}"/>
    <dgm:cxn modelId="{7A4E150A-AE8D-4DD4-8991-E46822E5F9D0}" srcId="{1FAA9E76-3D38-45D9-9850-C14421B8B559}" destId="{B69ECDBB-7E0F-411C-AA4B-55814DB423AE}" srcOrd="5" destOrd="0" parTransId="{807F2153-47C8-4112-8942-C016F13B71BA}" sibTransId="{9B976DF8-6150-4DA0-9862-1D7A0BBCC281}"/>
    <dgm:cxn modelId="{ADD52C0F-FFB0-4E1F-8FED-B776AD50A8F5}" type="presOf" srcId="{9E9E6A1A-2D4C-405D-984A-AC35E57F751C}" destId="{FB0CBDD0-3D39-49CE-B041-F1D7BC81610E}" srcOrd="0" destOrd="0" presId="urn:microsoft.com/office/officeart/2005/8/layout/default"/>
    <dgm:cxn modelId="{9D4FBC1B-4CF0-4B92-AD86-FA6E6534624B}" srcId="{1FAA9E76-3D38-45D9-9850-C14421B8B559}" destId="{82FC42DF-4EF9-41ED-BEF1-85E98F9343BC}" srcOrd="4" destOrd="0" parTransId="{81925724-65FC-4EDA-AB61-12070BCC9CA1}" sibTransId="{B421321C-BFD7-4EAB-9C09-937FEFBDF49B}"/>
    <dgm:cxn modelId="{46D9AB20-4249-4B39-B592-4BE586D83F14}" type="presOf" srcId="{E0E327AF-1584-49BE-AF20-72D24159A659}" destId="{EAFFD657-3BF5-4147-8451-DDF99D89E751}" srcOrd="0" destOrd="0" presId="urn:microsoft.com/office/officeart/2005/8/layout/default"/>
    <dgm:cxn modelId="{275C9D21-B25F-4842-A91F-21EF66C0C4B7}" type="presOf" srcId="{179D0DBF-7FB4-4017-B204-81F7D0591699}" destId="{462E0E70-4B9A-435B-B10D-2C1F0962E805}" srcOrd="0" destOrd="0" presId="urn:microsoft.com/office/officeart/2005/8/layout/default"/>
    <dgm:cxn modelId="{6E5B2739-A452-4962-9979-AC0AEB061840}" type="presOf" srcId="{82FC42DF-4EF9-41ED-BEF1-85E98F9343BC}" destId="{EF7C5C37-EAD8-42B9-B536-B7E1C253E745}" srcOrd="0" destOrd="0" presId="urn:microsoft.com/office/officeart/2005/8/layout/default"/>
    <dgm:cxn modelId="{53FCBF60-D5B7-4E19-A7FD-6051F97C909D}" type="presOf" srcId="{B69ECDBB-7E0F-411C-AA4B-55814DB423AE}" destId="{6D34FCB9-28C3-4EE7-A8CD-E77B172BEF3A}" srcOrd="0" destOrd="0" presId="urn:microsoft.com/office/officeart/2005/8/layout/default"/>
    <dgm:cxn modelId="{5402D461-76D4-4D2F-99CE-43781F66328C}" srcId="{1FAA9E76-3D38-45D9-9850-C14421B8B559}" destId="{388BE942-CB93-4DE0-AE3A-19BE8B1E2CCE}" srcOrd="3" destOrd="0" parTransId="{D86023C5-40B1-4386-B5E7-47B38C1DDE9F}" sibTransId="{604AD15C-B17C-40A1-97E1-AB8819B834CD}"/>
    <dgm:cxn modelId="{EE1C7144-85B2-4782-946A-826D5580FE48}" srcId="{1FAA9E76-3D38-45D9-9850-C14421B8B559}" destId="{95EB4E5E-3564-4EEC-898D-FD63C0C80C66}" srcOrd="0" destOrd="0" parTransId="{AD5FA720-413D-4D27-8956-7E03CD42F04F}" sibTransId="{B74FBEEF-91CE-41DD-A315-C840467E8516}"/>
    <dgm:cxn modelId="{16F6A067-EA17-461E-B599-C757B8E7BED9}" type="presOf" srcId="{95EB4E5E-3564-4EEC-898D-FD63C0C80C66}" destId="{D8B5EE88-ED7A-4C4B-A610-32AA799A03C4}" srcOrd="0" destOrd="0" presId="urn:microsoft.com/office/officeart/2005/8/layout/default"/>
    <dgm:cxn modelId="{8A9C4568-8199-4398-A822-260DE77E0728}" srcId="{1FAA9E76-3D38-45D9-9850-C14421B8B559}" destId="{1EBF4FCB-C6F4-498D-B63D-5EF3A6776E96}" srcOrd="2" destOrd="0" parTransId="{C18C0570-0D5A-4035-B8BA-F200776306E9}" sibTransId="{2B9BCFA6-CD52-4F16-B030-348F128C6F63}"/>
    <dgm:cxn modelId="{AB46CD53-91D8-418B-BBE8-49276CFC6397}" type="presOf" srcId="{A88962ED-D4FC-456E-A949-7CA87B7784F9}" destId="{BD1C36C1-64C2-4093-9BF7-84C68804BFC9}" srcOrd="0" destOrd="0" presId="urn:microsoft.com/office/officeart/2005/8/layout/default"/>
    <dgm:cxn modelId="{6CB96596-FF8D-46DA-8C85-6F050B338369}" srcId="{1FAA9E76-3D38-45D9-9850-C14421B8B559}" destId="{A88962ED-D4FC-456E-A949-7CA87B7784F9}" srcOrd="8" destOrd="0" parTransId="{81E2454E-ACC2-4125-B1C4-92E21F0B7B60}" sibTransId="{A3350BF9-31BC-48B1-BB39-19C3E4A0AAFF}"/>
    <dgm:cxn modelId="{F47B0FA6-D27F-4A31-96B6-04A8263CE329}" srcId="{1FAA9E76-3D38-45D9-9850-C14421B8B559}" destId="{E0E327AF-1584-49BE-AF20-72D24159A659}" srcOrd="6" destOrd="0" parTransId="{A0BC9883-084B-4FE4-9171-8DAD125602B9}" sibTransId="{56C74D4A-0551-41A4-A13D-06E4F5D23249}"/>
    <dgm:cxn modelId="{118930BB-5C9E-4FCE-A459-DE973917B94A}" srcId="{1FAA9E76-3D38-45D9-9850-C14421B8B559}" destId="{9E9E6A1A-2D4C-405D-984A-AC35E57F751C}" srcOrd="7" destOrd="0" parTransId="{F6B47778-6C79-4A75-95FD-ED9C8C81B36B}" sibTransId="{4DB7D838-CF7F-4B87-861C-A1E9C7A3657A}"/>
    <dgm:cxn modelId="{1B0729C2-F4D9-4CC3-9D1C-29E7DC36728E}" srcId="{1FAA9E76-3D38-45D9-9850-C14421B8B559}" destId="{179D0DBF-7FB4-4017-B204-81F7D0591699}" srcOrd="9" destOrd="0" parTransId="{25CC75D2-7D54-4E10-BBB6-35AFBB2AB950}" sibTransId="{9B140023-E302-4BFA-AF32-1B135699ECF6}"/>
    <dgm:cxn modelId="{522102CA-A343-4B5C-A0FA-804F1AE668EF}" type="presOf" srcId="{388BE942-CB93-4DE0-AE3A-19BE8B1E2CCE}" destId="{BD5AC816-B8C9-4364-8FAF-1403A44E139B}" srcOrd="0" destOrd="0" presId="urn:microsoft.com/office/officeart/2005/8/layout/default"/>
    <dgm:cxn modelId="{A900A6D8-6B7E-47B3-BD8C-7A269F5CE251}" type="presOf" srcId="{1EBF4FCB-C6F4-498D-B63D-5EF3A6776E96}" destId="{351532B2-4DEA-4E97-B0D1-0DCFC0324366}" srcOrd="0" destOrd="0" presId="urn:microsoft.com/office/officeart/2005/8/layout/default"/>
    <dgm:cxn modelId="{4F9407E2-3E56-4AF4-89A1-AFF59FF91957}" type="presOf" srcId="{9C02B6CB-AD17-4529-8B72-D55AD03EDAB3}" destId="{1F3807AB-D59E-401D-A84A-892F75E911C8}" srcOrd="0" destOrd="0" presId="urn:microsoft.com/office/officeart/2005/8/layout/default"/>
    <dgm:cxn modelId="{2BB48EE6-B64A-40F7-A053-B63ACE88793B}" type="presOf" srcId="{1FAA9E76-3D38-45D9-9850-C14421B8B559}" destId="{A77E7FFE-4F1A-4C83-82ED-5DD1FE1E02D1}" srcOrd="0" destOrd="0" presId="urn:microsoft.com/office/officeart/2005/8/layout/default"/>
    <dgm:cxn modelId="{139D3E9B-7B9B-49F7-8DCE-380CDFAFEBD1}" type="presParOf" srcId="{A77E7FFE-4F1A-4C83-82ED-5DD1FE1E02D1}" destId="{D8B5EE88-ED7A-4C4B-A610-32AA799A03C4}" srcOrd="0" destOrd="0" presId="urn:microsoft.com/office/officeart/2005/8/layout/default"/>
    <dgm:cxn modelId="{D3ACC1A7-4D57-4BCE-A9BC-05782F3C06C9}" type="presParOf" srcId="{A77E7FFE-4F1A-4C83-82ED-5DD1FE1E02D1}" destId="{E22EF08F-E2F8-439F-A793-BD47AC22BC13}" srcOrd="1" destOrd="0" presId="urn:microsoft.com/office/officeart/2005/8/layout/default"/>
    <dgm:cxn modelId="{F0BD046A-770A-4A07-9E8F-D1AE7F34A524}" type="presParOf" srcId="{A77E7FFE-4F1A-4C83-82ED-5DD1FE1E02D1}" destId="{1F3807AB-D59E-401D-A84A-892F75E911C8}" srcOrd="2" destOrd="0" presId="urn:microsoft.com/office/officeart/2005/8/layout/default"/>
    <dgm:cxn modelId="{6F76EA0F-88AA-487B-925F-A6B895EBD618}" type="presParOf" srcId="{A77E7FFE-4F1A-4C83-82ED-5DD1FE1E02D1}" destId="{7F5DF8E3-288B-4257-B3B4-A96A940F5118}" srcOrd="3" destOrd="0" presId="urn:microsoft.com/office/officeart/2005/8/layout/default"/>
    <dgm:cxn modelId="{CBF3BB3A-6DE8-46FB-90A7-48DAB886E688}" type="presParOf" srcId="{A77E7FFE-4F1A-4C83-82ED-5DD1FE1E02D1}" destId="{351532B2-4DEA-4E97-B0D1-0DCFC0324366}" srcOrd="4" destOrd="0" presId="urn:microsoft.com/office/officeart/2005/8/layout/default"/>
    <dgm:cxn modelId="{38D83566-A842-48FD-8473-6A7FCF799288}" type="presParOf" srcId="{A77E7FFE-4F1A-4C83-82ED-5DD1FE1E02D1}" destId="{55B70930-9A3F-4AB0-9418-44F93F44D722}" srcOrd="5" destOrd="0" presId="urn:microsoft.com/office/officeart/2005/8/layout/default"/>
    <dgm:cxn modelId="{6D77A0E0-80DA-405F-BCA3-7307822A532C}" type="presParOf" srcId="{A77E7FFE-4F1A-4C83-82ED-5DD1FE1E02D1}" destId="{BD5AC816-B8C9-4364-8FAF-1403A44E139B}" srcOrd="6" destOrd="0" presId="urn:microsoft.com/office/officeart/2005/8/layout/default"/>
    <dgm:cxn modelId="{A6E4217C-E229-487C-8CB5-FE550B74E639}" type="presParOf" srcId="{A77E7FFE-4F1A-4C83-82ED-5DD1FE1E02D1}" destId="{CCFE90E0-7454-4EF3-AC9D-5B9000A4E9C0}" srcOrd="7" destOrd="0" presId="urn:microsoft.com/office/officeart/2005/8/layout/default"/>
    <dgm:cxn modelId="{81F174A4-51F0-4612-B8CE-610890E6989B}" type="presParOf" srcId="{A77E7FFE-4F1A-4C83-82ED-5DD1FE1E02D1}" destId="{EF7C5C37-EAD8-42B9-B536-B7E1C253E745}" srcOrd="8" destOrd="0" presId="urn:microsoft.com/office/officeart/2005/8/layout/default"/>
    <dgm:cxn modelId="{D2E90437-3C89-4957-9222-D640653ACF17}" type="presParOf" srcId="{A77E7FFE-4F1A-4C83-82ED-5DD1FE1E02D1}" destId="{91BF6C9C-F903-4D0F-BDA1-D1FB9CBDB7BB}" srcOrd="9" destOrd="0" presId="urn:microsoft.com/office/officeart/2005/8/layout/default"/>
    <dgm:cxn modelId="{DB8EBC88-EC48-4176-B704-8DCF5A6B13EE}" type="presParOf" srcId="{A77E7FFE-4F1A-4C83-82ED-5DD1FE1E02D1}" destId="{6D34FCB9-28C3-4EE7-A8CD-E77B172BEF3A}" srcOrd="10" destOrd="0" presId="urn:microsoft.com/office/officeart/2005/8/layout/default"/>
    <dgm:cxn modelId="{89C5E918-0875-4DE3-89D0-366FE547C9EC}" type="presParOf" srcId="{A77E7FFE-4F1A-4C83-82ED-5DD1FE1E02D1}" destId="{1B666A19-5B29-43B8-A30B-38B37F6E779A}" srcOrd="11" destOrd="0" presId="urn:microsoft.com/office/officeart/2005/8/layout/default"/>
    <dgm:cxn modelId="{D39CC9D7-FE32-49F9-9564-D8BE41617626}" type="presParOf" srcId="{A77E7FFE-4F1A-4C83-82ED-5DD1FE1E02D1}" destId="{EAFFD657-3BF5-4147-8451-DDF99D89E751}" srcOrd="12" destOrd="0" presId="urn:microsoft.com/office/officeart/2005/8/layout/default"/>
    <dgm:cxn modelId="{7107D739-5EA0-4D91-8E3E-57813B8C99F1}" type="presParOf" srcId="{A77E7FFE-4F1A-4C83-82ED-5DD1FE1E02D1}" destId="{BF3FC779-4AC5-456B-9F30-1F1C96D00232}" srcOrd="13" destOrd="0" presId="urn:microsoft.com/office/officeart/2005/8/layout/default"/>
    <dgm:cxn modelId="{67FFA18F-0CBE-4C2F-AB88-9BC4000A4E0F}" type="presParOf" srcId="{A77E7FFE-4F1A-4C83-82ED-5DD1FE1E02D1}" destId="{FB0CBDD0-3D39-49CE-B041-F1D7BC81610E}" srcOrd="14" destOrd="0" presId="urn:microsoft.com/office/officeart/2005/8/layout/default"/>
    <dgm:cxn modelId="{77B3FC49-5BF2-4A74-9095-62836D50BC3A}" type="presParOf" srcId="{A77E7FFE-4F1A-4C83-82ED-5DD1FE1E02D1}" destId="{A0663457-95DC-42FC-80C6-F9D2911E2999}" srcOrd="15" destOrd="0" presId="urn:microsoft.com/office/officeart/2005/8/layout/default"/>
    <dgm:cxn modelId="{9D890E39-6DE9-4899-9084-2E3D6806EFDE}" type="presParOf" srcId="{A77E7FFE-4F1A-4C83-82ED-5DD1FE1E02D1}" destId="{BD1C36C1-64C2-4093-9BF7-84C68804BFC9}" srcOrd="16" destOrd="0" presId="urn:microsoft.com/office/officeart/2005/8/layout/default"/>
    <dgm:cxn modelId="{F65A7D0B-9225-423C-A398-6103D82ABF23}" type="presParOf" srcId="{A77E7FFE-4F1A-4C83-82ED-5DD1FE1E02D1}" destId="{BBF9AEF0-B034-47CD-9450-3A7F7D47E9A7}" srcOrd="17" destOrd="0" presId="urn:microsoft.com/office/officeart/2005/8/layout/default"/>
    <dgm:cxn modelId="{87560019-7017-460A-A320-4C4F2EDEB634}" type="presParOf" srcId="{A77E7FFE-4F1A-4C83-82ED-5DD1FE1E02D1}" destId="{462E0E70-4B9A-435B-B10D-2C1F0962E805}"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AA9E76-3D38-45D9-9850-C14421B8B559}" type="doc">
      <dgm:prSet loTypeId="urn:microsoft.com/office/officeart/2005/8/layout/chevron2" loCatId="process" qsTypeId="urn:microsoft.com/office/officeart/2005/8/quickstyle/simple5" qsCatId="simple" csTypeId="urn:microsoft.com/office/officeart/2005/8/colors/colorful5" csCatId="colorful" phldr="1"/>
      <dgm:spPr/>
      <dgm:t>
        <a:bodyPr/>
        <a:lstStyle/>
        <a:p>
          <a:endParaRPr lang="en-US"/>
        </a:p>
      </dgm:t>
    </dgm:pt>
    <dgm:pt modelId="{95EB4E5E-3564-4EEC-898D-FD63C0C80C66}">
      <dgm:prSet/>
      <dgm:spPr/>
      <dgm:t>
        <a:bodyPr/>
        <a:lstStyle/>
        <a:p>
          <a:r>
            <a:rPr lang="pt-BR" b="0" i="0" dirty="0"/>
            <a:t>2005 –primeira versão do Team </a:t>
          </a:r>
          <a:r>
            <a:rPr lang="pt-BR" b="0" i="0" dirty="0" err="1"/>
            <a:t>Fundation</a:t>
          </a:r>
          <a:endParaRPr lang="en-US" dirty="0"/>
        </a:p>
      </dgm:t>
    </dgm:pt>
    <dgm:pt modelId="{AD5FA720-413D-4D27-8956-7E03CD42F04F}" type="parTrans" cxnId="{EE1C7144-85B2-4782-946A-826D5580FE48}">
      <dgm:prSet/>
      <dgm:spPr/>
      <dgm:t>
        <a:bodyPr/>
        <a:lstStyle/>
        <a:p>
          <a:endParaRPr lang="en-US"/>
        </a:p>
      </dgm:t>
    </dgm:pt>
    <dgm:pt modelId="{B74FBEEF-91CE-41DD-A315-C840467E8516}" type="sibTrans" cxnId="{EE1C7144-85B2-4782-946A-826D5580FE48}">
      <dgm:prSet/>
      <dgm:spPr/>
      <dgm:t>
        <a:bodyPr/>
        <a:lstStyle/>
        <a:p>
          <a:endParaRPr lang="en-US"/>
        </a:p>
      </dgm:t>
    </dgm:pt>
    <dgm:pt modelId="{DD35B3F8-6BE0-4D52-A2A6-41E14F0BCDCC}">
      <dgm:prSet/>
      <dgm:spPr/>
      <dgm:t>
        <a:bodyPr/>
        <a:lstStyle/>
        <a:p>
          <a:r>
            <a:rPr lang="en-US" dirty="0"/>
            <a:t>2010 – </a:t>
          </a:r>
          <a:r>
            <a:rPr lang="pt-BR" dirty="0"/>
            <a:t>Team Foundation Server</a:t>
          </a:r>
          <a:endParaRPr lang="en-US" dirty="0"/>
        </a:p>
      </dgm:t>
    </dgm:pt>
    <dgm:pt modelId="{F076B0FD-A67D-45A3-B5F4-53055115EB58}" type="parTrans" cxnId="{DE415FC6-03D8-489C-8DB3-A6D60E16B1CD}">
      <dgm:prSet/>
      <dgm:spPr/>
      <dgm:t>
        <a:bodyPr/>
        <a:lstStyle/>
        <a:p>
          <a:endParaRPr lang="pt-BR"/>
        </a:p>
      </dgm:t>
    </dgm:pt>
    <dgm:pt modelId="{3A2A6535-3029-4E67-9975-CC1A86AC1908}" type="sibTrans" cxnId="{DE415FC6-03D8-489C-8DB3-A6D60E16B1CD}">
      <dgm:prSet/>
      <dgm:spPr/>
      <dgm:t>
        <a:bodyPr/>
        <a:lstStyle/>
        <a:p>
          <a:endParaRPr lang="pt-BR"/>
        </a:p>
      </dgm:t>
    </dgm:pt>
    <dgm:pt modelId="{471F143E-494F-48AF-909C-DB9B0284FCFF}">
      <dgm:prSet/>
      <dgm:spPr/>
      <dgm:t>
        <a:bodyPr/>
        <a:lstStyle/>
        <a:p>
          <a:r>
            <a:rPr lang="en-US" dirty="0"/>
            <a:t>2013 –</a:t>
          </a:r>
          <a:r>
            <a:rPr lang="pt-BR" dirty="0"/>
            <a:t>Release Management</a:t>
          </a:r>
          <a:endParaRPr lang="en-US" dirty="0"/>
        </a:p>
      </dgm:t>
    </dgm:pt>
    <dgm:pt modelId="{72F8D586-685D-4B14-8944-47CD2D908136}" type="parTrans" cxnId="{7E856981-7F0D-4FD3-9E84-5EFBAF396977}">
      <dgm:prSet/>
      <dgm:spPr/>
      <dgm:t>
        <a:bodyPr/>
        <a:lstStyle/>
        <a:p>
          <a:endParaRPr lang="pt-BR"/>
        </a:p>
      </dgm:t>
    </dgm:pt>
    <dgm:pt modelId="{7353DF81-28BC-4575-98FD-7820D8E48A41}" type="sibTrans" cxnId="{7E856981-7F0D-4FD3-9E84-5EFBAF396977}">
      <dgm:prSet/>
      <dgm:spPr/>
      <dgm:t>
        <a:bodyPr/>
        <a:lstStyle/>
        <a:p>
          <a:endParaRPr lang="pt-BR"/>
        </a:p>
      </dgm:t>
    </dgm:pt>
    <dgm:pt modelId="{98BA0583-EBEA-4FD9-9D25-AF720958BAC4}">
      <dgm:prSet/>
      <dgm:spPr/>
      <dgm:t>
        <a:bodyPr/>
        <a:lstStyle/>
        <a:p>
          <a:r>
            <a:rPr lang="pt-BR" dirty="0"/>
            <a:t>O Team Foundation facilita o trabalho da equipe fornecendo gerenciamento e capacidades de controle de item de trabalho, automação de compilação, análise integrada e relatórios e um site de projeto colaborativo integrado. Ele também proporciona capacidades de gerência de projeto com a integração entre o Microsoft Project e o Microsoft Excel 2003. </a:t>
          </a:r>
        </a:p>
      </dgm:t>
    </dgm:pt>
    <dgm:pt modelId="{56EDBE8F-D912-4C32-A53A-BF3A22C5960E}" type="parTrans" cxnId="{C70161C7-249B-4F44-880C-765167AA681C}">
      <dgm:prSet/>
      <dgm:spPr/>
      <dgm:t>
        <a:bodyPr/>
        <a:lstStyle/>
        <a:p>
          <a:endParaRPr lang="pt-BR"/>
        </a:p>
      </dgm:t>
    </dgm:pt>
    <dgm:pt modelId="{D0E8624B-BCB4-434C-9960-4627495082D5}" type="sibTrans" cxnId="{C70161C7-249B-4F44-880C-765167AA681C}">
      <dgm:prSet/>
      <dgm:spPr/>
      <dgm:t>
        <a:bodyPr/>
        <a:lstStyle/>
        <a:p>
          <a:endParaRPr lang="pt-BR"/>
        </a:p>
      </dgm:t>
    </dgm:pt>
    <dgm:pt modelId="{D829C1A8-26BA-4FEF-8DA1-E58FC79B4D44}">
      <dgm:prSet/>
      <dgm:spPr/>
      <dgm:t>
        <a:bodyPr/>
        <a:lstStyle/>
        <a:p>
          <a:r>
            <a:rPr lang="pt-BR" dirty="0"/>
            <a:t>Lançado o TFS com gerenciamento de código-fonte e versão(TFVC, ou </a:t>
          </a:r>
          <a:r>
            <a:rPr lang="pt-BR" dirty="0" err="1"/>
            <a:t>Git</a:t>
          </a:r>
          <a:r>
            <a:rPr lang="pt-BR" dirty="0"/>
            <a:t> ), relatórios, gerenciamento de requisitos , gerenciamento de projetos (para desenvolvimento ágil de software e equipes em cascata ), builds automatizados gerenciamento de laboratório, testes e recursos de gerenciamento de release . Ele cobre todo o ciclo de vida do aplicativo(ALM).</a:t>
          </a:r>
        </a:p>
      </dgm:t>
    </dgm:pt>
    <dgm:pt modelId="{3215005C-800A-485E-81F7-DB677D580312}" type="parTrans" cxnId="{54FE3FD3-1B9A-472F-AA65-3BF74ABE6F1C}">
      <dgm:prSet/>
      <dgm:spPr/>
      <dgm:t>
        <a:bodyPr/>
        <a:lstStyle/>
        <a:p>
          <a:endParaRPr lang="pt-BR"/>
        </a:p>
      </dgm:t>
    </dgm:pt>
    <dgm:pt modelId="{C369DCD6-AF89-446C-AFE5-4D20DDAD5621}" type="sibTrans" cxnId="{54FE3FD3-1B9A-472F-AA65-3BF74ABE6F1C}">
      <dgm:prSet/>
      <dgm:spPr/>
      <dgm:t>
        <a:bodyPr/>
        <a:lstStyle/>
        <a:p>
          <a:endParaRPr lang="pt-BR"/>
        </a:p>
      </dgm:t>
    </dgm:pt>
    <dgm:pt modelId="{E80E9091-9A39-4409-A6CC-2A94B8CB2C7F}">
      <dgm:prSet/>
      <dgm:spPr/>
      <dgm:t>
        <a:bodyPr/>
        <a:lstStyle/>
        <a:p>
          <a:r>
            <a:rPr lang="pt-BR" dirty="0"/>
            <a:t>O Release Management disponibiliza recursos de Gerenciamento de Liberação permitem que as equipes executem um fluxo controlado de fluxo de trabalho (fornecido pelo Windows Workflow Foundation ) para ambientes de desenvolvimento, teste e produção e fornecem painéis para monitorar o progresso de um ou mais lançamentos.</a:t>
          </a:r>
        </a:p>
      </dgm:t>
    </dgm:pt>
    <dgm:pt modelId="{5D0175D2-6B7E-4829-B828-5B4C8047FF7C}" type="parTrans" cxnId="{48657048-550C-44E1-BB7A-1D7D71553B54}">
      <dgm:prSet/>
      <dgm:spPr/>
      <dgm:t>
        <a:bodyPr/>
        <a:lstStyle/>
        <a:p>
          <a:endParaRPr lang="pt-BR"/>
        </a:p>
      </dgm:t>
    </dgm:pt>
    <dgm:pt modelId="{4FD42C7F-4CA9-4E28-80D7-39AF3E23E163}" type="sibTrans" cxnId="{48657048-550C-44E1-BB7A-1D7D71553B54}">
      <dgm:prSet/>
      <dgm:spPr/>
      <dgm:t>
        <a:bodyPr/>
        <a:lstStyle/>
        <a:p>
          <a:endParaRPr lang="pt-BR"/>
        </a:p>
      </dgm:t>
    </dgm:pt>
    <dgm:pt modelId="{20C1EE37-78A2-4101-81AE-452A61819F3E}" type="pres">
      <dgm:prSet presAssocID="{1FAA9E76-3D38-45D9-9850-C14421B8B559}" presName="linearFlow" presStyleCnt="0">
        <dgm:presLayoutVars>
          <dgm:dir/>
          <dgm:animLvl val="lvl"/>
          <dgm:resizeHandles val="exact"/>
        </dgm:presLayoutVars>
      </dgm:prSet>
      <dgm:spPr/>
    </dgm:pt>
    <dgm:pt modelId="{552A1033-D173-4881-B66F-461352A27068}" type="pres">
      <dgm:prSet presAssocID="{95EB4E5E-3564-4EEC-898D-FD63C0C80C66}" presName="composite" presStyleCnt="0"/>
      <dgm:spPr/>
    </dgm:pt>
    <dgm:pt modelId="{BE1F989A-471C-4FEC-BEBB-E3ACB23B1085}" type="pres">
      <dgm:prSet presAssocID="{95EB4E5E-3564-4EEC-898D-FD63C0C80C66}" presName="parentText" presStyleLbl="alignNode1" presStyleIdx="0" presStyleCnt="3">
        <dgm:presLayoutVars>
          <dgm:chMax val="1"/>
          <dgm:bulletEnabled val="1"/>
        </dgm:presLayoutVars>
      </dgm:prSet>
      <dgm:spPr/>
    </dgm:pt>
    <dgm:pt modelId="{8C6A331D-5948-4541-82FF-16745CF452D6}" type="pres">
      <dgm:prSet presAssocID="{95EB4E5E-3564-4EEC-898D-FD63C0C80C66}" presName="descendantText" presStyleLbl="alignAcc1" presStyleIdx="0" presStyleCnt="3">
        <dgm:presLayoutVars>
          <dgm:bulletEnabled val="1"/>
        </dgm:presLayoutVars>
      </dgm:prSet>
      <dgm:spPr/>
    </dgm:pt>
    <dgm:pt modelId="{308D8904-7823-483E-AE6B-CD0CFBD6AEC0}" type="pres">
      <dgm:prSet presAssocID="{B74FBEEF-91CE-41DD-A315-C840467E8516}" presName="sp" presStyleCnt="0"/>
      <dgm:spPr/>
    </dgm:pt>
    <dgm:pt modelId="{5FC92350-08BA-4FEA-A7A2-7983E1D8B9BD}" type="pres">
      <dgm:prSet presAssocID="{DD35B3F8-6BE0-4D52-A2A6-41E14F0BCDCC}" presName="composite" presStyleCnt="0"/>
      <dgm:spPr/>
    </dgm:pt>
    <dgm:pt modelId="{69DA8C14-4B6F-472B-AEB9-63E8DCF1E091}" type="pres">
      <dgm:prSet presAssocID="{DD35B3F8-6BE0-4D52-A2A6-41E14F0BCDCC}" presName="parentText" presStyleLbl="alignNode1" presStyleIdx="1" presStyleCnt="3">
        <dgm:presLayoutVars>
          <dgm:chMax val="1"/>
          <dgm:bulletEnabled val="1"/>
        </dgm:presLayoutVars>
      </dgm:prSet>
      <dgm:spPr/>
    </dgm:pt>
    <dgm:pt modelId="{952B3516-79B8-42FF-B3A2-B5207A79D5B5}" type="pres">
      <dgm:prSet presAssocID="{DD35B3F8-6BE0-4D52-A2A6-41E14F0BCDCC}" presName="descendantText" presStyleLbl="alignAcc1" presStyleIdx="1" presStyleCnt="3">
        <dgm:presLayoutVars>
          <dgm:bulletEnabled val="1"/>
        </dgm:presLayoutVars>
      </dgm:prSet>
      <dgm:spPr/>
    </dgm:pt>
    <dgm:pt modelId="{C2B7C8CE-2C8E-4078-8FD3-E64CC90F41DF}" type="pres">
      <dgm:prSet presAssocID="{3A2A6535-3029-4E67-9975-CC1A86AC1908}" presName="sp" presStyleCnt="0"/>
      <dgm:spPr/>
    </dgm:pt>
    <dgm:pt modelId="{0BE3C6B8-5849-480B-8F09-6CA282732C34}" type="pres">
      <dgm:prSet presAssocID="{471F143E-494F-48AF-909C-DB9B0284FCFF}" presName="composite" presStyleCnt="0"/>
      <dgm:spPr/>
    </dgm:pt>
    <dgm:pt modelId="{B9CE5E80-9D48-4E78-AA03-86D8AE6108C7}" type="pres">
      <dgm:prSet presAssocID="{471F143E-494F-48AF-909C-DB9B0284FCFF}" presName="parentText" presStyleLbl="alignNode1" presStyleIdx="2" presStyleCnt="3">
        <dgm:presLayoutVars>
          <dgm:chMax val="1"/>
          <dgm:bulletEnabled val="1"/>
        </dgm:presLayoutVars>
      </dgm:prSet>
      <dgm:spPr/>
    </dgm:pt>
    <dgm:pt modelId="{1F868FF2-3414-41AC-8484-BF70EB552A27}" type="pres">
      <dgm:prSet presAssocID="{471F143E-494F-48AF-909C-DB9B0284FCFF}" presName="descendantText" presStyleLbl="alignAcc1" presStyleIdx="2" presStyleCnt="3">
        <dgm:presLayoutVars>
          <dgm:bulletEnabled val="1"/>
        </dgm:presLayoutVars>
      </dgm:prSet>
      <dgm:spPr/>
    </dgm:pt>
  </dgm:ptLst>
  <dgm:cxnLst>
    <dgm:cxn modelId="{C99D4C00-2D18-4A35-92B6-30C32055171D}" type="presOf" srcId="{DD35B3F8-6BE0-4D52-A2A6-41E14F0BCDCC}" destId="{69DA8C14-4B6F-472B-AEB9-63E8DCF1E091}" srcOrd="0" destOrd="0" presId="urn:microsoft.com/office/officeart/2005/8/layout/chevron2"/>
    <dgm:cxn modelId="{4400E601-E020-416A-9DE9-1DB72FE6363D}" type="presOf" srcId="{E80E9091-9A39-4409-A6CC-2A94B8CB2C7F}" destId="{1F868FF2-3414-41AC-8484-BF70EB552A27}" srcOrd="0" destOrd="0" presId="urn:microsoft.com/office/officeart/2005/8/layout/chevron2"/>
    <dgm:cxn modelId="{3C4A5219-9792-4DC9-B470-B74E92EDDCBF}" type="presOf" srcId="{D829C1A8-26BA-4FEF-8DA1-E58FC79B4D44}" destId="{952B3516-79B8-42FF-B3A2-B5207A79D5B5}" srcOrd="0" destOrd="0" presId="urn:microsoft.com/office/officeart/2005/8/layout/chevron2"/>
    <dgm:cxn modelId="{32A56E21-EF82-43C5-96A9-8823A4201CA1}" type="presOf" srcId="{1FAA9E76-3D38-45D9-9850-C14421B8B559}" destId="{20C1EE37-78A2-4101-81AE-452A61819F3E}" srcOrd="0" destOrd="0" presId="urn:microsoft.com/office/officeart/2005/8/layout/chevron2"/>
    <dgm:cxn modelId="{EE1C7144-85B2-4782-946A-826D5580FE48}" srcId="{1FAA9E76-3D38-45D9-9850-C14421B8B559}" destId="{95EB4E5E-3564-4EEC-898D-FD63C0C80C66}" srcOrd="0" destOrd="0" parTransId="{AD5FA720-413D-4D27-8956-7E03CD42F04F}" sibTransId="{B74FBEEF-91CE-41DD-A315-C840467E8516}"/>
    <dgm:cxn modelId="{E66A6867-F004-40D1-9D44-61D4547F8FA5}" type="presOf" srcId="{471F143E-494F-48AF-909C-DB9B0284FCFF}" destId="{B9CE5E80-9D48-4E78-AA03-86D8AE6108C7}" srcOrd="0" destOrd="0" presId="urn:microsoft.com/office/officeart/2005/8/layout/chevron2"/>
    <dgm:cxn modelId="{48657048-550C-44E1-BB7A-1D7D71553B54}" srcId="{471F143E-494F-48AF-909C-DB9B0284FCFF}" destId="{E80E9091-9A39-4409-A6CC-2A94B8CB2C7F}" srcOrd="0" destOrd="0" parTransId="{5D0175D2-6B7E-4829-B828-5B4C8047FF7C}" sibTransId="{4FD42C7F-4CA9-4E28-80D7-39AF3E23E163}"/>
    <dgm:cxn modelId="{99B3E258-1AC0-4290-BB14-A4817DCD45B2}" type="presOf" srcId="{95EB4E5E-3564-4EEC-898D-FD63C0C80C66}" destId="{BE1F989A-471C-4FEC-BEBB-E3ACB23B1085}" srcOrd="0" destOrd="0" presId="urn:microsoft.com/office/officeart/2005/8/layout/chevron2"/>
    <dgm:cxn modelId="{1E93E77D-374B-4F4D-887A-B491C90D6D7D}" type="presOf" srcId="{98BA0583-EBEA-4FD9-9D25-AF720958BAC4}" destId="{8C6A331D-5948-4541-82FF-16745CF452D6}" srcOrd="0" destOrd="0" presId="urn:microsoft.com/office/officeart/2005/8/layout/chevron2"/>
    <dgm:cxn modelId="{7E856981-7F0D-4FD3-9E84-5EFBAF396977}" srcId="{1FAA9E76-3D38-45D9-9850-C14421B8B559}" destId="{471F143E-494F-48AF-909C-DB9B0284FCFF}" srcOrd="2" destOrd="0" parTransId="{72F8D586-685D-4B14-8944-47CD2D908136}" sibTransId="{7353DF81-28BC-4575-98FD-7820D8E48A41}"/>
    <dgm:cxn modelId="{DE415FC6-03D8-489C-8DB3-A6D60E16B1CD}" srcId="{1FAA9E76-3D38-45D9-9850-C14421B8B559}" destId="{DD35B3F8-6BE0-4D52-A2A6-41E14F0BCDCC}" srcOrd="1" destOrd="0" parTransId="{F076B0FD-A67D-45A3-B5F4-53055115EB58}" sibTransId="{3A2A6535-3029-4E67-9975-CC1A86AC1908}"/>
    <dgm:cxn modelId="{C70161C7-249B-4F44-880C-765167AA681C}" srcId="{95EB4E5E-3564-4EEC-898D-FD63C0C80C66}" destId="{98BA0583-EBEA-4FD9-9D25-AF720958BAC4}" srcOrd="0" destOrd="0" parTransId="{56EDBE8F-D912-4C32-A53A-BF3A22C5960E}" sibTransId="{D0E8624B-BCB4-434C-9960-4627495082D5}"/>
    <dgm:cxn modelId="{54FE3FD3-1B9A-472F-AA65-3BF74ABE6F1C}" srcId="{DD35B3F8-6BE0-4D52-A2A6-41E14F0BCDCC}" destId="{D829C1A8-26BA-4FEF-8DA1-E58FC79B4D44}" srcOrd="0" destOrd="0" parTransId="{3215005C-800A-485E-81F7-DB677D580312}" sibTransId="{C369DCD6-AF89-446C-AFE5-4D20DDAD5621}"/>
    <dgm:cxn modelId="{692698FD-9B1B-4C33-B241-E81EB8AC8D8E}" type="presParOf" srcId="{20C1EE37-78A2-4101-81AE-452A61819F3E}" destId="{552A1033-D173-4881-B66F-461352A27068}" srcOrd="0" destOrd="0" presId="urn:microsoft.com/office/officeart/2005/8/layout/chevron2"/>
    <dgm:cxn modelId="{2D941634-D9CE-4ED0-9759-5A7A63276CBB}" type="presParOf" srcId="{552A1033-D173-4881-B66F-461352A27068}" destId="{BE1F989A-471C-4FEC-BEBB-E3ACB23B1085}" srcOrd="0" destOrd="0" presId="urn:microsoft.com/office/officeart/2005/8/layout/chevron2"/>
    <dgm:cxn modelId="{D8D3D1D5-3992-4F7B-A4AB-10B6E0A029A9}" type="presParOf" srcId="{552A1033-D173-4881-B66F-461352A27068}" destId="{8C6A331D-5948-4541-82FF-16745CF452D6}" srcOrd="1" destOrd="0" presId="urn:microsoft.com/office/officeart/2005/8/layout/chevron2"/>
    <dgm:cxn modelId="{49EEFEAB-440C-40C5-9A8C-3B381F6B6AAB}" type="presParOf" srcId="{20C1EE37-78A2-4101-81AE-452A61819F3E}" destId="{308D8904-7823-483E-AE6B-CD0CFBD6AEC0}" srcOrd="1" destOrd="0" presId="urn:microsoft.com/office/officeart/2005/8/layout/chevron2"/>
    <dgm:cxn modelId="{9A9853EE-A841-4CF0-8EAE-680DD64DDFF0}" type="presParOf" srcId="{20C1EE37-78A2-4101-81AE-452A61819F3E}" destId="{5FC92350-08BA-4FEA-A7A2-7983E1D8B9BD}" srcOrd="2" destOrd="0" presId="urn:microsoft.com/office/officeart/2005/8/layout/chevron2"/>
    <dgm:cxn modelId="{F8A72BB3-FB93-473B-A0A8-6F705099EFB5}" type="presParOf" srcId="{5FC92350-08BA-4FEA-A7A2-7983E1D8B9BD}" destId="{69DA8C14-4B6F-472B-AEB9-63E8DCF1E091}" srcOrd="0" destOrd="0" presId="urn:microsoft.com/office/officeart/2005/8/layout/chevron2"/>
    <dgm:cxn modelId="{FBEE74CC-FD50-4989-916C-B1CB1F80F9E4}" type="presParOf" srcId="{5FC92350-08BA-4FEA-A7A2-7983E1D8B9BD}" destId="{952B3516-79B8-42FF-B3A2-B5207A79D5B5}" srcOrd="1" destOrd="0" presId="urn:microsoft.com/office/officeart/2005/8/layout/chevron2"/>
    <dgm:cxn modelId="{4B3B39C8-1803-4896-8FF9-C05E0998E8E4}" type="presParOf" srcId="{20C1EE37-78A2-4101-81AE-452A61819F3E}" destId="{C2B7C8CE-2C8E-4078-8FD3-E64CC90F41DF}" srcOrd="3" destOrd="0" presId="urn:microsoft.com/office/officeart/2005/8/layout/chevron2"/>
    <dgm:cxn modelId="{9A001254-7748-4604-90CF-B02749C839F9}" type="presParOf" srcId="{20C1EE37-78A2-4101-81AE-452A61819F3E}" destId="{0BE3C6B8-5849-480B-8F09-6CA282732C34}" srcOrd="4" destOrd="0" presId="urn:microsoft.com/office/officeart/2005/8/layout/chevron2"/>
    <dgm:cxn modelId="{29C72E8F-0A22-4899-BDB4-50AB424FB6A3}" type="presParOf" srcId="{0BE3C6B8-5849-480B-8F09-6CA282732C34}" destId="{B9CE5E80-9D48-4E78-AA03-86D8AE6108C7}" srcOrd="0" destOrd="0" presId="urn:microsoft.com/office/officeart/2005/8/layout/chevron2"/>
    <dgm:cxn modelId="{5740FEEE-F07C-495A-A3AC-2A38F5A9801C}" type="presParOf" srcId="{0BE3C6B8-5849-480B-8F09-6CA282732C34}" destId="{1F868FF2-3414-41AC-8484-BF70EB552A27}"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AA9E76-3D38-45D9-9850-C14421B8B559}" type="doc">
      <dgm:prSet loTypeId="urn:microsoft.com/office/officeart/2005/8/layout/default" loCatId="list" qsTypeId="urn:microsoft.com/office/officeart/2005/8/quickstyle/simple5" qsCatId="simple" csTypeId="urn:microsoft.com/office/officeart/2005/8/colors/colorful5" csCatId="colorful" phldr="1"/>
      <dgm:spPr/>
      <dgm:t>
        <a:bodyPr/>
        <a:lstStyle/>
        <a:p>
          <a:endParaRPr lang="en-US"/>
        </a:p>
      </dgm:t>
    </dgm:pt>
    <dgm:pt modelId="{B2208C2C-1668-4B9A-875F-CDB01058827D}">
      <dgm:prSet/>
      <dgm:spPr/>
      <dgm:t>
        <a:bodyPr/>
        <a:lstStyle/>
        <a:p>
          <a:r>
            <a:rPr lang="pt-BR" dirty="0"/>
            <a:t>A Microsoft liberou o acesso a ferramenta Cloud do Team Foundation Service. Nesse serviço podemos utilizar até 5 usuário de forma gratuita, além de podermos criar projetos gratuitamente.</a:t>
          </a:r>
        </a:p>
      </dgm:t>
    </dgm:pt>
    <dgm:pt modelId="{1FDD0B22-EC8E-46C1-87A6-1BE2E14419FB}" type="parTrans" cxnId="{6B7D62FB-2657-45D8-A1E8-CADF4D779CF1}">
      <dgm:prSet/>
      <dgm:spPr/>
      <dgm:t>
        <a:bodyPr/>
        <a:lstStyle/>
        <a:p>
          <a:endParaRPr lang="pt-BR"/>
        </a:p>
      </dgm:t>
    </dgm:pt>
    <dgm:pt modelId="{3A9DECE8-6A93-407E-9C8B-C7B347FB58D0}" type="sibTrans" cxnId="{6B7D62FB-2657-45D8-A1E8-CADF4D779CF1}">
      <dgm:prSet/>
      <dgm:spPr/>
      <dgm:t>
        <a:bodyPr/>
        <a:lstStyle/>
        <a:p>
          <a:endParaRPr lang="pt-BR"/>
        </a:p>
      </dgm:t>
    </dgm:pt>
    <dgm:pt modelId="{9C0E674B-1640-48AC-BE64-9BB0B7B948E2}">
      <dgm:prSet/>
      <dgm:spPr/>
      <dgm:t>
        <a:bodyPr/>
        <a:lstStyle/>
        <a:p>
          <a:r>
            <a:rPr lang="pt-BR" dirty="0"/>
            <a:t>Integração com Visual Studio e Eclipse, além de poder desenvolver em C#, Java, HTML, C++, etc.</a:t>
          </a:r>
        </a:p>
      </dgm:t>
    </dgm:pt>
    <dgm:pt modelId="{2291C95C-8EF9-45F6-A41F-623B1BED564E}" type="parTrans" cxnId="{54019835-76C3-49EF-BDA7-5C82C7B6F0AB}">
      <dgm:prSet/>
      <dgm:spPr/>
      <dgm:t>
        <a:bodyPr/>
        <a:lstStyle/>
        <a:p>
          <a:endParaRPr lang="pt-BR"/>
        </a:p>
      </dgm:t>
    </dgm:pt>
    <dgm:pt modelId="{295E9808-2069-4C0D-8B9A-18F42EB98E6D}" type="sibTrans" cxnId="{54019835-76C3-49EF-BDA7-5C82C7B6F0AB}">
      <dgm:prSet/>
      <dgm:spPr/>
      <dgm:t>
        <a:bodyPr/>
        <a:lstStyle/>
        <a:p>
          <a:endParaRPr lang="pt-BR"/>
        </a:p>
      </dgm:t>
    </dgm:pt>
    <dgm:pt modelId="{B61E2EC5-E7CB-42C8-8FDC-F797121F20BB}">
      <dgm:prSet/>
      <dgm:spPr/>
      <dgm:t>
        <a:bodyPr/>
        <a:lstStyle/>
        <a:p>
          <a:r>
            <a:rPr lang="pt-BR" dirty="0"/>
            <a:t>Podemos copiar os códigos para um diretório local e trabalhar normalmente, e após realizar as manutenções desejadas, fazer o </a:t>
          </a:r>
          <a:r>
            <a:rPr lang="pt-BR" dirty="0" err="1"/>
            <a:t>commit</a:t>
          </a:r>
          <a:r>
            <a:rPr lang="pt-BR" dirty="0"/>
            <a:t> das alterações. Além disso, temos todo o histórico de versões do código, podendo reverter a qualquer momento o código alterado.</a:t>
          </a:r>
        </a:p>
      </dgm:t>
    </dgm:pt>
    <dgm:pt modelId="{8892F7B3-02D8-4CC3-AA35-E0CCAD2B8ECD}" type="parTrans" cxnId="{60F3FCA1-27F0-4222-AE9A-E75E08CBDD32}">
      <dgm:prSet/>
      <dgm:spPr/>
      <dgm:t>
        <a:bodyPr/>
        <a:lstStyle/>
        <a:p>
          <a:endParaRPr lang="pt-BR"/>
        </a:p>
      </dgm:t>
    </dgm:pt>
    <dgm:pt modelId="{CE31EB4B-6BEE-464C-B83F-4EFA8F60C003}" type="sibTrans" cxnId="{60F3FCA1-27F0-4222-AE9A-E75E08CBDD32}">
      <dgm:prSet/>
      <dgm:spPr/>
      <dgm:t>
        <a:bodyPr/>
        <a:lstStyle/>
        <a:p>
          <a:endParaRPr lang="pt-BR"/>
        </a:p>
      </dgm:t>
    </dgm:pt>
    <dgm:pt modelId="{D82B1B50-A88B-47E3-9973-F8DECFC3BE2B}">
      <dgm:prSet/>
      <dgm:spPr/>
      <dgm:t>
        <a:bodyPr/>
        <a:lstStyle/>
        <a:p>
          <a:r>
            <a:rPr lang="pt-BR" dirty="0"/>
            <a:t>O TFS também oferece suporte a testes de unidade e integração contínua, permitindo definir testes de unidades que serão executados após o check-in, e receber o alerta de código que quebre o build.</a:t>
          </a:r>
        </a:p>
      </dgm:t>
    </dgm:pt>
    <dgm:pt modelId="{B62BAB2D-ACB1-4537-AE65-7CFFD3431C66}" type="parTrans" cxnId="{B2FE4625-0F02-4CF2-8336-A2F55FE64550}">
      <dgm:prSet/>
      <dgm:spPr/>
      <dgm:t>
        <a:bodyPr/>
        <a:lstStyle/>
        <a:p>
          <a:endParaRPr lang="pt-BR"/>
        </a:p>
      </dgm:t>
    </dgm:pt>
    <dgm:pt modelId="{8354EA3D-7F18-4DE7-AED6-E7D159C2F260}" type="sibTrans" cxnId="{B2FE4625-0F02-4CF2-8336-A2F55FE64550}">
      <dgm:prSet/>
      <dgm:spPr/>
      <dgm:t>
        <a:bodyPr/>
        <a:lstStyle/>
        <a:p>
          <a:endParaRPr lang="pt-BR"/>
        </a:p>
      </dgm:t>
    </dgm:pt>
    <dgm:pt modelId="{57E100B7-E099-4301-BFD2-F0477F23FBA3}">
      <dgm:prSet/>
      <dgm:spPr/>
      <dgm:t>
        <a:bodyPr/>
        <a:lstStyle/>
        <a:p>
          <a:r>
            <a:rPr lang="pt-BR"/>
            <a:t>Revisões de código e gerenciamento de conflitos durante o check-in.</a:t>
          </a:r>
        </a:p>
      </dgm:t>
    </dgm:pt>
    <dgm:pt modelId="{665DF364-072C-4897-9B9E-0439A313B1E5}" type="parTrans" cxnId="{4393F7CE-7933-4A6D-B093-7E177B753B7B}">
      <dgm:prSet/>
      <dgm:spPr/>
      <dgm:t>
        <a:bodyPr/>
        <a:lstStyle/>
        <a:p>
          <a:endParaRPr lang="pt-BR"/>
        </a:p>
      </dgm:t>
    </dgm:pt>
    <dgm:pt modelId="{21375DC8-72FF-4675-9059-00E90AD54DDF}" type="sibTrans" cxnId="{4393F7CE-7933-4A6D-B093-7E177B753B7B}">
      <dgm:prSet/>
      <dgm:spPr/>
      <dgm:t>
        <a:bodyPr/>
        <a:lstStyle/>
        <a:p>
          <a:endParaRPr lang="pt-BR"/>
        </a:p>
      </dgm:t>
    </dgm:pt>
    <dgm:pt modelId="{CBA0463E-345F-4D66-AA55-9D940E4E5FBC}">
      <dgm:prSet/>
      <dgm:spPr/>
      <dgm:t>
        <a:bodyPr/>
        <a:lstStyle/>
        <a:p>
          <a:r>
            <a:rPr lang="pt-BR" dirty="0"/>
            <a:t>Utilizar um quadro de tarefas online para gerenciamento do Sprint.</a:t>
          </a:r>
        </a:p>
      </dgm:t>
    </dgm:pt>
    <dgm:pt modelId="{C3E111C9-5316-493C-B8B4-EED473C5678D}" type="parTrans" cxnId="{04616412-C575-4EEC-8269-C41697C46FCD}">
      <dgm:prSet/>
      <dgm:spPr/>
      <dgm:t>
        <a:bodyPr/>
        <a:lstStyle/>
        <a:p>
          <a:endParaRPr lang="pt-BR"/>
        </a:p>
      </dgm:t>
    </dgm:pt>
    <dgm:pt modelId="{BB9D12BF-331C-483A-8835-A965294BAFA4}" type="sibTrans" cxnId="{04616412-C575-4EEC-8269-C41697C46FCD}">
      <dgm:prSet/>
      <dgm:spPr/>
      <dgm:t>
        <a:bodyPr/>
        <a:lstStyle/>
        <a:p>
          <a:endParaRPr lang="pt-BR"/>
        </a:p>
      </dgm:t>
    </dgm:pt>
    <dgm:pt modelId="{14733325-DFF3-4655-B88D-E2DE3062E515}">
      <dgm:prSet/>
      <dgm:spPr/>
      <dgm:t>
        <a:bodyPr/>
        <a:lstStyle/>
        <a:p>
          <a:r>
            <a:rPr lang="pt-BR"/>
            <a:t>Definir e priorizar o backlog utilizando hierarquia, ranking de pilhas e estimativa de complexidade.</a:t>
          </a:r>
        </a:p>
      </dgm:t>
    </dgm:pt>
    <dgm:pt modelId="{A0668FA8-F10F-44F8-83E3-73D0A777FACD}" type="parTrans" cxnId="{B86C151A-7430-41AF-8000-CFD1091783EE}">
      <dgm:prSet/>
      <dgm:spPr/>
      <dgm:t>
        <a:bodyPr/>
        <a:lstStyle/>
        <a:p>
          <a:endParaRPr lang="pt-BR"/>
        </a:p>
      </dgm:t>
    </dgm:pt>
    <dgm:pt modelId="{0167FFDC-5CEC-4DBF-8C50-F6D719F0158E}" type="sibTrans" cxnId="{B86C151A-7430-41AF-8000-CFD1091783EE}">
      <dgm:prSet/>
      <dgm:spPr/>
      <dgm:t>
        <a:bodyPr/>
        <a:lstStyle/>
        <a:p>
          <a:endParaRPr lang="pt-BR"/>
        </a:p>
      </dgm:t>
    </dgm:pt>
    <dgm:pt modelId="{0EE3E486-077A-426F-883E-7410E958CBA0}">
      <dgm:prSet/>
      <dgm:spPr/>
      <dgm:t>
        <a:bodyPr/>
        <a:lstStyle/>
        <a:p>
          <a:r>
            <a:rPr lang="pt-BR"/>
            <a:t>Planejar de acordo com a capacidade de desenvolvimento individual da equipe, podendo equilibrar a carga de trabalha de cada elemento.</a:t>
          </a:r>
        </a:p>
      </dgm:t>
    </dgm:pt>
    <dgm:pt modelId="{7A364D11-4C59-4348-ABCD-59F9008E6011}" type="parTrans" cxnId="{000EF80C-791C-4C2C-BBAD-12D3A6A6C6AA}">
      <dgm:prSet/>
      <dgm:spPr/>
      <dgm:t>
        <a:bodyPr/>
        <a:lstStyle/>
        <a:p>
          <a:endParaRPr lang="pt-BR"/>
        </a:p>
      </dgm:t>
    </dgm:pt>
    <dgm:pt modelId="{EE464089-3932-4F17-AD8D-72FFF0E4061E}" type="sibTrans" cxnId="{000EF80C-791C-4C2C-BBAD-12D3A6A6C6AA}">
      <dgm:prSet/>
      <dgm:spPr/>
      <dgm:t>
        <a:bodyPr/>
        <a:lstStyle/>
        <a:p>
          <a:endParaRPr lang="pt-BR"/>
        </a:p>
      </dgm:t>
    </dgm:pt>
    <dgm:pt modelId="{A714B0AB-1F0E-44D9-B2D0-F6A933443204}">
      <dgm:prSet/>
      <dgm:spPr/>
      <dgm:t>
        <a:bodyPr/>
        <a:lstStyle/>
        <a:p>
          <a:r>
            <a:rPr lang="pt-BR"/>
            <a:t>Controle de bugs, histórias, feedback e tarefas.</a:t>
          </a:r>
        </a:p>
      </dgm:t>
    </dgm:pt>
    <dgm:pt modelId="{EF9AD35A-99B7-48F6-9188-2EACF079F8A5}" type="parTrans" cxnId="{7D353689-1AEC-40B4-90B6-4D122FF5F775}">
      <dgm:prSet/>
      <dgm:spPr/>
      <dgm:t>
        <a:bodyPr/>
        <a:lstStyle/>
        <a:p>
          <a:endParaRPr lang="pt-BR"/>
        </a:p>
      </dgm:t>
    </dgm:pt>
    <dgm:pt modelId="{86520639-79F5-4A10-ACA8-572D52ED27EE}" type="sibTrans" cxnId="{7D353689-1AEC-40B4-90B6-4D122FF5F775}">
      <dgm:prSet/>
      <dgm:spPr/>
      <dgm:t>
        <a:bodyPr/>
        <a:lstStyle/>
        <a:p>
          <a:endParaRPr lang="pt-BR"/>
        </a:p>
      </dgm:t>
    </dgm:pt>
    <dgm:pt modelId="{D6F977B5-801F-4548-8B3C-3878CD5C8508}">
      <dgm:prSet/>
      <dgm:spPr/>
      <dgm:t>
        <a:bodyPr/>
        <a:lstStyle/>
        <a:p>
          <a:r>
            <a:rPr lang="pt-BR" dirty="0"/>
            <a:t>Controle de versão (TFVC e </a:t>
          </a:r>
          <a:r>
            <a:rPr lang="pt-BR" dirty="0" err="1"/>
            <a:t>Git</a:t>
          </a:r>
          <a:r>
            <a:rPr lang="pt-BR" dirty="0"/>
            <a:t>)</a:t>
          </a:r>
        </a:p>
      </dgm:t>
    </dgm:pt>
    <dgm:pt modelId="{49174F17-702D-4A2A-82FF-3C87D0760B70}" type="parTrans" cxnId="{77990BF5-B0A5-4403-B13B-F4A1A61C1364}">
      <dgm:prSet/>
      <dgm:spPr/>
      <dgm:t>
        <a:bodyPr/>
        <a:lstStyle/>
        <a:p>
          <a:endParaRPr lang="pt-BR"/>
        </a:p>
      </dgm:t>
    </dgm:pt>
    <dgm:pt modelId="{51707099-CAAB-4914-93C0-111477519BE8}" type="sibTrans" cxnId="{77990BF5-B0A5-4403-B13B-F4A1A61C1364}">
      <dgm:prSet/>
      <dgm:spPr/>
      <dgm:t>
        <a:bodyPr/>
        <a:lstStyle/>
        <a:p>
          <a:endParaRPr lang="pt-BR"/>
        </a:p>
      </dgm:t>
    </dgm:pt>
    <dgm:pt modelId="{B322E235-C187-432D-ADC2-EC653BF98BB1}" type="pres">
      <dgm:prSet presAssocID="{1FAA9E76-3D38-45D9-9850-C14421B8B559}" presName="diagram" presStyleCnt="0">
        <dgm:presLayoutVars>
          <dgm:dir/>
          <dgm:resizeHandles val="exact"/>
        </dgm:presLayoutVars>
      </dgm:prSet>
      <dgm:spPr/>
    </dgm:pt>
    <dgm:pt modelId="{F4598823-22C4-41EA-9077-D0FB591B9FE2}" type="pres">
      <dgm:prSet presAssocID="{B2208C2C-1668-4B9A-875F-CDB01058827D}" presName="node" presStyleLbl="node1" presStyleIdx="0" presStyleCnt="10">
        <dgm:presLayoutVars>
          <dgm:bulletEnabled val="1"/>
        </dgm:presLayoutVars>
      </dgm:prSet>
      <dgm:spPr/>
    </dgm:pt>
    <dgm:pt modelId="{2E8A00CF-7634-47FC-9B17-CC4F12A6C1B9}" type="pres">
      <dgm:prSet presAssocID="{3A9DECE8-6A93-407E-9C8B-C7B347FB58D0}" presName="sibTrans" presStyleCnt="0"/>
      <dgm:spPr/>
    </dgm:pt>
    <dgm:pt modelId="{34F2F086-91E0-4295-B30D-27FBD25BFC89}" type="pres">
      <dgm:prSet presAssocID="{9C0E674B-1640-48AC-BE64-9BB0B7B948E2}" presName="node" presStyleLbl="node1" presStyleIdx="1" presStyleCnt="10">
        <dgm:presLayoutVars>
          <dgm:bulletEnabled val="1"/>
        </dgm:presLayoutVars>
      </dgm:prSet>
      <dgm:spPr/>
    </dgm:pt>
    <dgm:pt modelId="{FD001FF6-0AB1-4B28-9B2A-06A5C6D7E694}" type="pres">
      <dgm:prSet presAssocID="{295E9808-2069-4C0D-8B9A-18F42EB98E6D}" presName="sibTrans" presStyleCnt="0"/>
      <dgm:spPr/>
    </dgm:pt>
    <dgm:pt modelId="{80D60709-64FA-4B36-99B6-D64ECDCF5C9D}" type="pres">
      <dgm:prSet presAssocID="{B61E2EC5-E7CB-42C8-8FDC-F797121F20BB}" presName="node" presStyleLbl="node1" presStyleIdx="2" presStyleCnt="10">
        <dgm:presLayoutVars>
          <dgm:bulletEnabled val="1"/>
        </dgm:presLayoutVars>
      </dgm:prSet>
      <dgm:spPr/>
    </dgm:pt>
    <dgm:pt modelId="{00C2EBDA-5478-48AB-9CDF-C158620E6577}" type="pres">
      <dgm:prSet presAssocID="{CE31EB4B-6BEE-464C-B83F-4EFA8F60C003}" presName="sibTrans" presStyleCnt="0"/>
      <dgm:spPr/>
    </dgm:pt>
    <dgm:pt modelId="{6125F2D0-21CB-4828-989F-72D9BA3FD18D}" type="pres">
      <dgm:prSet presAssocID="{D82B1B50-A88B-47E3-9973-F8DECFC3BE2B}" presName="node" presStyleLbl="node1" presStyleIdx="3" presStyleCnt="10">
        <dgm:presLayoutVars>
          <dgm:bulletEnabled val="1"/>
        </dgm:presLayoutVars>
      </dgm:prSet>
      <dgm:spPr/>
    </dgm:pt>
    <dgm:pt modelId="{3EA522D7-05DA-4D20-A9CD-3FAB8C44579E}" type="pres">
      <dgm:prSet presAssocID="{8354EA3D-7F18-4DE7-AED6-E7D159C2F260}" presName="sibTrans" presStyleCnt="0"/>
      <dgm:spPr/>
    </dgm:pt>
    <dgm:pt modelId="{F4B24ECA-29A3-4F08-9AD5-73C4A6F77D9E}" type="pres">
      <dgm:prSet presAssocID="{57E100B7-E099-4301-BFD2-F0477F23FBA3}" presName="node" presStyleLbl="node1" presStyleIdx="4" presStyleCnt="10">
        <dgm:presLayoutVars>
          <dgm:bulletEnabled val="1"/>
        </dgm:presLayoutVars>
      </dgm:prSet>
      <dgm:spPr/>
    </dgm:pt>
    <dgm:pt modelId="{0FB5C861-A1AB-43AB-BA1B-CDCED70D03CE}" type="pres">
      <dgm:prSet presAssocID="{21375DC8-72FF-4675-9059-00E90AD54DDF}" presName="sibTrans" presStyleCnt="0"/>
      <dgm:spPr/>
    </dgm:pt>
    <dgm:pt modelId="{39C4330E-944D-455B-AB10-5FCD0342F46F}" type="pres">
      <dgm:prSet presAssocID="{CBA0463E-345F-4D66-AA55-9D940E4E5FBC}" presName="node" presStyleLbl="node1" presStyleIdx="5" presStyleCnt="10">
        <dgm:presLayoutVars>
          <dgm:bulletEnabled val="1"/>
        </dgm:presLayoutVars>
      </dgm:prSet>
      <dgm:spPr/>
    </dgm:pt>
    <dgm:pt modelId="{6CB858AA-76AE-4C35-8E7A-0EE8EF7C0C40}" type="pres">
      <dgm:prSet presAssocID="{BB9D12BF-331C-483A-8835-A965294BAFA4}" presName="sibTrans" presStyleCnt="0"/>
      <dgm:spPr/>
    </dgm:pt>
    <dgm:pt modelId="{E8FBEF47-1BF1-4FC2-8743-159014AE42A5}" type="pres">
      <dgm:prSet presAssocID="{14733325-DFF3-4655-B88D-E2DE3062E515}" presName="node" presStyleLbl="node1" presStyleIdx="6" presStyleCnt="10">
        <dgm:presLayoutVars>
          <dgm:bulletEnabled val="1"/>
        </dgm:presLayoutVars>
      </dgm:prSet>
      <dgm:spPr/>
    </dgm:pt>
    <dgm:pt modelId="{09A0ACB8-E16E-435F-8596-832CDDEE2978}" type="pres">
      <dgm:prSet presAssocID="{0167FFDC-5CEC-4DBF-8C50-F6D719F0158E}" presName="sibTrans" presStyleCnt="0"/>
      <dgm:spPr/>
    </dgm:pt>
    <dgm:pt modelId="{24A88801-166E-43FC-936D-4FBAEED4D150}" type="pres">
      <dgm:prSet presAssocID="{0EE3E486-077A-426F-883E-7410E958CBA0}" presName="node" presStyleLbl="node1" presStyleIdx="7" presStyleCnt="10">
        <dgm:presLayoutVars>
          <dgm:bulletEnabled val="1"/>
        </dgm:presLayoutVars>
      </dgm:prSet>
      <dgm:spPr/>
    </dgm:pt>
    <dgm:pt modelId="{53D71F10-601E-42B6-BC20-7CE320BA1AB7}" type="pres">
      <dgm:prSet presAssocID="{EE464089-3932-4F17-AD8D-72FFF0E4061E}" presName="sibTrans" presStyleCnt="0"/>
      <dgm:spPr/>
    </dgm:pt>
    <dgm:pt modelId="{3410B15F-2893-439E-8508-5C94997B3210}" type="pres">
      <dgm:prSet presAssocID="{A714B0AB-1F0E-44D9-B2D0-F6A933443204}" presName="node" presStyleLbl="node1" presStyleIdx="8" presStyleCnt="10">
        <dgm:presLayoutVars>
          <dgm:bulletEnabled val="1"/>
        </dgm:presLayoutVars>
      </dgm:prSet>
      <dgm:spPr/>
    </dgm:pt>
    <dgm:pt modelId="{4F35CA61-91A2-466D-9454-9DBBF6C95A27}" type="pres">
      <dgm:prSet presAssocID="{86520639-79F5-4A10-ACA8-572D52ED27EE}" presName="sibTrans" presStyleCnt="0"/>
      <dgm:spPr/>
    </dgm:pt>
    <dgm:pt modelId="{DD728123-5706-4EAB-BF11-4C0A38715351}" type="pres">
      <dgm:prSet presAssocID="{D6F977B5-801F-4548-8B3C-3878CD5C8508}" presName="node" presStyleLbl="node1" presStyleIdx="9" presStyleCnt="10">
        <dgm:presLayoutVars>
          <dgm:bulletEnabled val="1"/>
        </dgm:presLayoutVars>
      </dgm:prSet>
      <dgm:spPr/>
    </dgm:pt>
  </dgm:ptLst>
  <dgm:cxnLst>
    <dgm:cxn modelId="{C5A7AA0A-F2B4-40C0-88CA-44F00453BEA3}" type="presOf" srcId="{A714B0AB-1F0E-44D9-B2D0-F6A933443204}" destId="{3410B15F-2893-439E-8508-5C94997B3210}" srcOrd="0" destOrd="0" presId="urn:microsoft.com/office/officeart/2005/8/layout/default"/>
    <dgm:cxn modelId="{000EF80C-791C-4C2C-BBAD-12D3A6A6C6AA}" srcId="{1FAA9E76-3D38-45D9-9850-C14421B8B559}" destId="{0EE3E486-077A-426F-883E-7410E958CBA0}" srcOrd="7" destOrd="0" parTransId="{7A364D11-4C59-4348-ABCD-59F9008E6011}" sibTransId="{EE464089-3932-4F17-AD8D-72FFF0E4061E}"/>
    <dgm:cxn modelId="{04616412-C575-4EEC-8269-C41697C46FCD}" srcId="{1FAA9E76-3D38-45D9-9850-C14421B8B559}" destId="{CBA0463E-345F-4D66-AA55-9D940E4E5FBC}" srcOrd="5" destOrd="0" parTransId="{C3E111C9-5316-493C-B8B4-EED473C5678D}" sibTransId="{BB9D12BF-331C-483A-8835-A965294BAFA4}"/>
    <dgm:cxn modelId="{7FCCB915-2477-4352-A3C4-CB5AA47DB446}" type="presOf" srcId="{57E100B7-E099-4301-BFD2-F0477F23FBA3}" destId="{F4B24ECA-29A3-4F08-9AD5-73C4A6F77D9E}" srcOrd="0" destOrd="0" presId="urn:microsoft.com/office/officeart/2005/8/layout/default"/>
    <dgm:cxn modelId="{B86C151A-7430-41AF-8000-CFD1091783EE}" srcId="{1FAA9E76-3D38-45D9-9850-C14421B8B559}" destId="{14733325-DFF3-4655-B88D-E2DE3062E515}" srcOrd="6" destOrd="0" parTransId="{A0668FA8-F10F-44F8-83E3-73D0A777FACD}" sibTransId="{0167FFDC-5CEC-4DBF-8C50-F6D719F0158E}"/>
    <dgm:cxn modelId="{B2FE4625-0F02-4CF2-8336-A2F55FE64550}" srcId="{1FAA9E76-3D38-45D9-9850-C14421B8B559}" destId="{D82B1B50-A88B-47E3-9973-F8DECFC3BE2B}" srcOrd="3" destOrd="0" parTransId="{B62BAB2D-ACB1-4537-AE65-7CFFD3431C66}" sibTransId="{8354EA3D-7F18-4DE7-AED6-E7D159C2F260}"/>
    <dgm:cxn modelId="{54019835-76C3-49EF-BDA7-5C82C7B6F0AB}" srcId="{1FAA9E76-3D38-45D9-9850-C14421B8B559}" destId="{9C0E674B-1640-48AC-BE64-9BB0B7B948E2}" srcOrd="1" destOrd="0" parTransId="{2291C95C-8EF9-45F6-A41F-623B1BED564E}" sibTransId="{295E9808-2069-4C0D-8B9A-18F42EB98E6D}"/>
    <dgm:cxn modelId="{BC984436-854E-4DDD-8A07-36BD86C1C210}" type="presOf" srcId="{14733325-DFF3-4655-B88D-E2DE3062E515}" destId="{E8FBEF47-1BF1-4FC2-8743-159014AE42A5}" srcOrd="0" destOrd="0" presId="urn:microsoft.com/office/officeart/2005/8/layout/default"/>
    <dgm:cxn modelId="{076D675B-F120-4B1D-A882-4F03E05A57B5}" type="presOf" srcId="{D6F977B5-801F-4548-8B3C-3878CD5C8508}" destId="{DD728123-5706-4EAB-BF11-4C0A38715351}" srcOrd="0" destOrd="0" presId="urn:microsoft.com/office/officeart/2005/8/layout/default"/>
    <dgm:cxn modelId="{2758647C-33C8-46EF-90AB-F50C7B56198B}" type="presOf" srcId="{0EE3E486-077A-426F-883E-7410E958CBA0}" destId="{24A88801-166E-43FC-936D-4FBAEED4D150}" srcOrd="0" destOrd="0" presId="urn:microsoft.com/office/officeart/2005/8/layout/default"/>
    <dgm:cxn modelId="{7D353689-1AEC-40B4-90B6-4D122FF5F775}" srcId="{1FAA9E76-3D38-45D9-9850-C14421B8B559}" destId="{A714B0AB-1F0E-44D9-B2D0-F6A933443204}" srcOrd="8" destOrd="0" parTransId="{EF9AD35A-99B7-48F6-9188-2EACF079F8A5}" sibTransId="{86520639-79F5-4A10-ACA8-572D52ED27EE}"/>
    <dgm:cxn modelId="{60F3FCA1-27F0-4222-AE9A-E75E08CBDD32}" srcId="{1FAA9E76-3D38-45D9-9850-C14421B8B559}" destId="{B61E2EC5-E7CB-42C8-8FDC-F797121F20BB}" srcOrd="2" destOrd="0" parTransId="{8892F7B3-02D8-4CC3-AA35-E0CCAD2B8ECD}" sibTransId="{CE31EB4B-6BEE-464C-B83F-4EFA8F60C003}"/>
    <dgm:cxn modelId="{5FF420C8-5C7D-43CD-9296-85CD5DB18246}" type="presOf" srcId="{CBA0463E-345F-4D66-AA55-9D940E4E5FBC}" destId="{39C4330E-944D-455B-AB10-5FCD0342F46F}" srcOrd="0" destOrd="0" presId="urn:microsoft.com/office/officeart/2005/8/layout/default"/>
    <dgm:cxn modelId="{4393F7CE-7933-4A6D-B093-7E177B753B7B}" srcId="{1FAA9E76-3D38-45D9-9850-C14421B8B559}" destId="{57E100B7-E099-4301-BFD2-F0477F23FBA3}" srcOrd="4" destOrd="0" parTransId="{665DF364-072C-4897-9B9E-0439A313B1E5}" sibTransId="{21375DC8-72FF-4675-9059-00E90AD54DDF}"/>
    <dgm:cxn modelId="{905435CF-1D94-4FF6-94F1-A0B3DD09E8FE}" type="presOf" srcId="{D82B1B50-A88B-47E3-9973-F8DECFC3BE2B}" destId="{6125F2D0-21CB-4828-989F-72D9BA3FD18D}" srcOrd="0" destOrd="0" presId="urn:microsoft.com/office/officeart/2005/8/layout/default"/>
    <dgm:cxn modelId="{9D86E3CF-AF1A-443E-85CE-874DEF79C247}" type="presOf" srcId="{B61E2EC5-E7CB-42C8-8FDC-F797121F20BB}" destId="{80D60709-64FA-4B36-99B6-D64ECDCF5C9D}" srcOrd="0" destOrd="0" presId="urn:microsoft.com/office/officeart/2005/8/layout/default"/>
    <dgm:cxn modelId="{C83308D9-7114-4CFD-8642-7C9FB09D9FF6}" type="presOf" srcId="{1FAA9E76-3D38-45D9-9850-C14421B8B559}" destId="{B322E235-C187-432D-ADC2-EC653BF98BB1}" srcOrd="0" destOrd="0" presId="urn:microsoft.com/office/officeart/2005/8/layout/default"/>
    <dgm:cxn modelId="{586A48E9-C493-4E21-B155-77F1C8C7DAD4}" type="presOf" srcId="{B2208C2C-1668-4B9A-875F-CDB01058827D}" destId="{F4598823-22C4-41EA-9077-D0FB591B9FE2}" srcOrd="0" destOrd="0" presId="urn:microsoft.com/office/officeart/2005/8/layout/default"/>
    <dgm:cxn modelId="{77990BF5-B0A5-4403-B13B-F4A1A61C1364}" srcId="{1FAA9E76-3D38-45D9-9850-C14421B8B559}" destId="{D6F977B5-801F-4548-8B3C-3878CD5C8508}" srcOrd="9" destOrd="0" parTransId="{49174F17-702D-4A2A-82FF-3C87D0760B70}" sibTransId="{51707099-CAAB-4914-93C0-111477519BE8}"/>
    <dgm:cxn modelId="{D06211FA-E7AA-4C77-8830-8CCCC7CA4306}" type="presOf" srcId="{9C0E674B-1640-48AC-BE64-9BB0B7B948E2}" destId="{34F2F086-91E0-4295-B30D-27FBD25BFC89}" srcOrd="0" destOrd="0" presId="urn:microsoft.com/office/officeart/2005/8/layout/default"/>
    <dgm:cxn modelId="{6B7D62FB-2657-45D8-A1E8-CADF4D779CF1}" srcId="{1FAA9E76-3D38-45D9-9850-C14421B8B559}" destId="{B2208C2C-1668-4B9A-875F-CDB01058827D}" srcOrd="0" destOrd="0" parTransId="{1FDD0B22-EC8E-46C1-87A6-1BE2E14419FB}" sibTransId="{3A9DECE8-6A93-407E-9C8B-C7B347FB58D0}"/>
    <dgm:cxn modelId="{DC891CB6-85D1-4696-9AD7-44E80F3C2079}" type="presParOf" srcId="{B322E235-C187-432D-ADC2-EC653BF98BB1}" destId="{F4598823-22C4-41EA-9077-D0FB591B9FE2}" srcOrd="0" destOrd="0" presId="urn:microsoft.com/office/officeart/2005/8/layout/default"/>
    <dgm:cxn modelId="{0C3D3F3E-F9CF-4A1B-9891-FA9148254E14}" type="presParOf" srcId="{B322E235-C187-432D-ADC2-EC653BF98BB1}" destId="{2E8A00CF-7634-47FC-9B17-CC4F12A6C1B9}" srcOrd="1" destOrd="0" presId="urn:microsoft.com/office/officeart/2005/8/layout/default"/>
    <dgm:cxn modelId="{BEE7013D-681C-4BC8-BD72-DF486231B9C6}" type="presParOf" srcId="{B322E235-C187-432D-ADC2-EC653BF98BB1}" destId="{34F2F086-91E0-4295-B30D-27FBD25BFC89}" srcOrd="2" destOrd="0" presId="urn:microsoft.com/office/officeart/2005/8/layout/default"/>
    <dgm:cxn modelId="{0D6F5AB8-B9EF-4F91-9603-EF640B170463}" type="presParOf" srcId="{B322E235-C187-432D-ADC2-EC653BF98BB1}" destId="{FD001FF6-0AB1-4B28-9B2A-06A5C6D7E694}" srcOrd="3" destOrd="0" presId="urn:microsoft.com/office/officeart/2005/8/layout/default"/>
    <dgm:cxn modelId="{F99147FB-49FF-44DF-A6AA-3C87B18B334D}" type="presParOf" srcId="{B322E235-C187-432D-ADC2-EC653BF98BB1}" destId="{80D60709-64FA-4B36-99B6-D64ECDCF5C9D}" srcOrd="4" destOrd="0" presId="urn:microsoft.com/office/officeart/2005/8/layout/default"/>
    <dgm:cxn modelId="{1F5914B7-60E9-474A-9E6E-A2EAF3BFA3A0}" type="presParOf" srcId="{B322E235-C187-432D-ADC2-EC653BF98BB1}" destId="{00C2EBDA-5478-48AB-9CDF-C158620E6577}" srcOrd="5" destOrd="0" presId="urn:microsoft.com/office/officeart/2005/8/layout/default"/>
    <dgm:cxn modelId="{BB561370-E41F-4D21-99A3-62BC4A77E669}" type="presParOf" srcId="{B322E235-C187-432D-ADC2-EC653BF98BB1}" destId="{6125F2D0-21CB-4828-989F-72D9BA3FD18D}" srcOrd="6" destOrd="0" presId="urn:microsoft.com/office/officeart/2005/8/layout/default"/>
    <dgm:cxn modelId="{50A559F1-519A-4B63-A4FA-E192E8B3EA34}" type="presParOf" srcId="{B322E235-C187-432D-ADC2-EC653BF98BB1}" destId="{3EA522D7-05DA-4D20-A9CD-3FAB8C44579E}" srcOrd="7" destOrd="0" presId="urn:microsoft.com/office/officeart/2005/8/layout/default"/>
    <dgm:cxn modelId="{0D6D19AF-8C3C-4551-AE76-FD1131E78257}" type="presParOf" srcId="{B322E235-C187-432D-ADC2-EC653BF98BB1}" destId="{F4B24ECA-29A3-4F08-9AD5-73C4A6F77D9E}" srcOrd="8" destOrd="0" presId="urn:microsoft.com/office/officeart/2005/8/layout/default"/>
    <dgm:cxn modelId="{063E72C2-D2D5-4FB0-B1F3-0038902C4370}" type="presParOf" srcId="{B322E235-C187-432D-ADC2-EC653BF98BB1}" destId="{0FB5C861-A1AB-43AB-BA1B-CDCED70D03CE}" srcOrd="9" destOrd="0" presId="urn:microsoft.com/office/officeart/2005/8/layout/default"/>
    <dgm:cxn modelId="{56CC9E0B-3329-4703-A5EA-4A3612ACED57}" type="presParOf" srcId="{B322E235-C187-432D-ADC2-EC653BF98BB1}" destId="{39C4330E-944D-455B-AB10-5FCD0342F46F}" srcOrd="10" destOrd="0" presId="urn:microsoft.com/office/officeart/2005/8/layout/default"/>
    <dgm:cxn modelId="{E077A378-11E7-40CD-9079-65D035EA3A52}" type="presParOf" srcId="{B322E235-C187-432D-ADC2-EC653BF98BB1}" destId="{6CB858AA-76AE-4C35-8E7A-0EE8EF7C0C40}" srcOrd="11" destOrd="0" presId="urn:microsoft.com/office/officeart/2005/8/layout/default"/>
    <dgm:cxn modelId="{458E7A4F-685C-457E-8412-FD113E87838F}" type="presParOf" srcId="{B322E235-C187-432D-ADC2-EC653BF98BB1}" destId="{E8FBEF47-1BF1-4FC2-8743-159014AE42A5}" srcOrd="12" destOrd="0" presId="urn:microsoft.com/office/officeart/2005/8/layout/default"/>
    <dgm:cxn modelId="{E82FD4F6-CB2E-4350-8E4C-889EAEC180A4}" type="presParOf" srcId="{B322E235-C187-432D-ADC2-EC653BF98BB1}" destId="{09A0ACB8-E16E-435F-8596-832CDDEE2978}" srcOrd="13" destOrd="0" presId="urn:microsoft.com/office/officeart/2005/8/layout/default"/>
    <dgm:cxn modelId="{B68D40D0-4698-4914-80B5-98F476456B66}" type="presParOf" srcId="{B322E235-C187-432D-ADC2-EC653BF98BB1}" destId="{24A88801-166E-43FC-936D-4FBAEED4D150}" srcOrd="14" destOrd="0" presId="urn:microsoft.com/office/officeart/2005/8/layout/default"/>
    <dgm:cxn modelId="{A312BEC0-C424-4757-9DD1-3236D40D023D}" type="presParOf" srcId="{B322E235-C187-432D-ADC2-EC653BF98BB1}" destId="{53D71F10-601E-42B6-BC20-7CE320BA1AB7}" srcOrd="15" destOrd="0" presId="urn:microsoft.com/office/officeart/2005/8/layout/default"/>
    <dgm:cxn modelId="{5F2C4AF1-E197-4136-B3C7-7D4308972BF9}" type="presParOf" srcId="{B322E235-C187-432D-ADC2-EC653BF98BB1}" destId="{3410B15F-2893-439E-8508-5C94997B3210}" srcOrd="16" destOrd="0" presId="urn:microsoft.com/office/officeart/2005/8/layout/default"/>
    <dgm:cxn modelId="{56F9A312-064F-455A-9639-CBFC99D7D58F}" type="presParOf" srcId="{B322E235-C187-432D-ADC2-EC653BF98BB1}" destId="{4F35CA61-91A2-466D-9454-9DBBF6C95A27}" srcOrd="17" destOrd="0" presId="urn:microsoft.com/office/officeart/2005/8/layout/default"/>
    <dgm:cxn modelId="{BB83A486-CFD5-48B5-A89B-6E01A6371B15}" type="presParOf" srcId="{B322E235-C187-432D-ADC2-EC653BF98BB1}" destId="{DD728123-5706-4EAB-BF11-4C0A38715351}"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AA9E76-3D38-45D9-9850-C14421B8B559}" type="doc">
      <dgm:prSet loTypeId="urn:microsoft.com/office/officeart/2005/8/layout/default" loCatId="list" qsTypeId="urn:microsoft.com/office/officeart/2005/8/quickstyle/simple5" qsCatId="simple" csTypeId="urn:microsoft.com/office/officeart/2005/8/colors/colorful5" csCatId="colorful" phldr="1"/>
      <dgm:spPr/>
      <dgm:t>
        <a:bodyPr/>
        <a:lstStyle/>
        <a:p>
          <a:endParaRPr lang="en-US"/>
        </a:p>
      </dgm:t>
    </dgm:pt>
    <dgm:pt modelId="{95EB4E5E-3564-4EEC-898D-FD63C0C80C66}">
      <dgm:prSet/>
      <dgm:spPr/>
      <dgm:t>
        <a:bodyPr/>
        <a:lstStyle/>
        <a:p>
          <a:r>
            <a:rPr lang="pt-BR" dirty="0"/>
            <a:t>Não é possível trabalhar com </a:t>
          </a:r>
          <a:r>
            <a:rPr lang="pt-BR" dirty="0" err="1"/>
            <a:t>Process</a:t>
          </a:r>
          <a:r>
            <a:rPr lang="pt-BR" dirty="0"/>
            <a:t> </a:t>
          </a:r>
          <a:r>
            <a:rPr lang="pt-BR" dirty="0" err="1"/>
            <a:t>Template</a:t>
          </a:r>
          <a:r>
            <a:rPr lang="pt-BR" dirty="0"/>
            <a:t> (Workflow para o ciclo de vida do projeto) customizado.</a:t>
          </a:r>
          <a:endParaRPr lang="en-US" dirty="0"/>
        </a:p>
      </dgm:t>
    </dgm:pt>
    <dgm:pt modelId="{AD5FA720-413D-4D27-8956-7E03CD42F04F}" type="parTrans" cxnId="{EE1C7144-85B2-4782-946A-826D5580FE48}">
      <dgm:prSet/>
      <dgm:spPr/>
      <dgm:t>
        <a:bodyPr/>
        <a:lstStyle/>
        <a:p>
          <a:endParaRPr lang="en-US"/>
        </a:p>
      </dgm:t>
    </dgm:pt>
    <dgm:pt modelId="{B74FBEEF-91CE-41DD-A315-C840467E8516}" type="sibTrans" cxnId="{EE1C7144-85B2-4782-946A-826D5580FE48}">
      <dgm:prSet/>
      <dgm:spPr/>
      <dgm:t>
        <a:bodyPr/>
        <a:lstStyle/>
        <a:p>
          <a:endParaRPr lang="en-US"/>
        </a:p>
      </dgm:t>
    </dgm:pt>
    <dgm:pt modelId="{388BE942-CB93-4DE0-AE3A-19BE8B1E2CCE}">
      <dgm:prSet/>
      <dgm:spPr/>
      <dgm:t>
        <a:bodyPr/>
        <a:lstStyle/>
        <a:p>
          <a:r>
            <a:rPr lang="pt-BR" dirty="0"/>
            <a:t>Não é possível autenticar via  AD (Active </a:t>
          </a:r>
          <a:r>
            <a:rPr lang="pt-BR" dirty="0" err="1"/>
            <a:t>Directory</a:t>
          </a:r>
          <a:r>
            <a:rPr lang="pt-BR" dirty="0"/>
            <a:t>), ou seja, deve ser utilizada autenticação Windows Live ID.</a:t>
          </a:r>
          <a:endParaRPr lang="en-US" dirty="0"/>
        </a:p>
      </dgm:t>
    </dgm:pt>
    <dgm:pt modelId="{D86023C5-40B1-4386-B5E7-47B38C1DDE9F}" type="parTrans" cxnId="{5402D461-76D4-4D2F-99CE-43781F66328C}">
      <dgm:prSet/>
      <dgm:spPr/>
      <dgm:t>
        <a:bodyPr/>
        <a:lstStyle/>
        <a:p>
          <a:endParaRPr lang="en-US"/>
        </a:p>
      </dgm:t>
    </dgm:pt>
    <dgm:pt modelId="{604AD15C-B17C-40A1-97E1-AB8819B834CD}" type="sibTrans" cxnId="{5402D461-76D4-4D2F-99CE-43781F66328C}">
      <dgm:prSet/>
      <dgm:spPr/>
      <dgm:t>
        <a:bodyPr/>
        <a:lstStyle/>
        <a:p>
          <a:endParaRPr lang="en-US"/>
        </a:p>
      </dgm:t>
    </dgm:pt>
    <dgm:pt modelId="{82FC42DF-4EF9-41ED-BEF1-85E98F9343BC}">
      <dgm:prSet/>
      <dgm:spPr/>
      <dgm:t>
        <a:bodyPr/>
        <a:lstStyle/>
        <a:p>
          <a:r>
            <a:rPr lang="pt-BR" dirty="0"/>
            <a:t>Não possui ferramenta visual para fazer a exclusão de projetos.</a:t>
          </a:r>
          <a:endParaRPr lang="en-US" dirty="0"/>
        </a:p>
      </dgm:t>
    </dgm:pt>
    <dgm:pt modelId="{81925724-65FC-4EDA-AB61-12070BCC9CA1}" type="parTrans" cxnId="{9D4FBC1B-4CF0-4B92-AD86-FA6E6534624B}">
      <dgm:prSet/>
      <dgm:spPr/>
      <dgm:t>
        <a:bodyPr/>
        <a:lstStyle/>
        <a:p>
          <a:endParaRPr lang="en-US"/>
        </a:p>
      </dgm:t>
    </dgm:pt>
    <dgm:pt modelId="{B421321C-BFD7-4EAB-9C09-937FEFBDF49B}" type="sibTrans" cxnId="{9D4FBC1B-4CF0-4B92-AD86-FA6E6534624B}">
      <dgm:prSet/>
      <dgm:spPr/>
      <dgm:t>
        <a:bodyPr/>
        <a:lstStyle/>
        <a:p>
          <a:endParaRPr lang="en-US"/>
        </a:p>
      </dgm:t>
    </dgm:pt>
    <dgm:pt modelId="{9C02B6CB-AD17-4529-8B72-D55AD03EDAB3}">
      <dgm:prSet/>
      <dgm:spPr/>
      <dgm:t>
        <a:bodyPr/>
        <a:lstStyle/>
        <a:p>
          <a:r>
            <a:rPr lang="pt-BR"/>
            <a:t>Não possui integração nativa com SQL Server Reporting Services e Analisas Services (Cubo OLAP) impossibilitando a criação de relatórios personalizados úteis para o gerenciamento do projeto.</a:t>
          </a:r>
          <a:endParaRPr lang="en-US" dirty="0"/>
        </a:p>
      </dgm:t>
    </dgm:pt>
    <dgm:pt modelId="{F4E06301-444F-42C0-A3D9-47EB5C3FB507}" type="parTrans" cxnId="{7EEE1606-6468-4E3A-9CAD-DBC107B4C74E}">
      <dgm:prSet/>
      <dgm:spPr/>
      <dgm:t>
        <a:bodyPr/>
        <a:lstStyle/>
        <a:p>
          <a:endParaRPr lang="pt-BR"/>
        </a:p>
      </dgm:t>
    </dgm:pt>
    <dgm:pt modelId="{57802CAE-38F8-466C-8B40-B19994AE58AC}" type="sibTrans" cxnId="{7EEE1606-6468-4E3A-9CAD-DBC107B4C74E}">
      <dgm:prSet/>
      <dgm:spPr/>
      <dgm:t>
        <a:bodyPr/>
        <a:lstStyle/>
        <a:p>
          <a:endParaRPr lang="pt-BR"/>
        </a:p>
      </dgm:t>
    </dgm:pt>
    <dgm:pt modelId="{1EBF4FCB-C6F4-498D-B63D-5EF3A6776E96}">
      <dgm:prSet/>
      <dgm:spPr/>
      <dgm:t>
        <a:bodyPr/>
        <a:lstStyle/>
        <a:p>
          <a:r>
            <a:rPr lang="pt-BR" dirty="0"/>
            <a:t>Não há integração nativa com o SharePoint impossibilitando a criação de portais específicos para acompanhamento do projeto.</a:t>
          </a:r>
          <a:endParaRPr lang="en-US" dirty="0"/>
        </a:p>
      </dgm:t>
    </dgm:pt>
    <dgm:pt modelId="{C18C0570-0D5A-4035-B8BA-F200776306E9}" type="parTrans" cxnId="{8A9C4568-8199-4398-A822-260DE77E0728}">
      <dgm:prSet/>
      <dgm:spPr/>
      <dgm:t>
        <a:bodyPr/>
        <a:lstStyle/>
        <a:p>
          <a:endParaRPr lang="pt-BR"/>
        </a:p>
      </dgm:t>
    </dgm:pt>
    <dgm:pt modelId="{2B9BCFA6-CD52-4F16-B030-348F128C6F63}" type="sibTrans" cxnId="{8A9C4568-8199-4398-A822-260DE77E0728}">
      <dgm:prSet/>
      <dgm:spPr/>
      <dgm:t>
        <a:bodyPr/>
        <a:lstStyle/>
        <a:p>
          <a:endParaRPr lang="pt-BR"/>
        </a:p>
      </dgm:t>
    </dgm:pt>
    <dgm:pt modelId="{A77E7FFE-4F1A-4C83-82ED-5DD1FE1E02D1}" type="pres">
      <dgm:prSet presAssocID="{1FAA9E76-3D38-45D9-9850-C14421B8B559}" presName="diagram" presStyleCnt="0">
        <dgm:presLayoutVars>
          <dgm:dir/>
          <dgm:resizeHandles val="exact"/>
        </dgm:presLayoutVars>
      </dgm:prSet>
      <dgm:spPr/>
    </dgm:pt>
    <dgm:pt modelId="{D8B5EE88-ED7A-4C4B-A610-32AA799A03C4}" type="pres">
      <dgm:prSet presAssocID="{95EB4E5E-3564-4EEC-898D-FD63C0C80C66}" presName="node" presStyleLbl="node1" presStyleIdx="0" presStyleCnt="5">
        <dgm:presLayoutVars>
          <dgm:bulletEnabled val="1"/>
        </dgm:presLayoutVars>
      </dgm:prSet>
      <dgm:spPr/>
    </dgm:pt>
    <dgm:pt modelId="{E22EF08F-E2F8-439F-A793-BD47AC22BC13}" type="pres">
      <dgm:prSet presAssocID="{B74FBEEF-91CE-41DD-A315-C840467E8516}" presName="sibTrans" presStyleCnt="0"/>
      <dgm:spPr/>
    </dgm:pt>
    <dgm:pt modelId="{1F3807AB-D59E-401D-A84A-892F75E911C8}" type="pres">
      <dgm:prSet presAssocID="{9C02B6CB-AD17-4529-8B72-D55AD03EDAB3}" presName="node" presStyleLbl="node1" presStyleIdx="1" presStyleCnt="5">
        <dgm:presLayoutVars>
          <dgm:bulletEnabled val="1"/>
        </dgm:presLayoutVars>
      </dgm:prSet>
      <dgm:spPr/>
    </dgm:pt>
    <dgm:pt modelId="{7F5DF8E3-288B-4257-B3B4-A96A940F5118}" type="pres">
      <dgm:prSet presAssocID="{57802CAE-38F8-466C-8B40-B19994AE58AC}" presName="sibTrans" presStyleCnt="0"/>
      <dgm:spPr/>
    </dgm:pt>
    <dgm:pt modelId="{351532B2-4DEA-4E97-B0D1-0DCFC0324366}" type="pres">
      <dgm:prSet presAssocID="{1EBF4FCB-C6F4-498D-B63D-5EF3A6776E96}" presName="node" presStyleLbl="node1" presStyleIdx="2" presStyleCnt="5">
        <dgm:presLayoutVars>
          <dgm:bulletEnabled val="1"/>
        </dgm:presLayoutVars>
      </dgm:prSet>
      <dgm:spPr/>
    </dgm:pt>
    <dgm:pt modelId="{55B70930-9A3F-4AB0-9418-44F93F44D722}" type="pres">
      <dgm:prSet presAssocID="{2B9BCFA6-CD52-4F16-B030-348F128C6F63}" presName="sibTrans" presStyleCnt="0"/>
      <dgm:spPr/>
    </dgm:pt>
    <dgm:pt modelId="{BD5AC816-B8C9-4364-8FAF-1403A44E139B}" type="pres">
      <dgm:prSet presAssocID="{388BE942-CB93-4DE0-AE3A-19BE8B1E2CCE}" presName="node" presStyleLbl="node1" presStyleIdx="3" presStyleCnt="5">
        <dgm:presLayoutVars>
          <dgm:bulletEnabled val="1"/>
        </dgm:presLayoutVars>
      </dgm:prSet>
      <dgm:spPr/>
    </dgm:pt>
    <dgm:pt modelId="{CCFE90E0-7454-4EF3-AC9D-5B9000A4E9C0}" type="pres">
      <dgm:prSet presAssocID="{604AD15C-B17C-40A1-97E1-AB8819B834CD}" presName="sibTrans" presStyleCnt="0"/>
      <dgm:spPr/>
    </dgm:pt>
    <dgm:pt modelId="{EF7C5C37-EAD8-42B9-B536-B7E1C253E745}" type="pres">
      <dgm:prSet presAssocID="{82FC42DF-4EF9-41ED-BEF1-85E98F9343BC}" presName="node" presStyleLbl="node1" presStyleIdx="4" presStyleCnt="5">
        <dgm:presLayoutVars>
          <dgm:bulletEnabled val="1"/>
        </dgm:presLayoutVars>
      </dgm:prSet>
      <dgm:spPr/>
    </dgm:pt>
  </dgm:ptLst>
  <dgm:cxnLst>
    <dgm:cxn modelId="{7EEE1606-6468-4E3A-9CAD-DBC107B4C74E}" srcId="{1FAA9E76-3D38-45D9-9850-C14421B8B559}" destId="{9C02B6CB-AD17-4529-8B72-D55AD03EDAB3}" srcOrd="1" destOrd="0" parTransId="{F4E06301-444F-42C0-A3D9-47EB5C3FB507}" sibTransId="{57802CAE-38F8-466C-8B40-B19994AE58AC}"/>
    <dgm:cxn modelId="{9D4FBC1B-4CF0-4B92-AD86-FA6E6534624B}" srcId="{1FAA9E76-3D38-45D9-9850-C14421B8B559}" destId="{82FC42DF-4EF9-41ED-BEF1-85E98F9343BC}" srcOrd="4" destOrd="0" parTransId="{81925724-65FC-4EDA-AB61-12070BCC9CA1}" sibTransId="{B421321C-BFD7-4EAB-9C09-937FEFBDF49B}"/>
    <dgm:cxn modelId="{6E5B2739-A452-4962-9979-AC0AEB061840}" type="presOf" srcId="{82FC42DF-4EF9-41ED-BEF1-85E98F9343BC}" destId="{EF7C5C37-EAD8-42B9-B536-B7E1C253E745}" srcOrd="0" destOrd="0" presId="urn:microsoft.com/office/officeart/2005/8/layout/default"/>
    <dgm:cxn modelId="{5402D461-76D4-4D2F-99CE-43781F66328C}" srcId="{1FAA9E76-3D38-45D9-9850-C14421B8B559}" destId="{388BE942-CB93-4DE0-AE3A-19BE8B1E2CCE}" srcOrd="3" destOrd="0" parTransId="{D86023C5-40B1-4386-B5E7-47B38C1DDE9F}" sibTransId="{604AD15C-B17C-40A1-97E1-AB8819B834CD}"/>
    <dgm:cxn modelId="{EE1C7144-85B2-4782-946A-826D5580FE48}" srcId="{1FAA9E76-3D38-45D9-9850-C14421B8B559}" destId="{95EB4E5E-3564-4EEC-898D-FD63C0C80C66}" srcOrd="0" destOrd="0" parTransId="{AD5FA720-413D-4D27-8956-7E03CD42F04F}" sibTransId="{B74FBEEF-91CE-41DD-A315-C840467E8516}"/>
    <dgm:cxn modelId="{16F6A067-EA17-461E-B599-C757B8E7BED9}" type="presOf" srcId="{95EB4E5E-3564-4EEC-898D-FD63C0C80C66}" destId="{D8B5EE88-ED7A-4C4B-A610-32AA799A03C4}" srcOrd="0" destOrd="0" presId="urn:microsoft.com/office/officeart/2005/8/layout/default"/>
    <dgm:cxn modelId="{8A9C4568-8199-4398-A822-260DE77E0728}" srcId="{1FAA9E76-3D38-45D9-9850-C14421B8B559}" destId="{1EBF4FCB-C6F4-498D-B63D-5EF3A6776E96}" srcOrd="2" destOrd="0" parTransId="{C18C0570-0D5A-4035-B8BA-F200776306E9}" sibTransId="{2B9BCFA6-CD52-4F16-B030-348F128C6F63}"/>
    <dgm:cxn modelId="{522102CA-A343-4B5C-A0FA-804F1AE668EF}" type="presOf" srcId="{388BE942-CB93-4DE0-AE3A-19BE8B1E2CCE}" destId="{BD5AC816-B8C9-4364-8FAF-1403A44E139B}" srcOrd="0" destOrd="0" presId="urn:microsoft.com/office/officeart/2005/8/layout/default"/>
    <dgm:cxn modelId="{A900A6D8-6B7E-47B3-BD8C-7A269F5CE251}" type="presOf" srcId="{1EBF4FCB-C6F4-498D-B63D-5EF3A6776E96}" destId="{351532B2-4DEA-4E97-B0D1-0DCFC0324366}" srcOrd="0" destOrd="0" presId="urn:microsoft.com/office/officeart/2005/8/layout/default"/>
    <dgm:cxn modelId="{4F9407E2-3E56-4AF4-89A1-AFF59FF91957}" type="presOf" srcId="{9C02B6CB-AD17-4529-8B72-D55AD03EDAB3}" destId="{1F3807AB-D59E-401D-A84A-892F75E911C8}" srcOrd="0" destOrd="0" presId="urn:microsoft.com/office/officeart/2005/8/layout/default"/>
    <dgm:cxn modelId="{2BB48EE6-B64A-40F7-A053-B63ACE88793B}" type="presOf" srcId="{1FAA9E76-3D38-45D9-9850-C14421B8B559}" destId="{A77E7FFE-4F1A-4C83-82ED-5DD1FE1E02D1}" srcOrd="0" destOrd="0" presId="urn:microsoft.com/office/officeart/2005/8/layout/default"/>
    <dgm:cxn modelId="{139D3E9B-7B9B-49F7-8DCE-380CDFAFEBD1}" type="presParOf" srcId="{A77E7FFE-4F1A-4C83-82ED-5DD1FE1E02D1}" destId="{D8B5EE88-ED7A-4C4B-A610-32AA799A03C4}" srcOrd="0" destOrd="0" presId="urn:microsoft.com/office/officeart/2005/8/layout/default"/>
    <dgm:cxn modelId="{D3ACC1A7-4D57-4BCE-A9BC-05782F3C06C9}" type="presParOf" srcId="{A77E7FFE-4F1A-4C83-82ED-5DD1FE1E02D1}" destId="{E22EF08F-E2F8-439F-A793-BD47AC22BC13}" srcOrd="1" destOrd="0" presId="urn:microsoft.com/office/officeart/2005/8/layout/default"/>
    <dgm:cxn modelId="{F0BD046A-770A-4A07-9E8F-D1AE7F34A524}" type="presParOf" srcId="{A77E7FFE-4F1A-4C83-82ED-5DD1FE1E02D1}" destId="{1F3807AB-D59E-401D-A84A-892F75E911C8}" srcOrd="2" destOrd="0" presId="urn:microsoft.com/office/officeart/2005/8/layout/default"/>
    <dgm:cxn modelId="{6F76EA0F-88AA-487B-925F-A6B895EBD618}" type="presParOf" srcId="{A77E7FFE-4F1A-4C83-82ED-5DD1FE1E02D1}" destId="{7F5DF8E3-288B-4257-B3B4-A96A940F5118}" srcOrd="3" destOrd="0" presId="urn:microsoft.com/office/officeart/2005/8/layout/default"/>
    <dgm:cxn modelId="{CBF3BB3A-6DE8-46FB-90A7-48DAB886E688}" type="presParOf" srcId="{A77E7FFE-4F1A-4C83-82ED-5DD1FE1E02D1}" destId="{351532B2-4DEA-4E97-B0D1-0DCFC0324366}" srcOrd="4" destOrd="0" presId="urn:microsoft.com/office/officeart/2005/8/layout/default"/>
    <dgm:cxn modelId="{38D83566-A842-48FD-8473-6A7FCF799288}" type="presParOf" srcId="{A77E7FFE-4F1A-4C83-82ED-5DD1FE1E02D1}" destId="{55B70930-9A3F-4AB0-9418-44F93F44D722}" srcOrd="5" destOrd="0" presId="urn:microsoft.com/office/officeart/2005/8/layout/default"/>
    <dgm:cxn modelId="{6D77A0E0-80DA-405F-BCA3-7307822A532C}" type="presParOf" srcId="{A77E7FFE-4F1A-4C83-82ED-5DD1FE1E02D1}" destId="{BD5AC816-B8C9-4364-8FAF-1403A44E139B}" srcOrd="6" destOrd="0" presId="urn:microsoft.com/office/officeart/2005/8/layout/default"/>
    <dgm:cxn modelId="{A6E4217C-E229-487C-8CB5-FE550B74E639}" type="presParOf" srcId="{A77E7FFE-4F1A-4C83-82ED-5DD1FE1E02D1}" destId="{CCFE90E0-7454-4EF3-AC9D-5B9000A4E9C0}" srcOrd="7" destOrd="0" presId="urn:microsoft.com/office/officeart/2005/8/layout/default"/>
    <dgm:cxn modelId="{81F174A4-51F0-4612-B8CE-610890E6989B}" type="presParOf" srcId="{A77E7FFE-4F1A-4C83-82ED-5DD1FE1E02D1}" destId="{EF7C5C37-EAD8-42B9-B536-B7E1C253E745}"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B5EE88-ED7A-4C4B-A610-32AA799A03C4}">
      <dsp:nvSpPr>
        <dsp:cNvPr id="0" name=""/>
        <dsp:cNvSpPr/>
      </dsp:nvSpPr>
      <dsp:spPr>
        <a:xfrm>
          <a:off x="3458" y="348443"/>
          <a:ext cx="1872674" cy="112360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pt-BR" sz="1300" b="0" i="0" kern="1200" dirty="0"/>
            <a:t>Trabalha com qualquer linguagem, incluindo Java, Python, HTML5, </a:t>
          </a:r>
          <a:r>
            <a:rPr lang="pt-BR" sz="1300" b="0" i="0" kern="1200" dirty="0" err="1"/>
            <a:t>JavaScript</a:t>
          </a:r>
          <a:r>
            <a:rPr lang="pt-BR" sz="1300" b="0" i="0" kern="1200" dirty="0"/>
            <a:t>, C#...</a:t>
          </a:r>
          <a:endParaRPr lang="en-US" sz="1300" kern="1200" dirty="0"/>
        </a:p>
      </dsp:txBody>
      <dsp:txXfrm>
        <a:off x="3458" y="348443"/>
        <a:ext cx="1872674" cy="1123604"/>
      </dsp:txXfrm>
    </dsp:sp>
    <dsp:sp modelId="{1F3807AB-D59E-401D-A84A-892F75E911C8}">
      <dsp:nvSpPr>
        <dsp:cNvPr id="0" name=""/>
        <dsp:cNvSpPr/>
      </dsp:nvSpPr>
      <dsp:spPr>
        <a:xfrm>
          <a:off x="2063400" y="348443"/>
          <a:ext cx="1872674" cy="1123604"/>
        </a:xfrm>
        <a:prstGeom prst="rect">
          <a:avLst/>
        </a:prstGeom>
        <a:gradFill rotWithShape="0">
          <a:gsLst>
            <a:gs pos="0">
              <a:schemeClr val="accent5">
                <a:hueOff val="-817038"/>
                <a:satOff val="-1136"/>
                <a:lumOff val="-436"/>
                <a:alphaOff val="0"/>
                <a:satMod val="103000"/>
                <a:lumMod val="102000"/>
                <a:tint val="94000"/>
              </a:schemeClr>
            </a:gs>
            <a:gs pos="50000">
              <a:schemeClr val="accent5">
                <a:hueOff val="-817038"/>
                <a:satOff val="-1136"/>
                <a:lumOff val="-436"/>
                <a:alphaOff val="0"/>
                <a:satMod val="110000"/>
                <a:lumMod val="100000"/>
                <a:shade val="100000"/>
              </a:schemeClr>
            </a:gs>
            <a:gs pos="100000">
              <a:schemeClr val="accent5">
                <a:hueOff val="-817038"/>
                <a:satOff val="-1136"/>
                <a:lumOff val="-43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pt-BR" sz="1300" b="0" i="0" kern="1200" dirty="0"/>
            <a:t>Pode ser usada qualquer ferramenta como Visual Studio, Eclipse, </a:t>
          </a:r>
          <a:r>
            <a:rPr lang="pt-BR" sz="1300" b="0" i="0" kern="1200" dirty="0" err="1"/>
            <a:t>Xcode</a:t>
          </a:r>
          <a:r>
            <a:rPr lang="pt-BR" sz="1300" b="0" i="0" kern="1200" dirty="0"/>
            <a:t> ou seu próprio IDE ou editor de código</a:t>
          </a:r>
          <a:endParaRPr lang="en-US" sz="1300" kern="1200" dirty="0"/>
        </a:p>
      </dsp:txBody>
      <dsp:txXfrm>
        <a:off x="2063400" y="348443"/>
        <a:ext cx="1872674" cy="1123604"/>
      </dsp:txXfrm>
    </dsp:sp>
    <dsp:sp modelId="{351532B2-4DEA-4E97-B0D1-0DCFC0324366}">
      <dsp:nvSpPr>
        <dsp:cNvPr id="0" name=""/>
        <dsp:cNvSpPr/>
      </dsp:nvSpPr>
      <dsp:spPr>
        <a:xfrm>
          <a:off x="4123342" y="348443"/>
          <a:ext cx="1872674" cy="1123604"/>
        </a:xfrm>
        <a:prstGeom prst="rect">
          <a:avLst/>
        </a:prstGeom>
        <a:gradFill rotWithShape="0">
          <a:gsLst>
            <a:gs pos="0">
              <a:schemeClr val="accent5">
                <a:hueOff val="-1634077"/>
                <a:satOff val="-2273"/>
                <a:lumOff val="-872"/>
                <a:alphaOff val="0"/>
                <a:satMod val="103000"/>
                <a:lumMod val="102000"/>
                <a:tint val="94000"/>
              </a:schemeClr>
            </a:gs>
            <a:gs pos="50000">
              <a:schemeClr val="accent5">
                <a:hueOff val="-1634077"/>
                <a:satOff val="-2273"/>
                <a:lumOff val="-872"/>
                <a:alphaOff val="0"/>
                <a:satMod val="110000"/>
                <a:lumMod val="100000"/>
                <a:shade val="100000"/>
              </a:schemeClr>
            </a:gs>
            <a:gs pos="100000">
              <a:schemeClr val="accent5">
                <a:hueOff val="-1634077"/>
                <a:satOff val="-2273"/>
                <a:lumOff val="-87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pt-BR" sz="1300" kern="1200"/>
            <a:t>Gerenciamento de código fonte (através de C/C++)</a:t>
          </a:r>
          <a:endParaRPr lang="en-US" sz="1300" kern="1200" dirty="0"/>
        </a:p>
      </dsp:txBody>
      <dsp:txXfrm>
        <a:off x="4123342" y="348443"/>
        <a:ext cx="1872674" cy="1123604"/>
      </dsp:txXfrm>
    </dsp:sp>
    <dsp:sp modelId="{BD5AC816-B8C9-4364-8FAF-1403A44E139B}">
      <dsp:nvSpPr>
        <dsp:cNvPr id="0" name=""/>
        <dsp:cNvSpPr/>
      </dsp:nvSpPr>
      <dsp:spPr>
        <a:xfrm>
          <a:off x="6183284" y="348443"/>
          <a:ext cx="1872674" cy="1123604"/>
        </a:xfrm>
        <a:prstGeom prst="rect">
          <a:avLst/>
        </a:prstGeom>
        <a:gradFill rotWithShape="0">
          <a:gsLst>
            <a:gs pos="0">
              <a:schemeClr val="accent5">
                <a:hueOff val="-2451115"/>
                <a:satOff val="-3409"/>
                <a:lumOff val="-1307"/>
                <a:alphaOff val="0"/>
                <a:satMod val="103000"/>
                <a:lumMod val="102000"/>
                <a:tint val="94000"/>
              </a:schemeClr>
            </a:gs>
            <a:gs pos="50000">
              <a:schemeClr val="accent5">
                <a:hueOff val="-2451115"/>
                <a:satOff val="-3409"/>
                <a:lumOff val="-1307"/>
                <a:alphaOff val="0"/>
                <a:satMod val="110000"/>
                <a:lumMod val="100000"/>
                <a:shade val="100000"/>
              </a:schemeClr>
            </a:gs>
            <a:gs pos="100000">
              <a:schemeClr val="accent5">
                <a:hueOff val="-2451115"/>
                <a:satOff val="-3409"/>
                <a:lumOff val="-130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pt-BR" sz="1300" kern="1200" dirty="0"/>
            <a:t>Gera Relatórios</a:t>
          </a:r>
          <a:endParaRPr lang="en-US" sz="1300" kern="1200" dirty="0"/>
        </a:p>
      </dsp:txBody>
      <dsp:txXfrm>
        <a:off x="6183284" y="348443"/>
        <a:ext cx="1872674" cy="1123604"/>
      </dsp:txXfrm>
    </dsp:sp>
    <dsp:sp modelId="{EF7C5C37-EAD8-42B9-B536-B7E1C253E745}">
      <dsp:nvSpPr>
        <dsp:cNvPr id="0" name=""/>
        <dsp:cNvSpPr/>
      </dsp:nvSpPr>
      <dsp:spPr>
        <a:xfrm>
          <a:off x="8243226" y="348443"/>
          <a:ext cx="1872674" cy="1123604"/>
        </a:xfrm>
        <a:prstGeom prst="rect">
          <a:avLst/>
        </a:prstGeom>
        <a:gradFill rotWithShape="0">
          <a:gsLst>
            <a:gs pos="0">
              <a:schemeClr val="accent5">
                <a:hueOff val="-3268153"/>
                <a:satOff val="-4546"/>
                <a:lumOff val="-1743"/>
                <a:alphaOff val="0"/>
                <a:satMod val="103000"/>
                <a:lumMod val="102000"/>
                <a:tint val="94000"/>
              </a:schemeClr>
            </a:gs>
            <a:gs pos="50000">
              <a:schemeClr val="accent5">
                <a:hueOff val="-3268153"/>
                <a:satOff val="-4546"/>
                <a:lumOff val="-1743"/>
                <a:alphaOff val="0"/>
                <a:satMod val="110000"/>
                <a:lumMod val="100000"/>
                <a:shade val="100000"/>
              </a:schemeClr>
            </a:gs>
            <a:gs pos="100000">
              <a:schemeClr val="accent5">
                <a:hueOff val="-3268153"/>
                <a:satOff val="-4546"/>
                <a:lumOff val="-17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pt-BR" sz="1300" kern="1200" dirty="0"/>
            <a:t>Gerenciamento de requisitos</a:t>
          </a:r>
          <a:endParaRPr lang="en-US" sz="1300" kern="1200" dirty="0"/>
        </a:p>
      </dsp:txBody>
      <dsp:txXfrm>
        <a:off x="8243226" y="348443"/>
        <a:ext cx="1872674" cy="1123604"/>
      </dsp:txXfrm>
    </dsp:sp>
    <dsp:sp modelId="{6D34FCB9-28C3-4EE7-A8CD-E77B172BEF3A}">
      <dsp:nvSpPr>
        <dsp:cNvPr id="0" name=""/>
        <dsp:cNvSpPr/>
      </dsp:nvSpPr>
      <dsp:spPr>
        <a:xfrm>
          <a:off x="3458" y="1659315"/>
          <a:ext cx="1872674" cy="1123604"/>
        </a:xfrm>
        <a:prstGeom prst="rect">
          <a:avLst/>
        </a:prstGeom>
        <a:gradFill rotWithShape="0">
          <a:gsLst>
            <a:gs pos="0">
              <a:schemeClr val="accent5">
                <a:hueOff val="-4085191"/>
                <a:satOff val="-5682"/>
                <a:lumOff val="-2179"/>
                <a:alphaOff val="0"/>
                <a:satMod val="103000"/>
                <a:lumMod val="102000"/>
                <a:tint val="94000"/>
              </a:schemeClr>
            </a:gs>
            <a:gs pos="50000">
              <a:schemeClr val="accent5">
                <a:hueOff val="-4085191"/>
                <a:satOff val="-5682"/>
                <a:lumOff val="-2179"/>
                <a:alphaOff val="0"/>
                <a:satMod val="110000"/>
                <a:lumMod val="100000"/>
                <a:shade val="100000"/>
              </a:schemeClr>
            </a:gs>
            <a:gs pos="100000">
              <a:schemeClr val="accent5">
                <a:hueOff val="-4085191"/>
                <a:satOff val="-5682"/>
                <a:lumOff val="-217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pt-BR" sz="1300" kern="1200" dirty="0"/>
            <a:t>Gerenciamento de projetos</a:t>
          </a:r>
          <a:endParaRPr lang="en-US" sz="1300" kern="1200" dirty="0"/>
        </a:p>
      </dsp:txBody>
      <dsp:txXfrm>
        <a:off x="3458" y="1659315"/>
        <a:ext cx="1872674" cy="1123604"/>
      </dsp:txXfrm>
    </dsp:sp>
    <dsp:sp modelId="{EAFFD657-3BF5-4147-8451-DDF99D89E751}">
      <dsp:nvSpPr>
        <dsp:cNvPr id="0" name=""/>
        <dsp:cNvSpPr/>
      </dsp:nvSpPr>
      <dsp:spPr>
        <a:xfrm>
          <a:off x="2063400" y="1659315"/>
          <a:ext cx="1872674" cy="1123604"/>
        </a:xfrm>
        <a:prstGeom prst="rect">
          <a:avLst/>
        </a:prstGeom>
        <a:gradFill rotWithShape="0">
          <a:gsLst>
            <a:gs pos="0">
              <a:schemeClr val="accent5">
                <a:hueOff val="-4902230"/>
                <a:satOff val="-6819"/>
                <a:lumOff val="-2615"/>
                <a:alphaOff val="0"/>
                <a:satMod val="103000"/>
                <a:lumMod val="102000"/>
                <a:tint val="94000"/>
              </a:schemeClr>
            </a:gs>
            <a:gs pos="50000">
              <a:schemeClr val="accent5">
                <a:hueOff val="-4902230"/>
                <a:satOff val="-6819"/>
                <a:lumOff val="-2615"/>
                <a:alphaOff val="0"/>
                <a:satMod val="110000"/>
                <a:lumMod val="100000"/>
                <a:shade val="100000"/>
              </a:schemeClr>
            </a:gs>
            <a:gs pos="100000">
              <a:schemeClr val="accent5">
                <a:hueOff val="-4902230"/>
                <a:satOff val="-6819"/>
                <a:lumOff val="-261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pt-BR" sz="1300" kern="1200" dirty="0"/>
            <a:t>Compilações automatizadas</a:t>
          </a:r>
          <a:endParaRPr lang="en-US" sz="1300" kern="1200" dirty="0"/>
        </a:p>
      </dsp:txBody>
      <dsp:txXfrm>
        <a:off x="2063400" y="1659315"/>
        <a:ext cx="1872674" cy="1123604"/>
      </dsp:txXfrm>
    </dsp:sp>
    <dsp:sp modelId="{FB0CBDD0-3D39-49CE-B041-F1D7BC81610E}">
      <dsp:nvSpPr>
        <dsp:cNvPr id="0" name=""/>
        <dsp:cNvSpPr/>
      </dsp:nvSpPr>
      <dsp:spPr>
        <a:xfrm>
          <a:off x="4123342" y="1659315"/>
          <a:ext cx="1872674" cy="1123604"/>
        </a:xfrm>
        <a:prstGeom prst="rect">
          <a:avLst/>
        </a:prstGeom>
        <a:gradFill rotWithShape="0">
          <a:gsLst>
            <a:gs pos="0">
              <a:schemeClr val="accent5">
                <a:hueOff val="-5719268"/>
                <a:satOff val="-7955"/>
                <a:lumOff val="-3050"/>
                <a:alphaOff val="0"/>
                <a:satMod val="103000"/>
                <a:lumMod val="102000"/>
                <a:tint val="94000"/>
              </a:schemeClr>
            </a:gs>
            <a:gs pos="50000">
              <a:schemeClr val="accent5">
                <a:hueOff val="-5719268"/>
                <a:satOff val="-7955"/>
                <a:lumOff val="-3050"/>
                <a:alphaOff val="0"/>
                <a:satMod val="110000"/>
                <a:lumMod val="100000"/>
                <a:shade val="100000"/>
              </a:schemeClr>
            </a:gs>
            <a:gs pos="100000">
              <a:schemeClr val="accent5">
                <a:hueOff val="-5719268"/>
                <a:satOff val="-7955"/>
                <a:lumOff val="-305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pt-BR" sz="1300" kern="1200" dirty="0"/>
            <a:t>Gerenciamento de laboratório</a:t>
          </a:r>
          <a:endParaRPr lang="en-US" sz="1300" kern="1200" dirty="0"/>
        </a:p>
      </dsp:txBody>
      <dsp:txXfrm>
        <a:off x="4123342" y="1659315"/>
        <a:ext cx="1872674" cy="1123604"/>
      </dsp:txXfrm>
    </dsp:sp>
    <dsp:sp modelId="{BD1C36C1-64C2-4093-9BF7-84C68804BFC9}">
      <dsp:nvSpPr>
        <dsp:cNvPr id="0" name=""/>
        <dsp:cNvSpPr/>
      </dsp:nvSpPr>
      <dsp:spPr>
        <a:xfrm>
          <a:off x="6183284" y="1659315"/>
          <a:ext cx="1872674" cy="1123604"/>
        </a:xfrm>
        <a:prstGeom prst="rect">
          <a:avLst/>
        </a:prstGeom>
        <a:gradFill rotWithShape="0">
          <a:gsLst>
            <a:gs pos="0">
              <a:schemeClr val="accent5">
                <a:hueOff val="-6536306"/>
                <a:satOff val="-9092"/>
                <a:lumOff val="-3486"/>
                <a:alphaOff val="0"/>
                <a:satMod val="103000"/>
                <a:lumMod val="102000"/>
                <a:tint val="94000"/>
              </a:schemeClr>
            </a:gs>
            <a:gs pos="50000">
              <a:schemeClr val="accent5">
                <a:hueOff val="-6536306"/>
                <a:satOff val="-9092"/>
                <a:lumOff val="-3486"/>
                <a:alphaOff val="0"/>
                <a:satMod val="110000"/>
                <a:lumMod val="100000"/>
                <a:shade val="100000"/>
              </a:schemeClr>
            </a:gs>
            <a:gs pos="100000">
              <a:schemeClr val="accent5">
                <a:hueOff val="-6536306"/>
                <a:satOff val="-9092"/>
                <a:lumOff val="-348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pt-BR" sz="1300" kern="1200" dirty="0"/>
            <a:t>Testes </a:t>
          </a:r>
          <a:endParaRPr lang="en-US" sz="1300" kern="1200" dirty="0"/>
        </a:p>
      </dsp:txBody>
      <dsp:txXfrm>
        <a:off x="6183284" y="1659315"/>
        <a:ext cx="1872674" cy="1123604"/>
      </dsp:txXfrm>
    </dsp:sp>
    <dsp:sp modelId="{462E0E70-4B9A-435B-B10D-2C1F0962E805}">
      <dsp:nvSpPr>
        <dsp:cNvPr id="0" name=""/>
        <dsp:cNvSpPr/>
      </dsp:nvSpPr>
      <dsp:spPr>
        <a:xfrm>
          <a:off x="8243226" y="1659315"/>
          <a:ext cx="1872674" cy="1123604"/>
        </a:xfrm>
        <a:prstGeom prst="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pt-BR" sz="1300" kern="1200" dirty="0"/>
            <a:t>Recursos de gerenciamento de versões (pode ser usado o GIT)</a:t>
          </a:r>
          <a:endParaRPr lang="en-US" sz="1300" kern="1200" dirty="0"/>
        </a:p>
      </dsp:txBody>
      <dsp:txXfrm>
        <a:off x="8243226" y="1659315"/>
        <a:ext cx="1872674" cy="11236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1F989A-471C-4FEC-BEBB-E3ACB23B1085}">
      <dsp:nvSpPr>
        <dsp:cNvPr id="0" name=""/>
        <dsp:cNvSpPr/>
      </dsp:nvSpPr>
      <dsp:spPr>
        <a:xfrm rot="5400000">
          <a:off x="-207952" y="208433"/>
          <a:ext cx="1386351" cy="970445"/>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pt-BR" sz="900" b="0" i="0" kern="1200" dirty="0"/>
            <a:t>2005 –primeira versão do Team </a:t>
          </a:r>
          <a:r>
            <a:rPr lang="pt-BR" sz="900" b="0" i="0" kern="1200" dirty="0" err="1"/>
            <a:t>Fundation</a:t>
          </a:r>
          <a:endParaRPr lang="en-US" sz="900" kern="1200" dirty="0"/>
        </a:p>
      </dsp:txBody>
      <dsp:txXfrm rot="-5400000">
        <a:off x="2" y="485703"/>
        <a:ext cx="970445" cy="415906"/>
      </dsp:txXfrm>
    </dsp:sp>
    <dsp:sp modelId="{8C6A331D-5948-4541-82FF-16745CF452D6}">
      <dsp:nvSpPr>
        <dsp:cNvPr id="0" name=""/>
        <dsp:cNvSpPr/>
      </dsp:nvSpPr>
      <dsp:spPr>
        <a:xfrm rot="5400000">
          <a:off x="5648058" y="-4677131"/>
          <a:ext cx="901128" cy="10256354"/>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pt-BR" sz="1500" kern="1200" dirty="0"/>
            <a:t>O Team Foundation facilita o trabalho da equipe fornecendo gerenciamento e capacidades de controle de item de trabalho, automação de compilação, análise integrada e relatórios e um site de projeto colaborativo integrado. Ele também proporciona capacidades de gerência de projeto com a integração entre o Microsoft Project e o Microsoft Excel 2003. </a:t>
          </a:r>
        </a:p>
      </dsp:txBody>
      <dsp:txXfrm rot="-5400000">
        <a:off x="970446" y="44470"/>
        <a:ext cx="10212365" cy="813150"/>
      </dsp:txXfrm>
    </dsp:sp>
    <dsp:sp modelId="{69DA8C14-4B6F-472B-AEB9-63E8DCF1E091}">
      <dsp:nvSpPr>
        <dsp:cNvPr id="0" name=""/>
        <dsp:cNvSpPr/>
      </dsp:nvSpPr>
      <dsp:spPr>
        <a:xfrm rot="5400000">
          <a:off x="-207952" y="1397567"/>
          <a:ext cx="1386351" cy="970445"/>
        </a:xfrm>
        <a:prstGeom prst="chevron">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w="6350" cap="flat" cmpd="sng" algn="ctr">
          <a:solidFill>
            <a:schemeClr val="accent5">
              <a:hueOff val="-3676672"/>
              <a:satOff val="-5114"/>
              <a:lumOff val="-196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2010 – </a:t>
          </a:r>
          <a:r>
            <a:rPr lang="pt-BR" sz="900" kern="1200" dirty="0"/>
            <a:t>Team Foundation Server</a:t>
          </a:r>
          <a:endParaRPr lang="en-US" sz="900" kern="1200" dirty="0"/>
        </a:p>
      </dsp:txBody>
      <dsp:txXfrm rot="-5400000">
        <a:off x="2" y="1674837"/>
        <a:ext cx="970445" cy="415906"/>
      </dsp:txXfrm>
    </dsp:sp>
    <dsp:sp modelId="{952B3516-79B8-42FF-B3A2-B5207A79D5B5}">
      <dsp:nvSpPr>
        <dsp:cNvPr id="0" name=""/>
        <dsp:cNvSpPr/>
      </dsp:nvSpPr>
      <dsp:spPr>
        <a:xfrm rot="5400000">
          <a:off x="5648058" y="-3487998"/>
          <a:ext cx="901128" cy="10256354"/>
        </a:xfrm>
        <a:prstGeom prst="round2SameRect">
          <a:avLst/>
        </a:prstGeom>
        <a:solidFill>
          <a:schemeClr val="lt1">
            <a:alpha val="90000"/>
            <a:hueOff val="0"/>
            <a:satOff val="0"/>
            <a:lumOff val="0"/>
            <a:alphaOff val="0"/>
          </a:schemeClr>
        </a:solidFill>
        <a:ln w="6350" cap="flat" cmpd="sng" algn="ctr">
          <a:solidFill>
            <a:schemeClr val="accent5">
              <a:hueOff val="-3676672"/>
              <a:satOff val="-5114"/>
              <a:lumOff val="-1961"/>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pt-BR" sz="1500" kern="1200" dirty="0"/>
            <a:t>Lançado o TFS com gerenciamento de código-fonte e versão(TFVC, ou </a:t>
          </a:r>
          <a:r>
            <a:rPr lang="pt-BR" sz="1500" kern="1200" dirty="0" err="1"/>
            <a:t>Git</a:t>
          </a:r>
          <a:r>
            <a:rPr lang="pt-BR" sz="1500" kern="1200" dirty="0"/>
            <a:t> ), relatórios, gerenciamento de requisitos , gerenciamento de projetos (para desenvolvimento ágil de software e equipes em cascata ), builds automatizados gerenciamento de laboratório, testes e recursos de gerenciamento de release . Ele cobre todo o ciclo de vida do aplicativo(ALM).</a:t>
          </a:r>
        </a:p>
      </dsp:txBody>
      <dsp:txXfrm rot="-5400000">
        <a:off x="970446" y="1233603"/>
        <a:ext cx="10212365" cy="813150"/>
      </dsp:txXfrm>
    </dsp:sp>
    <dsp:sp modelId="{B9CE5E80-9D48-4E78-AA03-86D8AE6108C7}">
      <dsp:nvSpPr>
        <dsp:cNvPr id="0" name=""/>
        <dsp:cNvSpPr/>
      </dsp:nvSpPr>
      <dsp:spPr>
        <a:xfrm rot="5400000">
          <a:off x="-207952" y="2586700"/>
          <a:ext cx="1386351" cy="970445"/>
        </a:xfrm>
        <a:prstGeom prst="chevron">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w="6350" cap="flat" cmpd="sng" algn="ctr">
          <a:solidFill>
            <a:schemeClr val="accent5">
              <a:hueOff val="-7353344"/>
              <a:satOff val="-10228"/>
              <a:lumOff val="-392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2013 –</a:t>
          </a:r>
          <a:r>
            <a:rPr lang="pt-BR" sz="900" kern="1200" dirty="0"/>
            <a:t>Release Management</a:t>
          </a:r>
          <a:endParaRPr lang="en-US" sz="900" kern="1200" dirty="0"/>
        </a:p>
      </dsp:txBody>
      <dsp:txXfrm rot="-5400000">
        <a:off x="2" y="2863970"/>
        <a:ext cx="970445" cy="415906"/>
      </dsp:txXfrm>
    </dsp:sp>
    <dsp:sp modelId="{1F868FF2-3414-41AC-8484-BF70EB552A27}">
      <dsp:nvSpPr>
        <dsp:cNvPr id="0" name=""/>
        <dsp:cNvSpPr/>
      </dsp:nvSpPr>
      <dsp:spPr>
        <a:xfrm rot="5400000">
          <a:off x="5648058" y="-2298865"/>
          <a:ext cx="901128" cy="10256354"/>
        </a:xfrm>
        <a:prstGeom prst="round2SameRect">
          <a:avLst/>
        </a:prstGeom>
        <a:solidFill>
          <a:schemeClr val="lt1">
            <a:alpha val="90000"/>
            <a:hueOff val="0"/>
            <a:satOff val="0"/>
            <a:lumOff val="0"/>
            <a:alphaOff val="0"/>
          </a:schemeClr>
        </a:solidFill>
        <a:ln w="6350" cap="flat" cmpd="sng" algn="ctr">
          <a:solidFill>
            <a:schemeClr val="accent5">
              <a:hueOff val="-7353344"/>
              <a:satOff val="-10228"/>
              <a:lumOff val="-3922"/>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pt-BR" sz="1500" kern="1200" dirty="0"/>
            <a:t>O Release Management disponibiliza recursos de Gerenciamento de Liberação permitem que as equipes executem um fluxo controlado de fluxo de trabalho (fornecido pelo Windows Workflow Foundation ) para ambientes de desenvolvimento, teste e produção e fornecem painéis para monitorar o progresso de um ou mais lançamentos.</a:t>
          </a:r>
        </a:p>
      </dsp:txBody>
      <dsp:txXfrm rot="-5400000">
        <a:off x="970446" y="2422736"/>
        <a:ext cx="10212365" cy="8131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598823-22C4-41EA-9077-D0FB591B9FE2}">
      <dsp:nvSpPr>
        <dsp:cNvPr id="0" name=""/>
        <dsp:cNvSpPr/>
      </dsp:nvSpPr>
      <dsp:spPr>
        <a:xfrm>
          <a:off x="944202" y="2180"/>
          <a:ext cx="2072446" cy="124346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kern="1200" dirty="0"/>
            <a:t>A Microsoft liberou o acesso a ferramenta Cloud do Team Foundation Service. Nesse serviço podemos utilizar até 5 usuário de forma gratuita, além de podermos criar projetos gratuitamente.</a:t>
          </a:r>
        </a:p>
      </dsp:txBody>
      <dsp:txXfrm>
        <a:off x="944202" y="2180"/>
        <a:ext cx="2072446" cy="1243468"/>
      </dsp:txXfrm>
    </dsp:sp>
    <dsp:sp modelId="{34F2F086-91E0-4295-B30D-27FBD25BFC89}">
      <dsp:nvSpPr>
        <dsp:cNvPr id="0" name=""/>
        <dsp:cNvSpPr/>
      </dsp:nvSpPr>
      <dsp:spPr>
        <a:xfrm>
          <a:off x="3223894" y="2180"/>
          <a:ext cx="2072446" cy="1243468"/>
        </a:xfrm>
        <a:prstGeom prst="rect">
          <a:avLst/>
        </a:prstGeom>
        <a:gradFill rotWithShape="0">
          <a:gsLst>
            <a:gs pos="0">
              <a:schemeClr val="accent5">
                <a:hueOff val="-817038"/>
                <a:satOff val="-1136"/>
                <a:lumOff val="-436"/>
                <a:alphaOff val="0"/>
                <a:satMod val="103000"/>
                <a:lumMod val="102000"/>
                <a:tint val="94000"/>
              </a:schemeClr>
            </a:gs>
            <a:gs pos="50000">
              <a:schemeClr val="accent5">
                <a:hueOff val="-817038"/>
                <a:satOff val="-1136"/>
                <a:lumOff val="-436"/>
                <a:alphaOff val="0"/>
                <a:satMod val="110000"/>
                <a:lumMod val="100000"/>
                <a:shade val="100000"/>
              </a:schemeClr>
            </a:gs>
            <a:gs pos="100000">
              <a:schemeClr val="accent5">
                <a:hueOff val="-817038"/>
                <a:satOff val="-1136"/>
                <a:lumOff val="-43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kern="1200" dirty="0"/>
            <a:t>Integração com Visual Studio e Eclipse, além de poder desenvolver em C#, Java, HTML, C++, etc.</a:t>
          </a:r>
        </a:p>
      </dsp:txBody>
      <dsp:txXfrm>
        <a:off x="3223894" y="2180"/>
        <a:ext cx="2072446" cy="1243468"/>
      </dsp:txXfrm>
    </dsp:sp>
    <dsp:sp modelId="{80D60709-64FA-4B36-99B6-D64ECDCF5C9D}">
      <dsp:nvSpPr>
        <dsp:cNvPr id="0" name=""/>
        <dsp:cNvSpPr/>
      </dsp:nvSpPr>
      <dsp:spPr>
        <a:xfrm>
          <a:off x="5503585" y="2180"/>
          <a:ext cx="2072446" cy="1243468"/>
        </a:xfrm>
        <a:prstGeom prst="rect">
          <a:avLst/>
        </a:prstGeom>
        <a:gradFill rotWithShape="0">
          <a:gsLst>
            <a:gs pos="0">
              <a:schemeClr val="accent5">
                <a:hueOff val="-1634077"/>
                <a:satOff val="-2273"/>
                <a:lumOff val="-872"/>
                <a:alphaOff val="0"/>
                <a:satMod val="103000"/>
                <a:lumMod val="102000"/>
                <a:tint val="94000"/>
              </a:schemeClr>
            </a:gs>
            <a:gs pos="50000">
              <a:schemeClr val="accent5">
                <a:hueOff val="-1634077"/>
                <a:satOff val="-2273"/>
                <a:lumOff val="-872"/>
                <a:alphaOff val="0"/>
                <a:satMod val="110000"/>
                <a:lumMod val="100000"/>
                <a:shade val="100000"/>
              </a:schemeClr>
            </a:gs>
            <a:gs pos="100000">
              <a:schemeClr val="accent5">
                <a:hueOff val="-1634077"/>
                <a:satOff val="-2273"/>
                <a:lumOff val="-87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kern="1200" dirty="0"/>
            <a:t>Podemos copiar os códigos para um diretório local e trabalhar normalmente, e após realizar as manutenções desejadas, fazer o </a:t>
          </a:r>
          <a:r>
            <a:rPr lang="pt-BR" sz="1000" kern="1200" dirty="0" err="1"/>
            <a:t>commit</a:t>
          </a:r>
          <a:r>
            <a:rPr lang="pt-BR" sz="1000" kern="1200" dirty="0"/>
            <a:t> das alterações. Além disso, temos todo o histórico de versões do código, podendo reverter a qualquer momento o código alterado.</a:t>
          </a:r>
        </a:p>
      </dsp:txBody>
      <dsp:txXfrm>
        <a:off x="5503585" y="2180"/>
        <a:ext cx="2072446" cy="1243468"/>
      </dsp:txXfrm>
    </dsp:sp>
    <dsp:sp modelId="{6125F2D0-21CB-4828-989F-72D9BA3FD18D}">
      <dsp:nvSpPr>
        <dsp:cNvPr id="0" name=""/>
        <dsp:cNvSpPr/>
      </dsp:nvSpPr>
      <dsp:spPr>
        <a:xfrm>
          <a:off x="7783277" y="2180"/>
          <a:ext cx="2072446" cy="1243468"/>
        </a:xfrm>
        <a:prstGeom prst="rect">
          <a:avLst/>
        </a:prstGeom>
        <a:gradFill rotWithShape="0">
          <a:gsLst>
            <a:gs pos="0">
              <a:schemeClr val="accent5">
                <a:hueOff val="-2451115"/>
                <a:satOff val="-3409"/>
                <a:lumOff val="-1307"/>
                <a:alphaOff val="0"/>
                <a:satMod val="103000"/>
                <a:lumMod val="102000"/>
                <a:tint val="94000"/>
              </a:schemeClr>
            </a:gs>
            <a:gs pos="50000">
              <a:schemeClr val="accent5">
                <a:hueOff val="-2451115"/>
                <a:satOff val="-3409"/>
                <a:lumOff val="-1307"/>
                <a:alphaOff val="0"/>
                <a:satMod val="110000"/>
                <a:lumMod val="100000"/>
                <a:shade val="100000"/>
              </a:schemeClr>
            </a:gs>
            <a:gs pos="100000">
              <a:schemeClr val="accent5">
                <a:hueOff val="-2451115"/>
                <a:satOff val="-3409"/>
                <a:lumOff val="-130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kern="1200" dirty="0"/>
            <a:t>O TFS também oferece suporte a testes de unidade e integração contínua, permitindo definir testes de unidades que serão executados após o check-in, e receber o alerta de código que quebre o build.</a:t>
          </a:r>
        </a:p>
      </dsp:txBody>
      <dsp:txXfrm>
        <a:off x="7783277" y="2180"/>
        <a:ext cx="2072446" cy="1243468"/>
      </dsp:txXfrm>
    </dsp:sp>
    <dsp:sp modelId="{F4B24ECA-29A3-4F08-9AD5-73C4A6F77D9E}">
      <dsp:nvSpPr>
        <dsp:cNvPr id="0" name=""/>
        <dsp:cNvSpPr/>
      </dsp:nvSpPr>
      <dsp:spPr>
        <a:xfrm>
          <a:off x="944202" y="1452892"/>
          <a:ext cx="2072446" cy="1243468"/>
        </a:xfrm>
        <a:prstGeom prst="rect">
          <a:avLst/>
        </a:prstGeom>
        <a:gradFill rotWithShape="0">
          <a:gsLst>
            <a:gs pos="0">
              <a:schemeClr val="accent5">
                <a:hueOff val="-3268153"/>
                <a:satOff val="-4546"/>
                <a:lumOff val="-1743"/>
                <a:alphaOff val="0"/>
                <a:satMod val="103000"/>
                <a:lumMod val="102000"/>
                <a:tint val="94000"/>
              </a:schemeClr>
            </a:gs>
            <a:gs pos="50000">
              <a:schemeClr val="accent5">
                <a:hueOff val="-3268153"/>
                <a:satOff val="-4546"/>
                <a:lumOff val="-1743"/>
                <a:alphaOff val="0"/>
                <a:satMod val="110000"/>
                <a:lumMod val="100000"/>
                <a:shade val="100000"/>
              </a:schemeClr>
            </a:gs>
            <a:gs pos="100000">
              <a:schemeClr val="accent5">
                <a:hueOff val="-3268153"/>
                <a:satOff val="-4546"/>
                <a:lumOff val="-17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kern="1200"/>
            <a:t>Revisões de código e gerenciamento de conflitos durante o check-in.</a:t>
          </a:r>
        </a:p>
      </dsp:txBody>
      <dsp:txXfrm>
        <a:off x="944202" y="1452892"/>
        <a:ext cx="2072446" cy="1243468"/>
      </dsp:txXfrm>
    </dsp:sp>
    <dsp:sp modelId="{39C4330E-944D-455B-AB10-5FCD0342F46F}">
      <dsp:nvSpPr>
        <dsp:cNvPr id="0" name=""/>
        <dsp:cNvSpPr/>
      </dsp:nvSpPr>
      <dsp:spPr>
        <a:xfrm>
          <a:off x="3223894" y="1452892"/>
          <a:ext cx="2072446" cy="1243468"/>
        </a:xfrm>
        <a:prstGeom prst="rect">
          <a:avLst/>
        </a:prstGeom>
        <a:gradFill rotWithShape="0">
          <a:gsLst>
            <a:gs pos="0">
              <a:schemeClr val="accent5">
                <a:hueOff val="-4085191"/>
                <a:satOff val="-5682"/>
                <a:lumOff val="-2179"/>
                <a:alphaOff val="0"/>
                <a:satMod val="103000"/>
                <a:lumMod val="102000"/>
                <a:tint val="94000"/>
              </a:schemeClr>
            </a:gs>
            <a:gs pos="50000">
              <a:schemeClr val="accent5">
                <a:hueOff val="-4085191"/>
                <a:satOff val="-5682"/>
                <a:lumOff val="-2179"/>
                <a:alphaOff val="0"/>
                <a:satMod val="110000"/>
                <a:lumMod val="100000"/>
                <a:shade val="100000"/>
              </a:schemeClr>
            </a:gs>
            <a:gs pos="100000">
              <a:schemeClr val="accent5">
                <a:hueOff val="-4085191"/>
                <a:satOff val="-5682"/>
                <a:lumOff val="-217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kern="1200" dirty="0"/>
            <a:t>Utilizar um quadro de tarefas online para gerenciamento do Sprint.</a:t>
          </a:r>
        </a:p>
      </dsp:txBody>
      <dsp:txXfrm>
        <a:off x="3223894" y="1452892"/>
        <a:ext cx="2072446" cy="1243468"/>
      </dsp:txXfrm>
    </dsp:sp>
    <dsp:sp modelId="{E8FBEF47-1BF1-4FC2-8743-159014AE42A5}">
      <dsp:nvSpPr>
        <dsp:cNvPr id="0" name=""/>
        <dsp:cNvSpPr/>
      </dsp:nvSpPr>
      <dsp:spPr>
        <a:xfrm>
          <a:off x="5503585" y="1452892"/>
          <a:ext cx="2072446" cy="1243468"/>
        </a:xfrm>
        <a:prstGeom prst="rect">
          <a:avLst/>
        </a:prstGeom>
        <a:gradFill rotWithShape="0">
          <a:gsLst>
            <a:gs pos="0">
              <a:schemeClr val="accent5">
                <a:hueOff val="-4902230"/>
                <a:satOff val="-6819"/>
                <a:lumOff val="-2615"/>
                <a:alphaOff val="0"/>
                <a:satMod val="103000"/>
                <a:lumMod val="102000"/>
                <a:tint val="94000"/>
              </a:schemeClr>
            </a:gs>
            <a:gs pos="50000">
              <a:schemeClr val="accent5">
                <a:hueOff val="-4902230"/>
                <a:satOff val="-6819"/>
                <a:lumOff val="-2615"/>
                <a:alphaOff val="0"/>
                <a:satMod val="110000"/>
                <a:lumMod val="100000"/>
                <a:shade val="100000"/>
              </a:schemeClr>
            </a:gs>
            <a:gs pos="100000">
              <a:schemeClr val="accent5">
                <a:hueOff val="-4902230"/>
                <a:satOff val="-6819"/>
                <a:lumOff val="-261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kern="1200"/>
            <a:t>Definir e priorizar o backlog utilizando hierarquia, ranking de pilhas e estimativa de complexidade.</a:t>
          </a:r>
        </a:p>
      </dsp:txBody>
      <dsp:txXfrm>
        <a:off x="5503585" y="1452892"/>
        <a:ext cx="2072446" cy="1243468"/>
      </dsp:txXfrm>
    </dsp:sp>
    <dsp:sp modelId="{24A88801-166E-43FC-936D-4FBAEED4D150}">
      <dsp:nvSpPr>
        <dsp:cNvPr id="0" name=""/>
        <dsp:cNvSpPr/>
      </dsp:nvSpPr>
      <dsp:spPr>
        <a:xfrm>
          <a:off x="7783277" y="1452892"/>
          <a:ext cx="2072446" cy="1243468"/>
        </a:xfrm>
        <a:prstGeom prst="rect">
          <a:avLst/>
        </a:prstGeom>
        <a:gradFill rotWithShape="0">
          <a:gsLst>
            <a:gs pos="0">
              <a:schemeClr val="accent5">
                <a:hueOff val="-5719268"/>
                <a:satOff val="-7955"/>
                <a:lumOff val="-3050"/>
                <a:alphaOff val="0"/>
                <a:satMod val="103000"/>
                <a:lumMod val="102000"/>
                <a:tint val="94000"/>
              </a:schemeClr>
            </a:gs>
            <a:gs pos="50000">
              <a:schemeClr val="accent5">
                <a:hueOff val="-5719268"/>
                <a:satOff val="-7955"/>
                <a:lumOff val="-3050"/>
                <a:alphaOff val="0"/>
                <a:satMod val="110000"/>
                <a:lumMod val="100000"/>
                <a:shade val="100000"/>
              </a:schemeClr>
            </a:gs>
            <a:gs pos="100000">
              <a:schemeClr val="accent5">
                <a:hueOff val="-5719268"/>
                <a:satOff val="-7955"/>
                <a:lumOff val="-305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kern="1200"/>
            <a:t>Planejar de acordo com a capacidade de desenvolvimento individual da equipe, podendo equilibrar a carga de trabalha de cada elemento.</a:t>
          </a:r>
        </a:p>
      </dsp:txBody>
      <dsp:txXfrm>
        <a:off x="7783277" y="1452892"/>
        <a:ext cx="2072446" cy="1243468"/>
      </dsp:txXfrm>
    </dsp:sp>
    <dsp:sp modelId="{3410B15F-2893-439E-8508-5C94997B3210}">
      <dsp:nvSpPr>
        <dsp:cNvPr id="0" name=""/>
        <dsp:cNvSpPr/>
      </dsp:nvSpPr>
      <dsp:spPr>
        <a:xfrm>
          <a:off x="3223894" y="2903605"/>
          <a:ext cx="2072446" cy="1243468"/>
        </a:xfrm>
        <a:prstGeom prst="rect">
          <a:avLst/>
        </a:prstGeom>
        <a:gradFill rotWithShape="0">
          <a:gsLst>
            <a:gs pos="0">
              <a:schemeClr val="accent5">
                <a:hueOff val="-6536306"/>
                <a:satOff val="-9092"/>
                <a:lumOff val="-3486"/>
                <a:alphaOff val="0"/>
                <a:satMod val="103000"/>
                <a:lumMod val="102000"/>
                <a:tint val="94000"/>
              </a:schemeClr>
            </a:gs>
            <a:gs pos="50000">
              <a:schemeClr val="accent5">
                <a:hueOff val="-6536306"/>
                <a:satOff val="-9092"/>
                <a:lumOff val="-3486"/>
                <a:alphaOff val="0"/>
                <a:satMod val="110000"/>
                <a:lumMod val="100000"/>
                <a:shade val="100000"/>
              </a:schemeClr>
            </a:gs>
            <a:gs pos="100000">
              <a:schemeClr val="accent5">
                <a:hueOff val="-6536306"/>
                <a:satOff val="-9092"/>
                <a:lumOff val="-348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kern="1200"/>
            <a:t>Controle de bugs, histórias, feedback e tarefas.</a:t>
          </a:r>
        </a:p>
      </dsp:txBody>
      <dsp:txXfrm>
        <a:off x="3223894" y="2903605"/>
        <a:ext cx="2072446" cy="1243468"/>
      </dsp:txXfrm>
    </dsp:sp>
    <dsp:sp modelId="{DD728123-5706-4EAB-BF11-4C0A38715351}">
      <dsp:nvSpPr>
        <dsp:cNvPr id="0" name=""/>
        <dsp:cNvSpPr/>
      </dsp:nvSpPr>
      <dsp:spPr>
        <a:xfrm>
          <a:off x="5503585" y="2903605"/>
          <a:ext cx="2072446" cy="1243468"/>
        </a:xfrm>
        <a:prstGeom prst="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kern="1200" dirty="0"/>
            <a:t>Controle de versão (TFVC e </a:t>
          </a:r>
          <a:r>
            <a:rPr lang="pt-BR" sz="1000" kern="1200" dirty="0" err="1"/>
            <a:t>Git</a:t>
          </a:r>
          <a:r>
            <a:rPr lang="pt-BR" sz="1000" kern="1200" dirty="0"/>
            <a:t>)</a:t>
          </a:r>
        </a:p>
      </dsp:txBody>
      <dsp:txXfrm>
        <a:off x="5503585" y="2903605"/>
        <a:ext cx="2072446" cy="12434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B5EE88-ED7A-4C4B-A610-32AA799A03C4}">
      <dsp:nvSpPr>
        <dsp:cNvPr id="0" name=""/>
        <dsp:cNvSpPr/>
      </dsp:nvSpPr>
      <dsp:spPr>
        <a:xfrm>
          <a:off x="1209579" y="1578"/>
          <a:ext cx="2406312" cy="1443787"/>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pt-BR" sz="1300" kern="1200" dirty="0"/>
            <a:t>Não é possível trabalhar com </a:t>
          </a:r>
          <a:r>
            <a:rPr lang="pt-BR" sz="1300" kern="1200" dirty="0" err="1"/>
            <a:t>Process</a:t>
          </a:r>
          <a:r>
            <a:rPr lang="pt-BR" sz="1300" kern="1200" dirty="0"/>
            <a:t> </a:t>
          </a:r>
          <a:r>
            <a:rPr lang="pt-BR" sz="1300" kern="1200" dirty="0" err="1"/>
            <a:t>Template</a:t>
          </a:r>
          <a:r>
            <a:rPr lang="pt-BR" sz="1300" kern="1200" dirty="0"/>
            <a:t> (Workflow para o ciclo de vida do projeto) customizado.</a:t>
          </a:r>
          <a:endParaRPr lang="en-US" sz="1300" kern="1200" dirty="0"/>
        </a:p>
      </dsp:txBody>
      <dsp:txXfrm>
        <a:off x="1209579" y="1578"/>
        <a:ext cx="2406312" cy="1443787"/>
      </dsp:txXfrm>
    </dsp:sp>
    <dsp:sp modelId="{1F3807AB-D59E-401D-A84A-892F75E911C8}">
      <dsp:nvSpPr>
        <dsp:cNvPr id="0" name=""/>
        <dsp:cNvSpPr/>
      </dsp:nvSpPr>
      <dsp:spPr>
        <a:xfrm>
          <a:off x="3856523" y="1578"/>
          <a:ext cx="2406312" cy="1443787"/>
        </a:xfrm>
        <a:prstGeom prst="rect">
          <a:avLst/>
        </a:prstGeom>
        <a:gradFill rotWithShape="0">
          <a:gsLst>
            <a:gs pos="0">
              <a:schemeClr val="accent5">
                <a:hueOff val="-1838336"/>
                <a:satOff val="-2557"/>
                <a:lumOff val="-981"/>
                <a:alphaOff val="0"/>
                <a:satMod val="103000"/>
                <a:lumMod val="102000"/>
                <a:tint val="94000"/>
              </a:schemeClr>
            </a:gs>
            <a:gs pos="50000">
              <a:schemeClr val="accent5">
                <a:hueOff val="-1838336"/>
                <a:satOff val="-2557"/>
                <a:lumOff val="-981"/>
                <a:alphaOff val="0"/>
                <a:satMod val="110000"/>
                <a:lumMod val="100000"/>
                <a:shade val="100000"/>
              </a:schemeClr>
            </a:gs>
            <a:gs pos="100000">
              <a:schemeClr val="accent5">
                <a:hueOff val="-1838336"/>
                <a:satOff val="-2557"/>
                <a:lumOff val="-98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pt-BR" sz="1300" kern="1200"/>
            <a:t>Não possui integração nativa com SQL Server Reporting Services e Analisas Services (Cubo OLAP) impossibilitando a criação de relatórios personalizados úteis para o gerenciamento do projeto.</a:t>
          </a:r>
          <a:endParaRPr lang="en-US" sz="1300" kern="1200" dirty="0"/>
        </a:p>
      </dsp:txBody>
      <dsp:txXfrm>
        <a:off x="3856523" y="1578"/>
        <a:ext cx="2406312" cy="1443787"/>
      </dsp:txXfrm>
    </dsp:sp>
    <dsp:sp modelId="{351532B2-4DEA-4E97-B0D1-0DCFC0324366}">
      <dsp:nvSpPr>
        <dsp:cNvPr id="0" name=""/>
        <dsp:cNvSpPr/>
      </dsp:nvSpPr>
      <dsp:spPr>
        <a:xfrm>
          <a:off x="6503467" y="1578"/>
          <a:ext cx="2406312" cy="1443787"/>
        </a:xfrm>
        <a:prstGeom prst="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pt-BR" sz="1300" kern="1200" dirty="0"/>
            <a:t>Não há integração nativa com o SharePoint impossibilitando a criação de portais específicos para acompanhamento do projeto.</a:t>
          </a:r>
          <a:endParaRPr lang="en-US" sz="1300" kern="1200" dirty="0"/>
        </a:p>
      </dsp:txBody>
      <dsp:txXfrm>
        <a:off x="6503467" y="1578"/>
        <a:ext cx="2406312" cy="1443787"/>
      </dsp:txXfrm>
    </dsp:sp>
    <dsp:sp modelId="{BD5AC816-B8C9-4364-8FAF-1403A44E139B}">
      <dsp:nvSpPr>
        <dsp:cNvPr id="0" name=""/>
        <dsp:cNvSpPr/>
      </dsp:nvSpPr>
      <dsp:spPr>
        <a:xfrm>
          <a:off x="2533051" y="1685997"/>
          <a:ext cx="2406312" cy="1443787"/>
        </a:xfrm>
        <a:prstGeom prst="rect">
          <a:avLst/>
        </a:prstGeom>
        <a:gradFill rotWithShape="0">
          <a:gsLst>
            <a:gs pos="0">
              <a:schemeClr val="accent5">
                <a:hueOff val="-5515009"/>
                <a:satOff val="-7671"/>
                <a:lumOff val="-2942"/>
                <a:alphaOff val="0"/>
                <a:satMod val="103000"/>
                <a:lumMod val="102000"/>
                <a:tint val="94000"/>
              </a:schemeClr>
            </a:gs>
            <a:gs pos="50000">
              <a:schemeClr val="accent5">
                <a:hueOff val="-5515009"/>
                <a:satOff val="-7671"/>
                <a:lumOff val="-2942"/>
                <a:alphaOff val="0"/>
                <a:satMod val="110000"/>
                <a:lumMod val="100000"/>
                <a:shade val="100000"/>
              </a:schemeClr>
            </a:gs>
            <a:gs pos="100000">
              <a:schemeClr val="accent5">
                <a:hueOff val="-5515009"/>
                <a:satOff val="-7671"/>
                <a:lumOff val="-294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pt-BR" sz="1300" kern="1200" dirty="0"/>
            <a:t>Não é possível autenticar via  AD (Active </a:t>
          </a:r>
          <a:r>
            <a:rPr lang="pt-BR" sz="1300" kern="1200" dirty="0" err="1"/>
            <a:t>Directory</a:t>
          </a:r>
          <a:r>
            <a:rPr lang="pt-BR" sz="1300" kern="1200" dirty="0"/>
            <a:t>), ou seja, deve ser utilizada autenticação Windows Live ID.</a:t>
          </a:r>
          <a:endParaRPr lang="en-US" sz="1300" kern="1200" dirty="0"/>
        </a:p>
      </dsp:txBody>
      <dsp:txXfrm>
        <a:off x="2533051" y="1685997"/>
        <a:ext cx="2406312" cy="1443787"/>
      </dsp:txXfrm>
    </dsp:sp>
    <dsp:sp modelId="{EF7C5C37-EAD8-42B9-B536-B7E1C253E745}">
      <dsp:nvSpPr>
        <dsp:cNvPr id="0" name=""/>
        <dsp:cNvSpPr/>
      </dsp:nvSpPr>
      <dsp:spPr>
        <a:xfrm>
          <a:off x="5179995" y="1685997"/>
          <a:ext cx="2406312" cy="1443787"/>
        </a:xfrm>
        <a:prstGeom prst="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pt-BR" sz="1300" kern="1200" dirty="0"/>
            <a:t>Não possui ferramenta visual para fazer a exclusão de projetos.</a:t>
          </a:r>
          <a:endParaRPr lang="en-US" sz="1300" kern="1200" dirty="0"/>
        </a:p>
      </dsp:txBody>
      <dsp:txXfrm>
        <a:off x="5179995" y="1685997"/>
        <a:ext cx="2406312" cy="144378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A12918A1-E083-4951-A535-227260AADA81}" type="datetimeFigureOut">
              <a:rPr lang="pt-BR" smtClean="0"/>
              <a:t>10/10/2018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89DC051-63EC-4FD1-925E-9279A4435694}" type="slidenum">
              <a:rPr lang="pt-BR" smtClean="0"/>
              <a:t>‹nº›</a:t>
            </a:fld>
            <a:endParaRPr lang="pt-BR"/>
          </a:p>
        </p:txBody>
      </p:sp>
    </p:spTree>
    <p:extLst>
      <p:ext uri="{BB962C8B-B14F-4D97-AF65-F5344CB8AC3E}">
        <p14:creationId xmlns:p14="http://schemas.microsoft.com/office/powerpoint/2010/main" val="625692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A12918A1-E083-4951-A535-227260AADA81}" type="datetimeFigureOut">
              <a:rPr lang="pt-BR" smtClean="0"/>
              <a:t>10/10/2018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89DC051-63EC-4FD1-925E-9279A4435694}" type="slidenum">
              <a:rPr lang="pt-BR" smtClean="0"/>
              <a:t>‹nº›</a:t>
            </a:fld>
            <a:endParaRPr lang="pt-BR"/>
          </a:p>
        </p:txBody>
      </p:sp>
    </p:spTree>
    <p:extLst>
      <p:ext uri="{BB962C8B-B14F-4D97-AF65-F5344CB8AC3E}">
        <p14:creationId xmlns:p14="http://schemas.microsoft.com/office/powerpoint/2010/main" val="74211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A12918A1-E083-4951-A535-227260AADA81}" type="datetimeFigureOut">
              <a:rPr lang="pt-BR" smtClean="0"/>
              <a:t>10/10/2018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89DC051-63EC-4FD1-925E-9279A4435694}" type="slidenum">
              <a:rPr lang="pt-BR" smtClean="0"/>
              <a:t>‹nº›</a:t>
            </a:fld>
            <a:endParaRPr lang="pt-BR"/>
          </a:p>
        </p:txBody>
      </p:sp>
    </p:spTree>
    <p:extLst>
      <p:ext uri="{BB962C8B-B14F-4D97-AF65-F5344CB8AC3E}">
        <p14:creationId xmlns:p14="http://schemas.microsoft.com/office/powerpoint/2010/main" val="27707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A12918A1-E083-4951-A535-227260AADA81}" type="datetimeFigureOut">
              <a:rPr lang="pt-BR" smtClean="0"/>
              <a:t>10/10/2018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89DC051-63EC-4FD1-925E-9279A4435694}" type="slidenum">
              <a:rPr lang="pt-BR" smtClean="0"/>
              <a:t>‹nº›</a:t>
            </a:fld>
            <a:endParaRPr lang="pt-BR"/>
          </a:p>
        </p:txBody>
      </p:sp>
    </p:spTree>
    <p:extLst>
      <p:ext uri="{BB962C8B-B14F-4D97-AF65-F5344CB8AC3E}">
        <p14:creationId xmlns:p14="http://schemas.microsoft.com/office/powerpoint/2010/main" val="2176840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A12918A1-E083-4951-A535-227260AADA81}" type="datetimeFigureOut">
              <a:rPr lang="pt-BR" smtClean="0"/>
              <a:t>10/10/2018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89DC051-63EC-4FD1-925E-9279A4435694}" type="slidenum">
              <a:rPr lang="pt-BR" smtClean="0"/>
              <a:t>‹nº›</a:t>
            </a:fld>
            <a:endParaRPr lang="pt-BR"/>
          </a:p>
        </p:txBody>
      </p:sp>
    </p:spTree>
    <p:extLst>
      <p:ext uri="{BB962C8B-B14F-4D97-AF65-F5344CB8AC3E}">
        <p14:creationId xmlns:p14="http://schemas.microsoft.com/office/powerpoint/2010/main" val="1425687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A12918A1-E083-4951-A535-227260AADA81}" type="datetimeFigureOut">
              <a:rPr lang="pt-BR" smtClean="0"/>
              <a:t>10/10/2018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89DC051-63EC-4FD1-925E-9279A4435694}" type="slidenum">
              <a:rPr lang="pt-BR" smtClean="0"/>
              <a:t>‹nº›</a:t>
            </a:fld>
            <a:endParaRPr lang="pt-BR"/>
          </a:p>
        </p:txBody>
      </p:sp>
    </p:spTree>
    <p:extLst>
      <p:ext uri="{BB962C8B-B14F-4D97-AF65-F5344CB8AC3E}">
        <p14:creationId xmlns:p14="http://schemas.microsoft.com/office/powerpoint/2010/main" val="3474478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A12918A1-E083-4951-A535-227260AADA81}" type="datetimeFigureOut">
              <a:rPr lang="pt-BR" smtClean="0"/>
              <a:t>10/10/2018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589DC051-63EC-4FD1-925E-9279A4435694}" type="slidenum">
              <a:rPr lang="pt-BR" smtClean="0"/>
              <a:t>‹nº›</a:t>
            </a:fld>
            <a:endParaRPr lang="pt-BR"/>
          </a:p>
        </p:txBody>
      </p:sp>
    </p:spTree>
    <p:extLst>
      <p:ext uri="{BB962C8B-B14F-4D97-AF65-F5344CB8AC3E}">
        <p14:creationId xmlns:p14="http://schemas.microsoft.com/office/powerpoint/2010/main" val="3797630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A12918A1-E083-4951-A535-227260AADA81}" type="datetimeFigureOut">
              <a:rPr lang="pt-BR" smtClean="0"/>
              <a:t>10/10/2018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589DC051-63EC-4FD1-925E-9279A4435694}" type="slidenum">
              <a:rPr lang="pt-BR" smtClean="0"/>
              <a:t>‹nº›</a:t>
            </a:fld>
            <a:endParaRPr lang="pt-BR"/>
          </a:p>
        </p:txBody>
      </p:sp>
    </p:spTree>
    <p:extLst>
      <p:ext uri="{BB962C8B-B14F-4D97-AF65-F5344CB8AC3E}">
        <p14:creationId xmlns:p14="http://schemas.microsoft.com/office/powerpoint/2010/main" val="1002253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A12918A1-E083-4951-A535-227260AADA81}" type="datetimeFigureOut">
              <a:rPr lang="pt-BR" smtClean="0"/>
              <a:t>10/10/2018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589DC051-63EC-4FD1-925E-9279A4435694}" type="slidenum">
              <a:rPr lang="pt-BR" smtClean="0"/>
              <a:t>‹nº›</a:t>
            </a:fld>
            <a:endParaRPr lang="pt-BR"/>
          </a:p>
        </p:txBody>
      </p:sp>
    </p:spTree>
    <p:extLst>
      <p:ext uri="{BB962C8B-B14F-4D97-AF65-F5344CB8AC3E}">
        <p14:creationId xmlns:p14="http://schemas.microsoft.com/office/powerpoint/2010/main" val="392592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A12918A1-E083-4951-A535-227260AADA81}" type="datetimeFigureOut">
              <a:rPr lang="pt-BR" smtClean="0"/>
              <a:t>10/10/2018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89DC051-63EC-4FD1-925E-9279A4435694}" type="slidenum">
              <a:rPr lang="pt-BR" smtClean="0"/>
              <a:t>‹nº›</a:t>
            </a:fld>
            <a:endParaRPr lang="pt-BR"/>
          </a:p>
        </p:txBody>
      </p:sp>
    </p:spTree>
    <p:extLst>
      <p:ext uri="{BB962C8B-B14F-4D97-AF65-F5344CB8AC3E}">
        <p14:creationId xmlns:p14="http://schemas.microsoft.com/office/powerpoint/2010/main" val="105259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A12918A1-E083-4951-A535-227260AADA81}" type="datetimeFigureOut">
              <a:rPr lang="pt-BR" smtClean="0"/>
              <a:t>10/10/2018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89DC051-63EC-4FD1-925E-9279A4435694}" type="slidenum">
              <a:rPr lang="pt-BR" smtClean="0"/>
              <a:t>‹nº›</a:t>
            </a:fld>
            <a:endParaRPr lang="pt-BR"/>
          </a:p>
        </p:txBody>
      </p:sp>
    </p:spTree>
    <p:extLst>
      <p:ext uri="{BB962C8B-B14F-4D97-AF65-F5344CB8AC3E}">
        <p14:creationId xmlns:p14="http://schemas.microsoft.com/office/powerpoint/2010/main" val="2487667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2918A1-E083-4951-A535-227260AADA81}" type="datetimeFigureOut">
              <a:rPr lang="pt-BR" smtClean="0"/>
              <a:t>10/10/2018</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DC051-63EC-4FD1-925E-9279A4435694}" type="slidenum">
              <a:rPr lang="pt-BR" smtClean="0"/>
              <a:t>‹nº›</a:t>
            </a:fld>
            <a:endParaRPr lang="pt-BR"/>
          </a:p>
        </p:txBody>
      </p:sp>
    </p:spTree>
    <p:extLst>
      <p:ext uri="{BB962C8B-B14F-4D97-AF65-F5344CB8AC3E}">
        <p14:creationId xmlns:p14="http://schemas.microsoft.com/office/powerpoint/2010/main" val="326367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sz="4400" kern="1200">
                <a:solidFill>
                  <a:srgbClr val="FFFFFF"/>
                </a:solidFill>
                <a:latin typeface="+mj-lt"/>
                <a:ea typeface="+mj-ea"/>
                <a:cs typeface="+mj-cs"/>
              </a:rPr>
              <a:t>Seminário TFS</a:t>
            </a:r>
          </a:p>
        </p:txBody>
      </p:sp>
      <p:sp>
        <p:nvSpPr>
          <p:cNvPr id="3" name="Subtítulo 2"/>
          <p:cNvSpPr>
            <a:spLocks noGrp="1"/>
          </p:cNvSpPr>
          <p:nvPr>
            <p:ph type="subTitle" idx="1"/>
          </p:nvPr>
        </p:nvSpPr>
        <p:spPr>
          <a:xfrm>
            <a:off x="6090574" y="801866"/>
            <a:ext cx="5306084" cy="5230634"/>
          </a:xfrm>
        </p:spPr>
        <p:txBody>
          <a:bodyPr vert="horz" lIns="91440" tIns="45720" rIns="91440" bIns="45720" rtlCol="0" anchor="ctr">
            <a:normAutofit/>
          </a:bodyPr>
          <a:lstStyle/>
          <a:p>
            <a:r>
              <a:rPr lang="en-US" sz="3600" b="1" dirty="0">
                <a:solidFill>
                  <a:srgbClr val="000000"/>
                </a:solidFill>
              </a:rPr>
              <a:t>Team Foundation Services (</a:t>
            </a:r>
            <a:r>
              <a:rPr lang="pt-BR" sz="3600" b="1" dirty="0">
                <a:solidFill>
                  <a:srgbClr val="000000"/>
                </a:solidFill>
              </a:rPr>
              <a:t>Azure </a:t>
            </a:r>
            <a:r>
              <a:rPr lang="pt-BR" sz="3600" b="1" dirty="0" err="1">
                <a:solidFill>
                  <a:srgbClr val="000000"/>
                </a:solidFill>
              </a:rPr>
              <a:t>DevOps</a:t>
            </a:r>
            <a:r>
              <a:rPr lang="pt-BR" sz="3600" b="1" dirty="0">
                <a:solidFill>
                  <a:srgbClr val="000000"/>
                </a:solidFill>
              </a:rPr>
              <a:t> Services)</a:t>
            </a:r>
          </a:p>
          <a:p>
            <a:r>
              <a:rPr lang="en-US" sz="3600" b="1" dirty="0">
                <a:solidFill>
                  <a:srgbClr val="000000"/>
                </a:solidFill>
              </a:rPr>
              <a:t>by Microsoft</a:t>
            </a:r>
          </a:p>
          <a:p>
            <a:pPr indent="-228600" algn="l">
              <a:buFont typeface="Arial" panose="020B0604020202020204" pitchFamily="34" charset="0"/>
              <a:buChar char="•"/>
            </a:pPr>
            <a:endParaRPr lang="en-US" dirty="0">
              <a:solidFill>
                <a:srgbClr val="000000"/>
              </a:solidFill>
            </a:endParaRPr>
          </a:p>
          <a:p>
            <a:pPr indent="-228600" algn="l">
              <a:buFont typeface="Arial" panose="020B0604020202020204" pitchFamily="34" charset="0"/>
              <a:buChar char="•"/>
            </a:pPr>
            <a:endParaRPr lang="en-US" dirty="0">
              <a:solidFill>
                <a:srgbClr val="000000"/>
              </a:solidFill>
            </a:endParaRPr>
          </a:p>
          <a:p>
            <a:pPr algn="l"/>
            <a:r>
              <a:rPr lang="en-US" dirty="0">
                <a:solidFill>
                  <a:srgbClr val="000000"/>
                </a:solidFill>
              </a:rPr>
              <a:t>Cristiano  Carvalho - Johnny Marques - Mateus Fernandes - Walker Serrano</a:t>
            </a:r>
          </a:p>
        </p:txBody>
      </p:sp>
    </p:spTree>
    <p:extLst>
      <p:ext uri="{BB962C8B-B14F-4D97-AF65-F5344CB8AC3E}">
        <p14:creationId xmlns:p14="http://schemas.microsoft.com/office/powerpoint/2010/main" val="1389756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Imagem 7">
            <a:extLst>
              <a:ext uri="{FF2B5EF4-FFF2-40B4-BE49-F238E27FC236}">
                <a16:creationId xmlns:a16="http://schemas.microsoft.com/office/drawing/2014/main" id="{23267C96-51D3-48FF-BB5E-26461266A268}"/>
              </a:ext>
            </a:extLst>
          </p:cNvPr>
          <p:cNvPicPr>
            <a:picLocks noChangeAspect="1"/>
          </p:cNvPicPr>
          <p:nvPr/>
        </p:nvPicPr>
        <p:blipFill>
          <a:blip r:embed="rId3"/>
          <a:stretch>
            <a:fillRect/>
          </a:stretch>
        </p:blipFill>
        <p:spPr>
          <a:xfrm>
            <a:off x="0" y="2124884"/>
            <a:ext cx="4439544" cy="2608231"/>
          </a:xfrm>
          <a:prstGeom prst="rect">
            <a:avLst/>
          </a:prstGeom>
        </p:spPr>
      </p:pic>
      <p:sp>
        <p:nvSpPr>
          <p:cNvPr id="7" name="Espaço Reservado para Conteúdo 6">
            <a:extLst>
              <a:ext uri="{FF2B5EF4-FFF2-40B4-BE49-F238E27FC236}">
                <a16:creationId xmlns:a16="http://schemas.microsoft.com/office/drawing/2014/main" id="{2429C02E-CC95-48E2-9E78-D6E27F615858}"/>
              </a:ext>
            </a:extLst>
          </p:cNvPr>
          <p:cNvSpPr>
            <a:spLocks noGrp="1"/>
          </p:cNvSpPr>
          <p:nvPr>
            <p:ph idx="1"/>
          </p:nvPr>
        </p:nvSpPr>
        <p:spPr>
          <a:xfrm>
            <a:off x="6096000" y="1437491"/>
            <a:ext cx="4977578" cy="4003218"/>
          </a:xfrm>
        </p:spPr>
        <p:txBody>
          <a:bodyPr anchor="ctr">
            <a:normAutofit/>
          </a:bodyPr>
          <a:lstStyle/>
          <a:p>
            <a:pPr marL="0" indent="0">
              <a:buNone/>
            </a:pPr>
            <a:r>
              <a:rPr lang="pt-BR" sz="2000" b="1" dirty="0">
                <a:solidFill>
                  <a:srgbClr val="000000"/>
                </a:solidFill>
              </a:rPr>
              <a:t>O que é o Team Foundation Services?</a:t>
            </a:r>
          </a:p>
          <a:p>
            <a:pPr marL="0" indent="0">
              <a:buNone/>
            </a:pPr>
            <a:r>
              <a:rPr lang="pt-BR" sz="2000" dirty="0">
                <a:solidFill>
                  <a:srgbClr val="000000"/>
                </a:solidFill>
              </a:rPr>
              <a:t>O Team Foundation Services fornece uma série de ferramentas de desenvolvimento de software colaborativas que se integram ao seu IDE ou editor atual, possibilitando, desse modo, que sua equipe interfuncional trabalhe efetivamente em projetos de software de todos os tamanhos.</a:t>
            </a:r>
          </a:p>
          <a:p>
            <a:endParaRPr lang="pt-BR" sz="2000" dirty="0">
              <a:solidFill>
                <a:srgbClr val="000000"/>
              </a:solidFill>
            </a:endParaRPr>
          </a:p>
        </p:txBody>
      </p:sp>
    </p:spTree>
    <p:extLst>
      <p:ext uri="{BB962C8B-B14F-4D97-AF65-F5344CB8AC3E}">
        <p14:creationId xmlns:p14="http://schemas.microsoft.com/office/powerpoint/2010/main" val="124909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1179226" y="826680"/>
            <a:ext cx="9833548" cy="1325563"/>
          </a:xfrm>
        </p:spPr>
        <p:txBody>
          <a:bodyPr>
            <a:normAutofit/>
          </a:bodyPr>
          <a:lstStyle/>
          <a:p>
            <a:pPr algn="ctr"/>
            <a:r>
              <a:rPr lang="pt-BR" sz="4000" dirty="0">
                <a:solidFill>
                  <a:srgbClr val="FFFFFF"/>
                </a:solidFill>
              </a:rPr>
              <a:t>Principais funcionalidades</a:t>
            </a:r>
          </a:p>
        </p:txBody>
      </p:sp>
      <p:graphicFrame>
        <p:nvGraphicFramePr>
          <p:cNvPr id="5" name="Espaço Reservado para Conteúdo 2">
            <a:extLst>
              <a:ext uri="{FF2B5EF4-FFF2-40B4-BE49-F238E27FC236}">
                <a16:creationId xmlns:a16="http://schemas.microsoft.com/office/drawing/2014/main" id="{27ACCB5B-88CA-4689-8ED8-50FE47259B04}"/>
              </a:ext>
            </a:extLst>
          </p:cNvPr>
          <p:cNvGraphicFramePr>
            <a:graphicFrameLocks noGrp="1"/>
          </p:cNvGraphicFramePr>
          <p:nvPr>
            <p:ph idx="1"/>
            <p:extLst>
              <p:ext uri="{D42A27DB-BD31-4B8C-83A1-F6EECF244321}">
                <p14:modId xmlns:p14="http://schemas.microsoft.com/office/powerpoint/2010/main" val="2021605861"/>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2175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1179226" y="826680"/>
            <a:ext cx="9833548" cy="1325563"/>
          </a:xfrm>
        </p:spPr>
        <p:txBody>
          <a:bodyPr>
            <a:normAutofit/>
          </a:bodyPr>
          <a:lstStyle/>
          <a:p>
            <a:pPr algn="ctr"/>
            <a:r>
              <a:rPr lang="pt-BR" sz="4000" dirty="0">
                <a:solidFill>
                  <a:srgbClr val="FFFFFF"/>
                </a:solidFill>
              </a:rPr>
              <a:t>Visão Geral e Operação</a:t>
            </a:r>
          </a:p>
        </p:txBody>
      </p:sp>
      <p:graphicFrame>
        <p:nvGraphicFramePr>
          <p:cNvPr id="5" name="Espaço Reservado para Conteúdo 2">
            <a:extLst>
              <a:ext uri="{FF2B5EF4-FFF2-40B4-BE49-F238E27FC236}">
                <a16:creationId xmlns:a16="http://schemas.microsoft.com/office/drawing/2014/main" id="{27ACCB5B-88CA-4689-8ED8-50FE47259B04}"/>
              </a:ext>
            </a:extLst>
          </p:cNvPr>
          <p:cNvGraphicFramePr>
            <a:graphicFrameLocks noGrp="1"/>
          </p:cNvGraphicFramePr>
          <p:nvPr>
            <p:ph idx="1"/>
            <p:extLst>
              <p:ext uri="{D42A27DB-BD31-4B8C-83A1-F6EECF244321}">
                <p14:modId xmlns:p14="http://schemas.microsoft.com/office/powerpoint/2010/main" val="4161286258"/>
              </p:ext>
            </p:extLst>
          </p:nvPr>
        </p:nvGraphicFramePr>
        <p:xfrm>
          <a:off x="457200" y="2654300"/>
          <a:ext cx="11226800" cy="37655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8626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1179226" y="826680"/>
            <a:ext cx="9833548" cy="1325563"/>
          </a:xfrm>
        </p:spPr>
        <p:txBody>
          <a:bodyPr>
            <a:normAutofit/>
          </a:bodyPr>
          <a:lstStyle/>
          <a:p>
            <a:pPr algn="ctr"/>
            <a:r>
              <a:rPr lang="pt-BR" sz="4000" dirty="0">
                <a:solidFill>
                  <a:srgbClr val="FFFFFF"/>
                </a:solidFill>
              </a:rPr>
              <a:t>Vantagens Cotidianas</a:t>
            </a:r>
          </a:p>
        </p:txBody>
      </p:sp>
      <p:graphicFrame>
        <p:nvGraphicFramePr>
          <p:cNvPr id="5" name="Espaço Reservado para Conteúdo 2">
            <a:extLst>
              <a:ext uri="{FF2B5EF4-FFF2-40B4-BE49-F238E27FC236}">
                <a16:creationId xmlns:a16="http://schemas.microsoft.com/office/drawing/2014/main" id="{27ACCB5B-88CA-4689-8ED8-50FE47259B04}"/>
              </a:ext>
            </a:extLst>
          </p:cNvPr>
          <p:cNvGraphicFramePr>
            <a:graphicFrameLocks noGrp="1"/>
          </p:cNvGraphicFramePr>
          <p:nvPr>
            <p:ph idx="1"/>
            <p:extLst>
              <p:ext uri="{D42A27DB-BD31-4B8C-83A1-F6EECF244321}">
                <p14:modId xmlns:p14="http://schemas.microsoft.com/office/powerpoint/2010/main" val="3033841534"/>
              </p:ext>
            </p:extLst>
          </p:nvPr>
        </p:nvGraphicFramePr>
        <p:xfrm>
          <a:off x="355601" y="2562726"/>
          <a:ext cx="10799927" cy="41492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0757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1179226" y="826680"/>
            <a:ext cx="9833548" cy="1325563"/>
          </a:xfrm>
        </p:spPr>
        <p:txBody>
          <a:bodyPr>
            <a:normAutofit/>
          </a:bodyPr>
          <a:lstStyle/>
          <a:p>
            <a:pPr algn="ctr"/>
            <a:r>
              <a:rPr lang="pt-BR" sz="4000" dirty="0">
                <a:solidFill>
                  <a:srgbClr val="FFFFFF"/>
                </a:solidFill>
              </a:rPr>
              <a:t>Pontos Negativos</a:t>
            </a:r>
          </a:p>
        </p:txBody>
      </p:sp>
      <p:graphicFrame>
        <p:nvGraphicFramePr>
          <p:cNvPr id="5" name="Espaço Reservado para Conteúdo 2">
            <a:extLst>
              <a:ext uri="{FF2B5EF4-FFF2-40B4-BE49-F238E27FC236}">
                <a16:creationId xmlns:a16="http://schemas.microsoft.com/office/drawing/2014/main" id="{27ACCB5B-88CA-4689-8ED8-50FE47259B04}"/>
              </a:ext>
            </a:extLst>
          </p:cNvPr>
          <p:cNvGraphicFramePr>
            <a:graphicFrameLocks noGrp="1"/>
          </p:cNvGraphicFramePr>
          <p:nvPr>
            <p:ph idx="1"/>
            <p:extLst>
              <p:ext uri="{D42A27DB-BD31-4B8C-83A1-F6EECF244321}">
                <p14:modId xmlns:p14="http://schemas.microsoft.com/office/powerpoint/2010/main" val="740639423"/>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4538753"/>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3943</TotalTime>
  <Words>651</Words>
  <Application>Microsoft Office PowerPoint</Application>
  <PresentationFormat>Widescreen</PresentationFormat>
  <Paragraphs>43</Paragraphs>
  <Slides>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6</vt:i4>
      </vt:variant>
    </vt:vector>
  </HeadingPairs>
  <TitlesOfParts>
    <vt:vector size="10" baseType="lpstr">
      <vt:lpstr>Arial</vt:lpstr>
      <vt:lpstr>Calibri</vt:lpstr>
      <vt:lpstr>Calibri Light</vt:lpstr>
      <vt:lpstr>Tema do Office</vt:lpstr>
      <vt:lpstr>Seminário TFS</vt:lpstr>
      <vt:lpstr>Apresentação do PowerPoint</vt:lpstr>
      <vt:lpstr>Principais funcionalidades</vt:lpstr>
      <vt:lpstr>Visão Geral e Operação</vt:lpstr>
      <vt:lpstr>Vantagens Cotidianas</vt:lpstr>
      <vt:lpstr>Pontos Negativos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Seminário TFS</dc:title>
  <dc:creator>internet</dc:creator>
  <cp:lastModifiedBy>Cristiano Carvalho da Silva</cp:lastModifiedBy>
  <cp:revision>19</cp:revision>
  <dcterms:created xsi:type="dcterms:W3CDTF">2018-10-08T23:33:49Z</dcterms:created>
  <dcterms:modified xsi:type="dcterms:W3CDTF">2018-10-13T19:04:43Z</dcterms:modified>
</cp:coreProperties>
</file>