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16/04/2015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Paulyne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Motivação:</a:t>
            </a:r>
          </a:p>
          <a:p>
            <a:pPr lvl="1"/>
            <a:r>
              <a:rPr lang="pt-BR" dirty="0" smtClean="0"/>
              <a:t>Algo que energiza, direciona e sustenta comportamentos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Extrínsecas:</a:t>
            </a:r>
          </a:p>
          <a:p>
            <a:pPr lvl="1"/>
            <a:r>
              <a:rPr lang="pt-BR" dirty="0" smtClean="0"/>
              <a:t>tem origem em fatores externos ao indivíduo</a:t>
            </a:r>
          </a:p>
          <a:p>
            <a:pPr lvl="1"/>
            <a:r>
              <a:rPr lang="pt-BR" dirty="0" smtClean="0"/>
              <a:t>Baseado  muitas vezes em recompensa ou castigo</a:t>
            </a:r>
          </a:p>
          <a:p>
            <a:pPr lvl="2"/>
            <a:r>
              <a:rPr lang="pt-BR" dirty="0" smtClean="0"/>
              <a:t>Quando retirado, tarefa  para de ser feita</a:t>
            </a:r>
          </a:p>
          <a:p>
            <a:pPr lvl="2"/>
            <a:r>
              <a:rPr lang="pt-BR" dirty="0" smtClean="0"/>
              <a:t>O individuo não gosta da tarefa em si, mas gosta da recompensa que a tarefa ao ser executada lhe pode trazer</a:t>
            </a:r>
          </a:p>
          <a:p>
            <a:pPr lvl="3"/>
            <a:r>
              <a:rPr lang="pt-BR" dirty="0" smtClean="0"/>
              <a:t>Pode  implicar  em pouca satisfação e prazer na execução da tarefa</a:t>
            </a:r>
          </a:p>
          <a:p>
            <a:endParaRPr lang="pt-BR" dirty="0" smtClean="0"/>
          </a:p>
          <a:p>
            <a:r>
              <a:rPr lang="pt-BR" dirty="0" smtClean="0"/>
              <a:t>Intrínsecas:</a:t>
            </a:r>
          </a:p>
          <a:p>
            <a:pPr lvl="1"/>
            <a:r>
              <a:rPr lang="pt-BR" dirty="0" smtClean="0"/>
              <a:t>tem origem em fatores internos ao indivíduo, esta relaciona-se com a sua forma de ser, os seus interesses, os seus gostos</a:t>
            </a:r>
          </a:p>
          <a:p>
            <a:pPr lvl="1"/>
            <a:r>
              <a:rPr lang="pt-BR" dirty="0" smtClean="0"/>
              <a:t>A tarefa é de interesse da pessoa</a:t>
            </a:r>
          </a:p>
          <a:p>
            <a:pPr lvl="2"/>
            <a:r>
              <a:rPr lang="pt-BR" dirty="0" smtClean="0"/>
              <a:t>depende unicamente do sujeito e não de fatores externos</a:t>
            </a:r>
          </a:p>
          <a:p>
            <a:pPr lvl="2"/>
            <a:r>
              <a:rPr lang="pt-BR" dirty="0" smtClean="0"/>
              <a:t>A tarefa deixa de representar uma obrigação, um meio para atingir um fim (recompensa)</a:t>
            </a:r>
          </a:p>
          <a:p>
            <a:pPr lvl="1"/>
            <a:r>
              <a:rPr lang="pt-BR" dirty="0" smtClean="0"/>
              <a:t>Está relacionado com a felicidade e com a realização pessoal</a:t>
            </a:r>
          </a:p>
          <a:p>
            <a:endParaRPr lang="pt-BR" dirty="0" smtClean="0"/>
          </a:p>
          <a:p>
            <a:pPr>
              <a:buNone/>
            </a:pPr>
            <a:r>
              <a:rPr lang="pt-BR" sz="1300" dirty="0" smtClean="0"/>
              <a:t>“http://www.psicologiafree.com/areas-da-psicologia/psicologia_clinica/motivacao-extrinseca-vs-intrinseca/#”</a:t>
            </a:r>
            <a:endParaRPr lang="pt-BR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5 necessidades básicas do ser humano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Segundo Abraham </a:t>
            </a:r>
            <a:r>
              <a:rPr lang="pt-BR" dirty="0" err="1" smtClean="0"/>
              <a:t>Maslow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Necessidades Fisiológicas: comer, dormir, vestir </a:t>
            </a:r>
          </a:p>
          <a:p>
            <a:pPr lvl="1"/>
            <a:r>
              <a:rPr lang="pt-BR" dirty="0" smtClean="0"/>
              <a:t>Segurança: ordem, rotina, família, estabilidade</a:t>
            </a:r>
          </a:p>
          <a:p>
            <a:pPr lvl="1"/>
            <a:r>
              <a:rPr lang="pt-BR" dirty="0" smtClean="0"/>
              <a:t>Necessidades Sociais: amor, amizade, afeto, pertencimento e aceitação</a:t>
            </a:r>
          </a:p>
          <a:p>
            <a:pPr lvl="1"/>
            <a:r>
              <a:rPr lang="pt-BR" dirty="0" smtClean="0"/>
              <a:t>Autoestima: força interna, confiança, independência, competência, liberdade, dignidade, respeito das outras pessoas</a:t>
            </a:r>
          </a:p>
          <a:p>
            <a:pPr lvl="1"/>
            <a:r>
              <a:rPr lang="pt-BR" dirty="0" smtClean="0"/>
              <a:t>Superação ou Crescimento: concentração para atingir seu máximo potencial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http://www2.fiu.edu/~cryan/motivation/intrinsic.htm</a:t>
            </a:r>
            <a:endParaRPr lang="pt-B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lcão Envidraçado">
  <a:themeElements>
    <a:clrScheme name="Balcão Envidraçado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Balcão Envidraçado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19</TotalTime>
  <Words>219</Words>
  <Application>Microsoft Office PowerPoint</Application>
  <PresentationFormat>Apresentação na tela (4:3)</PresentationFormat>
  <Paragraphs>30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Balcão Envidraçado</vt:lpstr>
      <vt:lpstr>Motivação</vt:lpstr>
      <vt:lpstr>Descrição</vt:lpstr>
      <vt:lpstr>Tipos</vt:lpstr>
      <vt:lpstr>5 necessidades básicas do ser humano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ufc</dc:creator>
  <cp:lastModifiedBy>ufc</cp:lastModifiedBy>
  <cp:revision>6</cp:revision>
  <dcterms:created xsi:type="dcterms:W3CDTF">2015-04-16T17:04:59Z</dcterms:created>
  <dcterms:modified xsi:type="dcterms:W3CDTF">2015-04-16T17:27:05Z</dcterms:modified>
</cp:coreProperties>
</file>