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0872788" cy="153003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33" d="100"/>
          <a:sy n="33" d="100"/>
        </p:scale>
        <p:origin x="23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5459" y="2504013"/>
            <a:ext cx="9241870" cy="5326780"/>
          </a:xfrm>
        </p:spPr>
        <p:txBody>
          <a:bodyPr anchor="b"/>
          <a:lstStyle>
            <a:lvl1pPr algn="ctr">
              <a:defRPr sz="71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9" y="8036213"/>
            <a:ext cx="8154591" cy="3694036"/>
          </a:xfrm>
        </p:spPr>
        <p:txBody>
          <a:bodyPr/>
          <a:lstStyle>
            <a:lvl1pPr marL="0" indent="0" algn="ctr">
              <a:buNone/>
              <a:defRPr sz="2854"/>
            </a:lvl1pPr>
            <a:lvl2pPr marL="543657" indent="0" algn="ctr">
              <a:buNone/>
              <a:defRPr sz="2378"/>
            </a:lvl2pPr>
            <a:lvl3pPr marL="1087313" indent="0" algn="ctr">
              <a:buNone/>
              <a:defRPr sz="2140"/>
            </a:lvl3pPr>
            <a:lvl4pPr marL="1630970" indent="0" algn="ctr">
              <a:buNone/>
              <a:defRPr sz="1903"/>
            </a:lvl4pPr>
            <a:lvl5pPr marL="2174626" indent="0" algn="ctr">
              <a:buNone/>
              <a:defRPr sz="1903"/>
            </a:lvl5pPr>
            <a:lvl6pPr marL="2718283" indent="0" algn="ctr">
              <a:buNone/>
              <a:defRPr sz="1903"/>
            </a:lvl6pPr>
            <a:lvl7pPr marL="3261939" indent="0" algn="ctr">
              <a:buNone/>
              <a:defRPr sz="1903"/>
            </a:lvl7pPr>
            <a:lvl8pPr marL="3805596" indent="0" algn="ctr">
              <a:buNone/>
              <a:defRPr sz="1903"/>
            </a:lvl8pPr>
            <a:lvl9pPr marL="4349252" indent="0" algn="ctr">
              <a:buNone/>
              <a:defRPr sz="190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580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48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780839" y="814601"/>
            <a:ext cx="2344445" cy="1296631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7505" y="814601"/>
            <a:ext cx="6897425" cy="1296631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214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715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1842" y="3814461"/>
            <a:ext cx="9377780" cy="6364509"/>
          </a:xfrm>
        </p:spPr>
        <p:txBody>
          <a:bodyPr anchor="b"/>
          <a:lstStyle>
            <a:lvl1pPr>
              <a:defRPr sz="713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1842" y="10239180"/>
            <a:ext cx="9377780" cy="3346945"/>
          </a:xfrm>
        </p:spPr>
        <p:txBody>
          <a:bodyPr/>
          <a:lstStyle>
            <a:lvl1pPr marL="0" indent="0">
              <a:buNone/>
              <a:defRPr sz="2854">
                <a:solidFill>
                  <a:schemeClr val="tx1"/>
                </a:solidFill>
              </a:defRPr>
            </a:lvl1pPr>
            <a:lvl2pPr marL="543657" indent="0">
              <a:buNone/>
              <a:defRPr sz="2378">
                <a:solidFill>
                  <a:schemeClr val="tx1">
                    <a:tint val="75000"/>
                  </a:schemeClr>
                </a:solidFill>
              </a:defRPr>
            </a:lvl2pPr>
            <a:lvl3pPr marL="1087313" indent="0">
              <a:buNone/>
              <a:defRPr sz="2140">
                <a:solidFill>
                  <a:schemeClr val="tx1">
                    <a:tint val="75000"/>
                  </a:schemeClr>
                </a:solidFill>
              </a:defRPr>
            </a:lvl3pPr>
            <a:lvl4pPr marL="1630970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4pPr>
            <a:lvl5pPr marL="2174626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5pPr>
            <a:lvl6pPr marL="2718283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6pPr>
            <a:lvl7pPr marL="3261939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7pPr>
            <a:lvl8pPr marL="3805596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8pPr>
            <a:lvl9pPr marL="4349252" indent="0">
              <a:buNone/>
              <a:defRPr sz="190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969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7504" y="4073003"/>
            <a:ext cx="4620935" cy="97079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04349" y="4073003"/>
            <a:ext cx="4620935" cy="970791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681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20" y="814604"/>
            <a:ext cx="9377780" cy="295735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922" y="3750706"/>
            <a:ext cx="4599698" cy="1838163"/>
          </a:xfrm>
        </p:spPr>
        <p:txBody>
          <a:bodyPr anchor="b"/>
          <a:lstStyle>
            <a:lvl1pPr marL="0" indent="0">
              <a:buNone/>
              <a:defRPr sz="2854" b="1"/>
            </a:lvl1pPr>
            <a:lvl2pPr marL="543657" indent="0">
              <a:buNone/>
              <a:defRPr sz="2378" b="1"/>
            </a:lvl2pPr>
            <a:lvl3pPr marL="1087313" indent="0">
              <a:buNone/>
              <a:defRPr sz="2140" b="1"/>
            </a:lvl3pPr>
            <a:lvl4pPr marL="1630970" indent="0">
              <a:buNone/>
              <a:defRPr sz="1903" b="1"/>
            </a:lvl4pPr>
            <a:lvl5pPr marL="2174626" indent="0">
              <a:buNone/>
              <a:defRPr sz="1903" b="1"/>
            </a:lvl5pPr>
            <a:lvl6pPr marL="2718283" indent="0">
              <a:buNone/>
              <a:defRPr sz="1903" b="1"/>
            </a:lvl6pPr>
            <a:lvl7pPr marL="3261939" indent="0">
              <a:buNone/>
              <a:defRPr sz="1903" b="1"/>
            </a:lvl7pPr>
            <a:lvl8pPr marL="3805596" indent="0">
              <a:buNone/>
              <a:defRPr sz="1903" b="1"/>
            </a:lvl8pPr>
            <a:lvl9pPr marL="4349252" indent="0">
              <a:buNone/>
              <a:defRPr sz="190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8922" y="5588869"/>
            <a:ext cx="4599698" cy="8220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4350" y="3750706"/>
            <a:ext cx="4622351" cy="1838163"/>
          </a:xfrm>
        </p:spPr>
        <p:txBody>
          <a:bodyPr anchor="b"/>
          <a:lstStyle>
            <a:lvl1pPr marL="0" indent="0">
              <a:buNone/>
              <a:defRPr sz="2854" b="1"/>
            </a:lvl1pPr>
            <a:lvl2pPr marL="543657" indent="0">
              <a:buNone/>
              <a:defRPr sz="2378" b="1"/>
            </a:lvl2pPr>
            <a:lvl3pPr marL="1087313" indent="0">
              <a:buNone/>
              <a:defRPr sz="2140" b="1"/>
            </a:lvl3pPr>
            <a:lvl4pPr marL="1630970" indent="0">
              <a:buNone/>
              <a:defRPr sz="1903" b="1"/>
            </a:lvl4pPr>
            <a:lvl5pPr marL="2174626" indent="0">
              <a:buNone/>
              <a:defRPr sz="1903" b="1"/>
            </a:lvl5pPr>
            <a:lvl6pPr marL="2718283" indent="0">
              <a:buNone/>
              <a:defRPr sz="1903" b="1"/>
            </a:lvl6pPr>
            <a:lvl7pPr marL="3261939" indent="0">
              <a:buNone/>
              <a:defRPr sz="1903" b="1"/>
            </a:lvl7pPr>
            <a:lvl8pPr marL="3805596" indent="0">
              <a:buNone/>
              <a:defRPr sz="1903" b="1"/>
            </a:lvl8pPr>
            <a:lvl9pPr marL="4349252" indent="0">
              <a:buNone/>
              <a:defRPr sz="1903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4350" y="5588869"/>
            <a:ext cx="4622351" cy="822038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574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83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198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20" y="1020022"/>
            <a:ext cx="3506757" cy="3570076"/>
          </a:xfrm>
        </p:spPr>
        <p:txBody>
          <a:bodyPr anchor="b"/>
          <a:lstStyle>
            <a:lvl1pPr>
              <a:defRPr sz="38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2351" y="2202967"/>
            <a:ext cx="5504349" cy="10873148"/>
          </a:xfrm>
        </p:spPr>
        <p:txBody>
          <a:bodyPr/>
          <a:lstStyle>
            <a:lvl1pPr>
              <a:defRPr sz="3805"/>
            </a:lvl1pPr>
            <a:lvl2pPr>
              <a:defRPr sz="3329"/>
            </a:lvl2pPr>
            <a:lvl3pPr>
              <a:defRPr sz="2854"/>
            </a:lvl3pPr>
            <a:lvl4pPr>
              <a:defRPr sz="2378"/>
            </a:lvl4pPr>
            <a:lvl5pPr>
              <a:defRPr sz="2378"/>
            </a:lvl5pPr>
            <a:lvl6pPr>
              <a:defRPr sz="2378"/>
            </a:lvl6pPr>
            <a:lvl7pPr>
              <a:defRPr sz="2378"/>
            </a:lvl7pPr>
            <a:lvl8pPr>
              <a:defRPr sz="2378"/>
            </a:lvl8pPr>
            <a:lvl9pPr>
              <a:defRPr sz="2378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8920" y="4590098"/>
            <a:ext cx="3506757" cy="8503723"/>
          </a:xfrm>
        </p:spPr>
        <p:txBody>
          <a:bodyPr/>
          <a:lstStyle>
            <a:lvl1pPr marL="0" indent="0">
              <a:buNone/>
              <a:defRPr sz="1903"/>
            </a:lvl1pPr>
            <a:lvl2pPr marL="543657" indent="0">
              <a:buNone/>
              <a:defRPr sz="1665"/>
            </a:lvl2pPr>
            <a:lvl3pPr marL="1087313" indent="0">
              <a:buNone/>
              <a:defRPr sz="1427"/>
            </a:lvl3pPr>
            <a:lvl4pPr marL="1630970" indent="0">
              <a:buNone/>
              <a:defRPr sz="1189"/>
            </a:lvl4pPr>
            <a:lvl5pPr marL="2174626" indent="0">
              <a:buNone/>
              <a:defRPr sz="1189"/>
            </a:lvl5pPr>
            <a:lvl6pPr marL="2718283" indent="0">
              <a:buNone/>
              <a:defRPr sz="1189"/>
            </a:lvl6pPr>
            <a:lvl7pPr marL="3261939" indent="0">
              <a:buNone/>
              <a:defRPr sz="1189"/>
            </a:lvl7pPr>
            <a:lvl8pPr marL="3805596" indent="0">
              <a:buNone/>
              <a:defRPr sz="1189"/>
            </a:lvl8pPr>
            <a:lvl9pPr marL="4349252" indent="0">
              <a:buNone/>
              <a:defRPr sz="118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65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920" y="1020022"/>
            <a:ext cx="3506757" cy="3570076"/>
          </a:xfrm>
        </p:spPr>
        <p:txBody>
          <a:bodyPr anchor="b"/>
          <a:lstStyle>
            <a:lvl1pPr>
              <a:defRPr sz="3805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351" y="2202967"/>
            <a:ext cx="5504349" cy="10873148"/>
          </a:xfrm>
        </p:spPr>
        <p:txBody>
          <a:bodyPr anchor="t"/>
          <a:lstStyle>
            <a:lvl1pPr marL="0" indent="0">
              <a:buNone/>
              <a:defRPr sz="3805"/>
            </a:lvl1pPr>
            <a:lvl2pPr marL="543657" indent="0">
              <a:buNone/>
              <a:defRPr sz="3329"/>
            </a:lvl2pPr>
            <a:lvl3pPr marL="1087313" indent="0">
              <a:buNone/>
              <a:defRPr sz="2854"/>
            </a:lvl3pPr>
            <a:lvl4pPr marL="1630970" indent="0">
              <a:buNone/>
              <a:defRPr sz="2378"/>
            </a:lvl4pPr>
            <a:lvl5pPr marL="2174626" indent="0">
              <a:buNone/>
              <a:defRPr sz="2378"/>
            </a:lvl5pPr>
            <a:lvl6pPr marL="2718283" indent="0">
              <a:buNone/>
              <a:defRPr sz="2378"/>
            </a:lvl6pPr>
            <a:lvl7pPr marL="3261939" indent="0">
              <a:buNone/>
              <a:defRPr sz="2378"/>
            </a:lvl7pPr>
            <a:lvl8pPr marL="3805596" indent="0">
              <a:buNone/>
              <a:defRPr sz="2378"/>
            </a:lvl8pPr>
            <a:lvl9pPr marL="4349252" indent="0">
              <a:buNone/>
              <a:defRPr sz="237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8920" y="4590098"/>
            <a:ext cx="3506757" cy="8503723"/>
          </a:xfrm>
        </p:spPr>
        <p:txBody>
          <a:bodyPr/>
          <a:lstStyle>
            <a:lvl1pPr marL="0" indent="0">
              <a:buNone/>
              <a:defRPr sz="1903"/>
            </a:lvl1pPr>
            <a:lvl2pPr marL="543657" indent="0">
              <a:buNone/>
              <a:defRPr sz="1665"/>
            </a:lvl2pPr>
            <a:lvl3pPr marL="1087313" indent="0">
              <a:buNone/>
              <a:defRPr sz="1427"/>
            </a:lvl3pPr>
            <a:lvl4pPr marL="1630970" indent="0">
              <a:buNone/>
              <a:defRPr sz="1189"/>
            </a:lvl4pPr>
            <a:lvl5pPr marL="2174626" indent="0">
              <a:buNone/>
              <a:defRPr sz="1189"/>
            </a:lvl5pPr>
            <a:lvl6pPr marL="2718283" indent="0">
              <a:buNone/>
              <a:defRPr sz="1189"/>
            </a:lvl6pPr>
            <a:lvl7pPr marL="3261939" indent="0">
              <a:buNone/>
              <a:defRPr sz="1189"/>
            </a:lvl7pPr>
            <a:lvl8pPr marL="3805596" indent="0">
              <a:buNone/>
              <a:defRPr sz="1189"/>
            </a:lvl8pPr>
            <a:lvl9pPr marL="4349252" indent="0">
              <a:buNone/>
              <a:defRPr sz="1189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7253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7504" y="814604"/>
            <a:ext cx="9377780" cy="29573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7504" y="4073003"/>
            <a:ext cx="9377780" cy="9707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7504" y="14181138"/>
            <a:ext cx="2446377" cy="81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73E08-256B-4130-B4A5-DB6919E06DEE}" type="datetimeFigureOut">
              <a:rPr lang="pt-BR" smtClean="0"/>
              <a:t>21/09/2018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1611" y="14181138"/>
            <a:ext cx="3669566" cy="81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78907" y="14181138"/>
            <a:ext cx="2446377" cy="814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8544D-EDD4-4042-818B-AE943FFE031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089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7313" rtl="0" eaLnBrk="1" latinLnBrk="0" hangingPunct="1">
        <a:lnSpc>
          <a:spcPct val="90000"/>
        </a:lnSpc>
        <a:spcBef>
          <a:spcPct val="0"/>
        </a:spcBef>
        <a:buNone/>
        <a:defRPr sz="523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1828" indent="-271828" algn="l" defTabSz="1087313" rtl="0" eaLnBrk="1" latinLnBrk="0" hangingPunct="1">
        <a:lnSpc>
          <a:spcPct val="90000"/>
        </a:lnSpc>
        <a:spcBef>
          <a:spcPts val="1189"/>
        </a:spcBef>
        <a:buFont typeface="Arial" panose="020B0604020202020204" pitchFamily="34" charset="0"/>
        <a:buChar char="•"/>
        <a:defRPr sz="3329" kern="1200">
          <a:solidFill>
            <a:schemeClr val="tx1"/>
          </a:solidFill>
          <a:latin typeface="+mn-lt"/>
          <a:ea typeface="+mn-ea"/>
          <a:cs typeface="+mn-cs"/>
        </a:defRPr>
      </a:lvl1pPr>
      <a:lvl2pPr marL="815485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854" kern="1200">
          <a:solidFill>
            <a:schemeClr val="tx1"/>
          </a:solidFill>
          <a:latin typeface="+mn-lt"/>
          <a:ea typeface="+mn-ea"/>
          <a:cs typeface="+mn-cs"/>
        </a:defRPr>
      </a:lvl2pPr>
      <a:lvl3pPr marL="1359141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378" kern="1200">
          <a:solidFill>
            <a:schemeClr val="tx1"/>
          </a:solidFill>
          <a:latin typeface="+mn-lt"/>
          <a:ea typeface="+mn-ea"/>
          <a:cs typeface="+mn-cs"/>
        </a:defRPr>
      </a:lvl3pPr>
      <a:lvl4pPr marL="1902798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4pPr>
      <a:lvl5pPr marL="2446454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5pPr>
      <a:lvl6pPr marL="2990111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6pPr>
      <a:lvl7pPr marL="3533767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7pPr>
      <a:lvl8pPr marL="4077424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8pPr>
      <a:lvl9pPr marL="4621080" indent="-271828" algn="l" defTabSz="1087313" rtl="0" eaLnBrk="1" latinLnBrk="0" hangingPunct="1">
        <a:lnSpc>
          <a:spcPct val="90000"/>
        </a:lnSpc>
        <a:spcBef>
          <a:spcPts val="595"/>
        </a:spcBef>
        <a:buFont typeface="Arial" panose="020B0604020202020204" pitchFamily="34" charset="0"/>
        <a:buChar char="•"/>
        <a:defRPr sz="21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1pPr>
      <a:lvl2pPr marL="543657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2pPr>
      <a:lvl3pPr marL="1087313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3pPr>
      <a:lvl4pPr marL="1630970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4pPr>
      <a:lvl5pPr marL="2174626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5pPr>
      <a:lvl6pPr marL="2718283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6pPr>
      <a:lvl7pPr marL="3261939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7pPr>
      <a:lvl8pPr marL="3805596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8pPr>
      <a:lvl9pPr marL="4349252" algn="l" defTabSz="1087313" rtl="0" eaLnBrk="1" latinLnBrk="0" hangingPunct="1">
        <a:defRPr sz="21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75000" r="-7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Uma imagem contendo interior, animal&#10;&#10;Descrição gerada com alta confiança">
            <a:extLst>
              <a:ext uri="{FF2B5EF4-FFF2-40B4-BE49-F238E27FC236}">
                <a16:creationId xmlns:a16="http://schemas.microsoft.com/office/drawing/2014/main" id="{10CE8CAC-BE3D-4B83-AC90-FF8903ADB7C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679"/>
          <a:stretch/>
        </p:blipFill>
        <p:spPr>
          <a:xfrm>
            <a:off x="7176030" y="160934"/>
            <a:ext cx="2844827" cy="2897332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17" name="Imagem 16" descr="Uma imagem contendo animal, urso, artrópode, invertebrado&#10;&#10;Descrição gerada com muito alta confiança">
            <a:extLst>
              <a:ext uri="{FF2B5EF4-FFF2-40B4-BE49-F238E27FC236}">
                <a16:creationId xmlns:a16="http://schemas.microsoft.com/office/drawing/2014/main" id="{703DC8AA-7B33-4A38-A111-E5338A48C3E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356"/>
          <a:stretch/>
        </p:blipFill>
        <p:spPr>
          <a:xfrm>
            <a:off x="392319" y="8446616"/>
            <a:ext cx="5844506" cy="615112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8AED8253-952F-4752-AA94-77D346EF6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5862" y="5683857"/>
            <a:ext cx="8542013" cy="3810155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pt-BR" sz="6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Bahnschrift" panose="020B0502040204020203" pitchFamily="34" charset="0"/>
              </a:rPr>
              <a:t>		        			</a:t>
            </a:r>
            <a:r>
              <a:rPr lang="pt-BR" sz="205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CRAVO</a:t>
            </a:r>
            <a:r>
              <a:rPr lang="pt-BR" sz="205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Bahnschrift" panose="020B0502040204020203" pitchFamily="34" charset="0"/>
              </a:rPr>
              <a:t> </a:t>
            </a:r>
            <a:endParaRPr lang="pt-BR" sz="66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Bahnschrift" panose="020B0502040204020203" pitchFamily="34" charset="0"/>
            </a:endParaRPr>
          </a:p>
          <a:p>
            <a:pPr algn="l"/>
            <a:r>
              <a:rPr lang="pt-BR" sz="66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Bahnschrift" panose="020B0502040204020203" pitchFamily="34" charset="0"/>
              </a:rPr>
              <a:t>				</a:t>
            </a:r>
          </a:p>
        </p:txBody>
      </p:sp>
      <p:pic>
        <p:nvPicPr>
          <p:cNvPr id="20" name="Imagem 19" descr="Uma imagem contendo pessoa, olhando&#10;&#10;Descrição gerada com alta confiança">
            <a:extLst>
              <a:ext uri="{FF2B5EF4-FFF2-40B4-BE49-F238E27FC236}">
                <a16:creationId xmlns:a16="http://schemas.microsoft.com/office/drawing/2014/main" id="{288C4C54-1FFD-4FA8-A898-B9D7D469DF9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67"/>
          <a:stretch/>
        </p:blipFill>
        <p:spPr>
          <a:xfrm>
            <a:off x="8151552" y="2291208"/>
            <a:ext cx="2824307" cy="2948093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23" name="Imagem 22" descr="Uma imagem contendo interior, animal&#10;&#10;Descrição gerada com alta confiança">
            <a:extLst>
              <a:ext uri="{FF2B5EF4-FFF2-40B4-BE49-F238E27FC236}">
                <a16:creationId xmlns:a16="http://schemas.microsoft.com/office/drawing/2014/main" id="{D03286EA-17AC-4D07-BF39-2DC758993E1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679"/>
          <a:stretch/>
        </p:blipFill>
        <p:spPr>
          <a:xfrm>
            <a:off x="5802511" y="3479925"/>
            <a:ext cx="2844827" cy="2897331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19" name="Imagem 18" descr="Uma imagem contendo pessoa, olhando&#10;&#10;Descrição gerada com alta confiança">
            <a:extLst>
              <a:ext uri="{FF2B5EF4-FFF2-40B4-BE49-F238E27FC236}">
                <a16:creationId xmlns:a16="http://schemas.microsoft.com/office/drawing/2014/main" id="{DC365E45-30D5-4A0C-B039-5E3B0B24707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95"/>
          <a:stretch/>
        </p:blipFill>
        <p:spPr>
          <a:xfrm>
            <a:off x="5635811" y="1296539"/>
            <a:ext cx="2343050" cy="2445744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sp>
        <p:nvSpPr>
          <p:cNvPr id="25" name="Subtítulo 2">
            <a:extLst>
              <a:ext uri="{FF2B5EF4-FFF2-40B4-BE49-F238E27FC236}">
                <a16:creationId xmlns:a16="http://schemas.microsoft.com/office/drawing/2014/main" id="{3B883FDE-777D-433E-A1BA-68E91094347B}"/>
              </a:ext>
            </a:extLst>
          </p:cNvPr>
          <p:cNvSpPr txBox="1">
            <a:spLocks/>
          </p:cNvSpPr>
          <p:nvPr/>
        </p:nvSpPr>
        <p:spPr>
          <a:xfrm>
            <a:off x="805862" y="5395671"/>
            <a:ext cx="3268899" cy="87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87313" rtl="0" eaLnBrk="1" latinLnBrk="0" hangingPunct="1">
              <a:lnSpc>
                <a:spcPct val="90000"/>
              </a:lnSpc>
              <a:spcBef>
                <a:spcPts val="1189"/>
              </a:spcBef>
              <a:buFont typeface="Arial" panose="020B0604020202020204" pitchFamily="34" charset="0"/>
              <a:buNone/>
              <a:defRPr sz="28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657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2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313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2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0970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4626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8283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1939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5596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49252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72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Bahnschrift" panose="020B0502040204020203" pitchFamily="34" charset="0"/>
              </a:rPr>
              <a:t>MARIO</a:t>
            </a:r>
          </a:p>
        </p:txBody>
      </p:sp>
      <p:sp>
        <p:nvSpPr>
          <p:cNvPr id="26" name="Subtítulo 2">
            <a:extLst>
              <a:ext uri="{FF2B5EF4-FFF2-40B4-BE49-F238E27FC236}">
                <a16:creationId xmlns:a16="http://schemas.microsoft.com/office/drawing/2014/main" id="{3A5F4675-BB31-4237-A737-86FA607D3DA0}"/>
              </a:ext>
            </a:extLst>
          </p:cNvPr>
          <p:cNvSpPr txBox="1">
            <a:spLocks/>
          </p:cNvSpPr>
          <p:nvPr/>
        </p:nvSpPr>
        <p:spPr>
          <a:xfrm>
            <a:off x="6455091" y="8170894"/>
            <a:ext cx="2644696" cy="87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87313" rtl="0" eaLnBrk="1" latinLnBrk="0" hangingPunct="1">
              <a:lnSpc>
                <a:spcPct val="90000"/>
              </a:lnSpc>
              <a:spcBef>
                <a:spcPts val="1189"/>
              </a:spcBef>
              <a:buFont typeface="Arial" panose="020B0604020202020204" pitchFamily="34" charset="0"/>
              <a:buNone/>
              <a:defRPr sz="28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657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2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313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2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0970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4626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8283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1939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5596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49252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7200" b="1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" panose="020B0502040204020203" pitchFamily="34" charset="0"/>
              </a:rPr>
              <a:t>NETO</a:t>
            </a:r>
          </a:p>
        </p:txBody>
      </p:sp>
      <p:pic>
        <p:nvPicPr>
          <p:cNvPr id="28" name="Imagem 27" descr="Uma imagem contendo pessoa, vestuário, mulher, interior&#10;&#10;Descrição gerada com alta confiança">
            <a:extLst>
              <a:ext uri="{FF2B5EF4-FFF2-40B4-BE49-F238E27FC236}">
                <a16:creationId xmlns:a16="http://schemas.microsoft.com/office/drawing/2014/main" id="{1D15BFF5-F01D-4D68-8707-AF7DD3D4F09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265"/>
          <a:stretch/>
        </p:blipFill>
        <p:spPr>
          <a:xfrm>
            <a:off x="1051157" y="310091"/>
            <a:ext cx="2526588" cy="2550914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30" name="Imagem 29" descr="Uma imagem contendo animal, gato&#10;&#10;Descrição gerada com muito alta confiança">
            <a:extLst>
              <a:ext uri="{FF2B5EF4-FFF2-40B4-BE49-F238E27FC236}">
                <a16:creationId xmlns:a16="http://schemas.microsoft.com/office/drawing/2014/main" id="{31D1452B-5A30-4AB1-A298-83DEB0D231C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1"/>
          <a:stretch/>
        </p:blipFill>
        <p:spPr>
          <a:xfrm>
            <a:off x="150139" y="1700589"/>
            <a:ext cx="2419486" cy="2446838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33" name="Imagem 32" descr="Uma imagem contendo pessoa, vestuário, mulher, interior&#10;&#10;Descrição gerada com alta confiança">
            <a:extLst>
              <a:ext uri="{FF2B5EF4-FFF2-40B4-BE49-F238E27FC236}">
                <a16:creationId xmlns:a16="http://schemas.microsoft.com/office/drawing/2014/main" id="{82138419-E3A6-408D-9130-309359058C7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65"/>
          <a:stretch/>
        </p:blipFill>
        <p:spPr>
          <a:xfrm>
            <a:off x="2563560" y="2315467"/>
            <a:ext cx="2526588" cy="2550914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pic>
        <p:nvPicPr>
          <p:cNvPr id="31" name="Imagem 30" descr="Uma imagem contendo animal, gato&#10;&#10;Descrição gerada com muito alta confiança">
            <a:extLst>
              <a:ext uri="{FF2B5EF4-FFF2-40B4-BE49-F238E27FC236}">
                <a16:creationId xmlns:a16="http://schemas.microsoft.com/office/drawing/2014/main" id="{3BF5614E-142A-4050-B94D-B1F5059DF05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03"/>
          <a:stretch/>
        </p:blipFill>
        <p:spPr>
          <a:xfrm>
            <a:off x="3874165" y="245518"/>
            <a:ext cx="2398026" cy="2446837"/>
          </a:xfrm>
          <a:prstGeom prst="rect">
            <a:avLst/>
          </a:prstGeom>
          <a:ln>
            <a:noFill/>
          </a:ln>
          <a:effectLst>
            <a:reflection blurRad="6350" stA="50000" endA="300" endPos="55500" dist="50800" dir="5400000" sy="-100000" algn="bl" rotWithShape="0"/>
            <a:softEdge rad="112500"/>
          </a:effectLst>
        </p:spPr>
      </p:pic>
      <p:sp>
        <p:nvSpPr>
          <p:cNvPr id="34" name="Subtítulo 2">
            <a:extLst>
              <a:ext uri="{FF2B5EF4-FFF2-40B4-BE49-F238E27FC236}">
                <a16:creationId xmlns:a16="http://schemas.microsoft.com/office/drawing/2014/main" id="{7F6E9F93-CED8-4B4A-AEE3-641416F3CC0A}"/>
              </a:ext>
            </a:extLst>
          </p:cNvPr>
          <p:cNvSpPr txBox="1">
            <a:spLocks/>
          </p:cNvSpPr>
          <p:nvPr/>
        </p:nvSpPr>
        <p:spPr>
          <a:xfrm>
            <a:off x="5649468" y="5549285"/>
            <a:ext cx="3268899" cy="8792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1087313" rtl="0" eaLnBrk="1" latinLnBrk="0" hangingPunct="1">
              <a:lnSpc>
                <a:spcPct val="90000"/>
              </a:lnSpc>
              <a:spcBef>
                <a:spcPts val="1189"/>
              </a:spcBef>
              <a:buFont typeface="Arial" panose="020B0604020202020204" pitchFamily="34" charset="0"/>
              <a:buNone/>
              <a:defRPr sz="285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657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237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313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21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0970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4626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8283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1939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5596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49252" indent="0" algn="ctr" defTabSz="1087313" rtl="0" eaLnBrk="1" latinLnBrk="0" hangingPunct="1">
              <a:lnSpc>
                <a:spcPct val="90000"/>
              </a:lnSpc>
              <a:spcBef>
                <a:spcPts val="595"/>
              </a:spcBef>
              <a:buFont typeface="Arial" panose="020B0604020202020204" pitchFamily="34" charset="0"/>
              <a:buNone/>
              <a:defRPr sz="190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4000" dirty="0">
                <a:gradFill flip="none" rotWithShape="1">
                  <a:gsLst>
                    <a:gs pos="0">
                      <a:schemeClr val="bg1">
                        <a:shade val="30000"/>
                        <a:satMod val="115000"/>
                      </a:schemeClr>
                    </a:gs>
                    <a:gs pos="50000">
                      <a:schemeClr val="bg1">
                        <a:shade val="67500"/>
                        <a:satMod val="115000"/>
                      </a:schemeClr>
                    </a:gs>
                    <a:gs pos="100000">
                      <a:schemeClr val="bg1">
                        <a:shade val="100000"/>
                        <a:satMod val="115000"/>
                      </a:schemeClr>
                    </a:gs>
                  </a:gsLst>
                  <a:path path="circle">
                    <a:fillToRect l="100000" b="100000"/>
                  </a:path>
                  <a:tileRect t="-100000" r="-100000"/>
                </a:gradFill>
                <a:latin typeface="Bahnschrift Light" panose="020B0502040204020203" pitchFamily="34" charset="0"/>
              </a:rPr>
              <a:t>Exposição de </a:t>
            </a:r>
            <a:endParaRPr lang="pt-BR" sz="4000" dirty="0">
              <a:gradFill flip="none" rotWithShape="1">
                <a:gsLst>
                  <a:gs pos="0">
                    <a:schemeClr val="bg1">
                      <a:shade val="30000"/>
                      <a:satMod val="115000"/>
                    </a:schemeClr>
                  </a:gs>
                  <a:gs pos="50000">
                    <a:schemeClr val="bg1">
                      <a:shade val="67500"/>
                      <a:satMod val="115000"/>
                    </a:schemeClr>
                  </a:gs>
                  <a:gs pos="100000">
                    <a:schemeClr val="bg1">
                      <a:shade val="100000"/>
                      <a:satMod val="115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atin typeface="Bahnschrift" panose="020B05020402040202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A6F2834-AA48-44B2-926D-F7ABBD1F7A64}"/>
              </a:ext>
            </a:extLst>
          </p:cNvPr>
          <p:cNvSpPr txBox="1"/>
          <p:nvPr/>
        </p:nvSpPr>
        <p:spPr>
          <a:xfrm>
            <a:off x="6471585" y="9622671"/>
            <a:ext cx="425371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Local: </a:t>
            </a:r>
          </a:p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Instituto Cego Aderaldo</a:t>
            </a:r>
          </a:p>
          <a:p>
            <a:endParaRPr lang="pt-BR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Data:</a:t>
            </a:r>
          </a:p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01 de Dezembro de 2018</a:t>
            </a:r>
          </a:p>
          <a:p>
            <a:endParaRPr lang="pt-BR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Horário:</a:t>
            </a:r>
          </a:p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17:00 às 21:00 da noite</a:t>
            </a:r>
          </a:p>
          <a:p>
            <a:endParaRPr lang="pt-BR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endParaRPr lang="pt-BR" sz="2800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r>
              <a:rPr lang="pt-BR" sz="2800" dirty="0">
                <a:solidFill>
                  <a:schemeClr val="bg1"/>
                </a:solidFill>
                <a:latin typeface="Bahnschrift" panose="020B0502040204020203" pitchFamily="34" charset="0"/>
              </a:rPr>
              <a:t> 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FCF31116-4EB1-4A86-B425-21A059321924}"/>
              </a:ext>
            </a:extLst>
          </p:cNvPr>
          <p:cNvSpPr txBox="1"/>
          <p:nvPr/>
        </p:nvSpPr>
        <p:spPr>
          <a:xfrm>
            <a:off x="6334611" y="13658386"/>
            <a:ext cx="4509273" cy="70788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pt-BR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ENTRADA GRATUITA</a:t>
            </a:r>
            <a:endParaRPr lang="pt-BR" sz="4000" b="1" dirty="0"/>
          </a:p>
        </p:txBody>
      </p:sp>
    </p:spTree>
    <p:extLst>
      <p:ext uri="{BB962C8B-B14F-4D97-AF65-F5344CB8AC3E}">
        <p14:creationId xmlns:p14="http://schemas.microsoft.com/office/powerpoint/2010/main" val="2422061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26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Bahnschrift</vt:lpstr>
      <vt:lpstr>Bahnschrift Light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Emanuel</dc:creator>
  <cp:lastModifiedBy>Mateus Emanuel</cp:lastModifiedBy>
  <cp:revision>11</cp:revision>
  <dcterms:created xsi:type="dcterms:W3CDTF">2018-09-20T17:13:51Z</dcterms:created>
  <dcterms:modified xsi:type="dcterms:W3CDTF">2018-09-22T02:43:00Z</dcterms:modified>
</cp:coreProperties>
</file>