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57a705b0f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57a705b0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57a705b0f_0_1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57a705b0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57a705ba1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57a705ba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921650" y="3429000"/>
            <a:ext cx="79755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 sz="1800">
                <a:solidFill>
                  <a:srgbClr val="262626"/>
                </a:solidFill>
              </a:rPr>
              <a:t>Ao longo do desenvolvimento do projeto, o designer utiliza vários tipos de desenhos, desde o simples esboço para fixar um pensamento útil ao projeto, até os </a:t>
            </a:r>
            <a:r>
              <a:rPr b="1" i="1" lang="pt-BR" sz="1800">
                <a:solidFill>
                  <a:srgbClr val="0000FF"/>
                </a:solidFill>
              </a:rPr>
              <a:t>desenhos de construção, perspectivas, axonometrias, desenho explodido, fotomontagens*</a:t>
            </a:r>
            <a:r>
              <a:rPr i="1" lang="pt-BR" sz="1800">
                <a:solidFill>
                  <a:srgbClr val="262626"/>
                </a:solidFill>
              </a:rPr>
              <a:t>. Vejamos exemplos de cada tipo. [...]</a:t>
            </a:r>
            <a:endParaRPr i="1" sz="1800">
              <a:solidFill>
                <a:srgbClr val="26262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0000FF"/>
                </a:solidFill>
              </a:rPr>
              <a:t>*Exemplos em: </a:t>
            </a:r>
            <a:r>
              <a:rPr lang="pt-BR" sz="1600">
                <a:solidFill>
                  <a:schemeClr val="dk1"/>
                </a:solidFill>
              </a:rPr>
              <a:t>MUNARI, Bruno. Das coisas nascem coisas. 3. ed. São Paulo: Martins Fontes, 2015. </a:t>
            </a:r>
            <a:r>
              <a:rPr lang="pt-BR" sz="1600">
                <a:solidFill>
                  <a:srgbClr val="0000FF"/>
                </a:solidFill>
              </a:rPr>
              <a:t>Páginas 57 a 8</a:t>
            </a:r>
            <a:r>
              <a:rPr lang="pt-BR" sz="1600">
                <a:solidFill>
                  <a:srgbClr val="4A86E8"/>
                </a:solidFill>
              </a:rPr>
              <a:t>4.</a:t>
            </a:r>
            <a:endParaRPr sz="16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811125" y="610575"/>
            <a:ext cx="7344300" cy="26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rgbClr val="FF0000"/>
                </a:solidFill>
              </a:rPr>
              <a:t>REMOVER ESTA PÁGINA NO ARQUIVO NA EQUIPE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Conteúdo: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digitalização da </a:t>
            </a:r>
            <a:r>
              <a:rPr lang="pt-BR" sz="2400" u="sng"/>
              <a:t>evolução</a:t>
            </a:r>
            <a:r>
              <a:rPr lang="pt-BR" sz="2400"/>
              <a:t> de esboços traçados à mão.</a:t>
            </a:r>
            <a:endParaRPr sz="2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11125" y="610575"/>
            <a:ext cx="73443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(identificação do projeto)</a:t>
            </a:r>
            <a:endParaRPr sz="3000"/>
          </a:p>
        </p:txBody>
      </p:sp>
      <p:sp>
        <p:nvSpPr>
          <p:cNvPr id="61" name="Google Shape;61;p14"/>
          <p:cNvSpPr txBox="1"/>
          <p:nvPr/>
        </p:nvSpPr>
        <p:spPr>
          <a:xfrm>
            <a:off x="1936200" y="1992700"/>
            <a:ext cx="527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Conceito de criação</a:t>
            </a:r>
            <a:endParaRPr b="1" sz="3000"/>
          </a:p>
        </p:txBody>
      </p:sp>
      <p:sp>
        <p:nvSpPr>
          <p:cNvPr id="62" name="Google Shape;62;p14"/>
          <p:cNvSpPr txBox="1"/>
          <p:nvPr/>
        </p:nvSpPr>
        <p:spPr>
          <a:xfrm>
            <a:off x="1936200" y="3374825"/>
            <a:ext cx="52716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/>
              <a:t>(versão mais atual do conceito de criação)</a:t>
            </a:r>
            <a:endParaRPr sz="3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380550" y="393225"/>
            <a:ext cx="8296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Painel de referências/inspirações</a:t>
            </a:r>
            <a:endParaRPr b="1"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/>
        </p:nvSpPr>
        <p:spPr>
          <a:xfrm>
            <a:off x="811125" y="1863000"/>
            <a:ext cx="7646700" cy="40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lang="pt-BR" sz="3000"/>
              <a:t>de alguma forma, registrem a evolução do conceito de criação.</a:t>
            </a:r>
            <a:endParaRPr sz="3000">
              <a:solidFill>
                <a:schemeClr val="dk1"/>
              </a:solidFill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456750" y="393225"/>
            <a:ext cx="8296500" cy="8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/>
              <a:t>Evolução do conceito de criação</a:t>
            </a:r>
            <a:endParaRPr b="1" sz="3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