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7a705b0f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7a705b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7a705ce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7a705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7a705b0f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7a705b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7a705b0f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7a705b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84250" y="4173950"/>
            <a:ext cx="7975500" cy="202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262626"/>
                </a:solidFill>
              </a:rPr>
              <a:t>Ao longo do desenvolvimento do projeto, o designer utiliza vários tipos de desenhos, desde o simples esboço para fixar um pensamento útil ao projeto, até os </a:t>
            </a:r>
            <a:r>
              <a:rPr b="1" i="1" lang="pt-BR" sz="1800">
                <a:solidFill>
                  <a:srgbClr val="0000FF"/>
                </a:solidFill>
              </a:rPr>
              <a:t>desenhos de construção, perspectivas, axonometrias, desenho explodido, fotomontagens*</a:t>
            </a:r>
            <a:r>
              <a:rPr i="1" lang="pt-BR" sz="1800">
                <a:solidFill>
                  <a:srgbClr val="262626"/>
                </a:solidFill>
              </a:rPr>
              <a:t>. Vejamos exemplos de cada tipo. [...]</a:t>
            </a:r>
            <a:endParaRPr i="1"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</a:rPr>
              <a:t>*Exemplos em: </a:t>
            </a:r>
            <a:r>
              <a:rPr lang="pt-BR" sz="1600">
                <a:solidFill>
                  <a:schemeClr val="dk1"/>
                </a:solidFill>
              </a:rPr>
              <a:t>MUNARI, Bruno. Das coisas nascem coisas. 3. ed. São Paulo: Martins Fontes, 2015. </a:t>
            </a:r>
            <a:r>
              <a:rPr lang="pt-BR" sz="1600">
                <a:solidFill>
                  <a:srgbClr val="0000FF"/>
                </a:solidFill>
              </a:rPr>
              <a:t>Páginas 57 a 8</a:t>
            </a:r>
            <a:r>
              <a:rPr lang="pt-BR" sz="1600">
                <a:solidFill>
                  <a:srgbClr val="4A86E8"/>
                </a:solidFill>
              </a:rPr>
              <a:t>4.</a:t>
            </a:r>
            <a:endParaRPr sz="1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975"/>
            <a:ext cx="91440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0000"/>
                </a:solidFill>
              </a:rPr>
              <a:t>REMOVER ESTA TELA NO ARQUIVO NA EQUIPE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584250" y="1012575"/>
            <a:ext cx="7975500" cy="26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Conteúdo: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digitalização da </a:t>
            </a:r>
            <a:r>
              <a:rPr lang="pt-BR" sz="2400" u="sng"/>
              <a:t>evolução</a:t>
            </a:r>
            <a:r>
              <a:rPr lang="pt-BR" sz="2400"/>
              <a:t> de esboços </a:t>
            </a:r>
            <a:r>
              <a:rPr lang="pt-BR" sz="2400" u="sng"/>
              <a:t>traçados à mão</a:t>
            </a:r>
            <a:r>
              <a:rPr lang="pt-BR" sz="2400"/>
              <a:t>, alguns deles acompanhados por descrição do produto.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Critério: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cliente percebe o conceito do produto nos esboços?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23500" y="32572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(identificação do projeto)</a:t>
            </a:r>
            <a:endParaRPr sz="3000"/>
          </a:p>
        </p:txBody>
      </p:sp>
      <p:sp>
        <p:nvSpPr>
          <p:cNvPr id="62" name="Google Shape;62;p14"/>
          <p:cNvSpPr txBox="1"/>
          <p:nvPr/>
        </p:nvSpPr>
        <p:spPr>
          <a:xfrm>
            <a:off x="723500" y="1094875"/>
            <a:ext cx="5271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Experimentações</a:t>
            </a:r>
            <a:endParaRPr b="1" sz="3000"/>
          </a:p>
        </p:txBody>
      </p:sp>
      <p:sp>
        <p:nvSpPr>
          <p:cNvPr id="63" name="Google Shape;63;p14"/>
          <p:cNvSpPr txBox="1"/>
          <p:nvPr/>
        </p:nvSpPr>
        <p:spPr>
          <a:xfrm>
            <a:off x="1936200" y="2431563"/>
            <a:ext cx="5271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(versão mais atual - imagem)</a:t>
            </a:r>
            <a:endParaRPr sz="3000"/>
          </a:p>
        </p:txBody>
      </p:sp>
      <p:sp>
        <p:nvSpPr>
          <p:cNvPr id="64" name="Google Shape;64;p14"/>
          <p:cNvSpPr txBox="1"/>
          <p:nvPr/>
        </p:nvSpPr>
        <p:spPr>
          <a:xfrm>
            <a:off x="1936200" y="3768250"/>
            <a:ext cx="5271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(versão mais atual da descrição do produto)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811125" y="61057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(identificação do projeto)</a:t>
            </a:r>
            <a:endParaRPr sz="3000"/>
          </a:p>
        </p:txBody>
      </p:sp>
      <p:sp>
        <p:nvSpPr>
          <p:cNvPr id="70" name="Google Shape;70;p15"/>
          <p:cNvSpPr txBox="1"/>
          <p:nvPr/>
        </p:nvSpPr>
        <p:spPr>
          <a:xfrm>
            <a:off x="1923675" y="3000600"/>
            <a:ext cx="5271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Experimentações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