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011" autoAdjust="0"/>
    <p:restoredTop sz="94660"/>
  </p:normalViewPr>
  <p:slideViewPr>
    <p:cSldViewPr snapToGrid="0">
      <p:cViewPr varScale="1">
        <p:scale>
          <a:sx n="91" d="100"/>
          <a:sy n="91" d="100"/>
        </p:scale>
        <p:origin x="101" y="6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642604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Foto Panorâmica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014310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e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78412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çã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271073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artão de Nom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8879774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2557474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nas de Imag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7772601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46992675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5865794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4579268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1085211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3678166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482549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1974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0527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85195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smtClean="0"/>
              <a:t>5/13/2019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smtClean="0"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5367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48A87A34-81AB-432B-8DAE-1953F412C126}" type="datetimeFigureOut">
              <a:rPr lang="en-US" smtClean="0"/>
              <a:pPr/>
              <a:t>5/13/2019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6D22F896-40B5-4ADD-8801-0D06FADFA095}" type="slidenum">
              <a:rPr lang="en-US" smtClean="0"/>
              <a:pPr/>
              <a:t>‹nº›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749181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m 4">
            <a:extLst>
              <a:ext uri="{FF2B5EF4-FFF2-40B4-BE49-F238E27FC236}">
                <a16:creationId xmlns:a16="http://schemas.microsoft.com/office/drawing/2014/main" id="{4494B9E1-E457-41B5-973A-E50D983B72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7491" y="688356"/>
            <a:ext cx="3837018" cy="4860502"/>
          </a:xfrm>
          <a:prstGeom prst="rect">
            <a:avLst/>
          </a:prstGeom>
        </p:spPr>
      </p:pic>
      <p:sp>
        <p:nvSpPr>
          <p:cNvPr id="6" name="CaixaDeTexto 5">
            <a:extLst>
              <a:ext uri="{FF2B5EF4-FFF2-40B4-BE49-F238E27FC236}">
                <a16:creationId xmlns:a16="http://schemas.microsoft.com/office/drawing/2014/main" id="{1C0AE972-5DF8-41E3-9BAB-BBBFE745A74F}"/>
              </a:ext>
            </a:extLst>
          </p:cNvPr>
          <p:cNvSpPr txBox="1"/>
          <p:nvPr/>
        </p:nvSpPr>
        <p:spPr>
          <a:xfrm>
            <a:off x="1943450" y="6140741"/>
            <a:ext cx="838899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Mateus Emanuel, Mateus Felipe, Márcio Gleidson, Samuel Fabián, Pedro Victor</a:t>
            </a:r>
          </a:p>
        </p:txBody>
      </p:sp>
    </p:spTree>
    <p:extLst>
      <p:ext uri="{BB962C8B-B14F-4D97-AF65-F5344CB8AC3E}">
        <p14:creationId xmlns:p14="http://schemas.microsoft.com/office/powerpoint/2010/main" val="15057457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38E804-5033-438F-B5B6-347E7F3FDC7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PROJETO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2EDE14D-421F-44DE-8389-8E669046B86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endParaRPr lang="pt-BR" sz="4000" dirty="0"/>
          </a:p>
          <a:p>
            <a:pPr marL="36900" indent="0" algn="just">
              <a:buNone/>
            </a:pPr>
            <a:r>
              <a:rPr lang="pt-BR" sz="4000" dirty="0"/>
              <a:t>Trazer uma nova forma de experenciar contatos com vida alienígena, baseando –se em famosos relatos </a:t>
            </a:r>
            <a:r>
              <a:rPr lang="pt-BR" sz="4000" dirty="0" err="1"/>
              <a:t>quixadaenses</a:t>
            </a:r>
            <a:r>
              <a:rPr lang="pt-BR" sz="4000" dirty="0"/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21714476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1766032-3D6F-4E59-843F-2104E97BF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PROPOSTA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EBAE1A-DE17-4AA9-942C-91964F5CD4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36900" indent="0" algn="just">
              <a:buNone/>
            </a:pPr>
            <a:endParaRPr lang="pt-BR" sz="4000" dirty="0"/>
          </a:p>
          <a:p>
            <a:pPr marL="36900" indent="0" algn="just">
              <a:buNone/>
            </a:pPr>
            <a:r>
              <a:rPr lang="pt-BR" sz="4000" dirty="0"/>
              <a:t>Utilizando de vídeo projeções, som estereofônico e conteúdo </a:t>
            </a:r>
            <a:r>
              <a:rPr lang="pt-BR" sz="4000" dirty="0" err="1"/>
              <a:t>hipermidiático</a:t>
            </a:r>
            <a:r>
              <a:rPr lang="pt-BR" sz="4000" dirty="0"/>
              <a:t>, procuramos proporcionar uma imersão para nosso usuário através da realidade aumentada.</a:t>
            </a:r>
          </a:p>
        </p:txBody>
      </p:sp>
    </p:spTree>
    <p:extLst>
      <p:ext uri="{BB962C8B-B14F-4D97-AF65-F5344CB8AC3E}">
        <p14:creationId xmlns:p14="http://schemas.microsoft.com/office/powerpoint/2010/main" val="13395316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8A94D39-0B4F-4BD8-86B6-87FC727EB4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38DEF46-C639-4590-89F5-2F12C3236C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8FCBA35E-5133-437B-A331-330AF464A13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4439039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Ardósia">
  <a:themeElements>
    <a:clrScheme name="Ardósia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Ardósia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Ardósia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TM04033929[[fn=Ardósia]]</Template>
  <TotalTime>47</TotalTime>
  <Words>60</Words>
  <Application>Microsoft Office PowerPoint</Application>
  <PresentationFormat>Widescreen</PresentationFormat>
  <Paragraphs>7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2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7" baseType="lpstr">
      <vt:lpstr>Calisto MT</vt:lpstr>
      <vt:lpstr>Wingdings 2</vt:lpstr>
      <vt:lpstr>Ardósia</vt:lpstr>
      <vt:lpstr>Apresentação do PowerPoint</vt:lpstr>
      <vt:lpstr>OBJETIVO DO PROJETO</vt:lpstr>
      <vt:lpstr>PROPOSTA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Mateus Emanuel</dc:creator>
  <cp:lastModifiedBy>Mateus Emanuel</cp:lastModifiedBy>
  <cp:revision>5</cp:revision>
  <dcterms:created xsi:type="dcterms:W3CDTF">2019-05-13T16:38:55Z</dcterms:created>
  <dcterms:modified xsi:type="dcterms:W3CDTF">2019-05-13T17:26:33Z</dcterms:modified>
</cp:coreProperties>
</file>