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1" r:id="rId4"/>
    <p:sldId id="262" r:id="rId5"/>
    <p:sldId id="264" r:id="rId6"/>
    <p:sldId id="265" r:id="rId7"/>
    <p:sldId id="263" r:id="rId8"/>
    <p:sldId id="267" r:id="rId9"/>
    <p:sldId id="258" r:id="rId10"/>
    <p:sldId id="259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1440-4B24-4AA1-870B-B0F25406A028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AC82A8-2C1C-4499-B685-FCBDACA8F3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12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1440-4B24-4AA1-870B-B0F25406A028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82A8-2C1C-4499-B685-FCBDACA8F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7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1440-4B24-4AA1-870B-B0F25406A028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82A8-2C1C-4499-B685-FCBDACA8F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07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1440-4B24-4AA1-870B-B0F25406A028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82A8-2C1C-4499-B685-FCBDACA8F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43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1440-4B24-4AA1-870B-B0F25406A028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82A8-2C1C-4499-B685-FCBDACA8F3BA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19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1440-4B24-4AA1-870B-B0F25406A028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82A8-2C1C-4499-B685-FCBDACA8F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76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1440-4B24-4AA1-870B-B0F25406A028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82A8-2C1C-4499-B685-FCBDACA8F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80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1440-4B24-4AA1-870B-B0F25406A028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82A8-2C1C-4499-B685-FCBDACA8F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61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1440-4B24-4AA1-870B-B0F25406A028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82A8-2C1C-4499-B685-FCBDACA8F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41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1440-4B24-4AA1-870B-B0F25406A028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82A8-2C1C-4499-B685-FCBDACA8F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2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61440-4B24-4AA1-870B-B0F25406A028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82A8-2C1C-4499-B685-FCBDACA8F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92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A661440-4B24-4AA1-870B-B0F25406A028}" type="datetimeFigureOut">
              <a:rPr lang="pt-BR" smtClean="0"/>
              <a:t>20/06/2018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CAC82A8-2C1C-4499-B685-FCBDACA8F3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74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A566188-DA61-435D-B7D6-F237748F15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CDD208-D64E-4053-BB7E-A9CF89D127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anchor="ctr">
            <a:normAutofit/>
          </a:bodyPr>
          <a:lstStyle/>
          <a:p>
            <a:pPr algn="r"/>
            <a:r>
              <a:rPr lang="pt-BR" sz="6600"/>
              <a:t>Grupo: Mochileiros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93C2A17-5343-41E9-BE0B-BFA49AFA1E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057400"/>
            <a:ext cx="5784273" cy="4038600"/>
          </a:xfrm>
        </p:spPr>
        <p:txBody>
          <a:bodyPr/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Mauro, tem 30 anos, e vende miçanga e faz bicos para sobreviver, ele é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anti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 capitalismo e procura os melhores meios de não colaborar com o movimento. Não tem residência fixa e vive viajando através de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mochilão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, ele sempre acampa, mas busca lugares baratos para se alimentar e cuidar de sua higiene. Ele sempre busca maneiras de fazer algo em troca de alimentação e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estadia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, porém é bem complicado encontrar.</a:t>
            </a:r>
          </a:p>
        </p:txBody>
      </p:sp>
      <p:pic>
        <p:nvPicPr>
          <p:cNvPr id="4" name="Imagem 3" descr="Uma imagem contendo ao ar livre, céu, água, bicicleta&#10;&#10;Descrição gerada com muito alta confiança">
            <a:extLst>
              <a:ext uri="{FF2B5EF4-FFF2-40B4-BE49-F238E27FC236}">
                <a16:creationId xmlns:a16="http://schemas.microsoft.com/office/drawing/2014/main" xmlns="" id="{F344FDA6-5A7A-4D38-AEF8-466B8E130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7" r="-1"/>
          <a:stretch/>
        </p:blipFill>
        <p:spPr>
          <a:xfrm>
            <a:off x="6927273" y="730316"/>
            <a:ext cx="4681270" cy="536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310949A-2E16-4D91-945F-FE245AD0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42" y="178030"/>
            <a:ext cx="9875520" cy="1356360"/>
          </a:xfrm>
        </p:spPr>
        <p:txBody>
          <a:bodyPr/>
          <a:lstStyle/>
          <a:p>
            <a:r>
              <a:rPr lang="pt-BR" dirty="0"/>
              <a:t>Concorrência: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F0306E4-08D2-43A6-AD8E-E23351EC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71" y="1252104"/>
            <a:ext cx="8872711" cy="657378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pt-BR" sz="3200" dirty="0" err="1">
                <a:solidFill>
                  <a:schemeClr val="tx2">
                    <a:lumMod val="75000"/>
                  </a:schemeClr>
                </a:solidFill>
              </a:rPr>
              <a:t>WorldPacker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(https://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www.worldpackers.com/pt-BR):</a:t>
            </a:r>
            <a:endParaRPr lang="pt-BR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xmlns="" id="{651D2320-B076-4E10-9E42-6EEF4DBC8C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0" b="5514"/>
          <a:stretch/>
        </p:blipFill>
        <p:spPr>
          <a:xfrm>
            <a:off x="1010322" y="1708749"/>
            <a:ext cx="9875520" cy="47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FA7263-D7D1-4F0D-ABE4-1D0E25D6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pt-BR" sz="9600" dirty="0"/>
              <a:t>Obrigado pela a atenção!</a:t>
            </a:r>
          </a:p>
        </p:txBody>
      </p:sp>
    </p:spTree>
    <p:extLst>
      <p:ext uri="{BB962C8B-B14F-4D97-AF65-F5344CB8AC3E}">
        <p14:creationId xmlns:p14="http://schemas.microsoft.com/office/powerpoint/2010/main" val="385944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2738" y="505098"/>
            <a:ext cx="9875520" cy="1356360"/>
          </a:xfrm>
        </p:spPr>
        <p:txBody>
          <a:bodyPr>
            <a:normAutofit/>
          </a:bodyPr>
          <a:lstStyle/>
          <a:p>
            <a:r>
              <a:rPr lang="pt-BR" sz="4800" dirty="0"/>
              <a:t>O que são os mochileiros?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2738" y="1770017"/>
            <a:ext cx="7191102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“Segundo a maior comunidade de Mochileiros do Brasil define o mochileiro como "um grupo de viajantes alternativos de todas as idades, nacionalidades e classe sociais possíveis, que amam sair de suas casas, atravessar fronteiras de países ou mesmo de estados, conhecer locais e pessoas de culturas diferentes, através de uma forma totalmente aventureira e enriquecedora."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r="44943"/>
          <a:stretch/>
        </p:blipFill>
        <p:spPr>
          <a:xfrm>
            <a:off x="7863840" y="1559761"/>
            <a:ext cx="3798276" cy="45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9980" y="2409370"/>
            <a:ext cx="9966960" cy="1399085"/>
          </a:xfrm>
        </p:spPr>
        <p:txBody>
          <a:bodyPr/>
          <a:lstStyle/>
          <a:p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Route</a:t>
            </a:r>
            <a:r>
              <a:rPr lang="pt-BR" dirty="0"/>
              <a:t> - RR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69803" y="3808456"/>
            <a:ext cx="8447314" cy="414983"/>
          </a:xfrm>
        </p:spPr>
        <p:txBody>
          <a:bodyPr>
            <a:noAutofit/>
          </a:bodyPr>
          <a:lstStyle/>
          <a:p>
            <a:r>
              <a:rPr lang="pt-BR" sz="4000" dirty="0"/>
              <a:t>O caminho certo é você quem escolhe!</a:t>
            </a:r>
          </a:p>
        </p:txBody>
      </p:sp>
    </p:spTree>
    <p:extLst>
      <p:ext uri="{BB962C8B-B14F-4D97-AF65-F5344CB8AC3E}">
        <p14:creationId xmlns:p14="http://schemas.microsoft.com/office/powerpoint/2010/main" val="8411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8742DB-F06C-41D5-9763-2F6D6804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RR?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BFF6610-0DC0-478C-9BDB-BD00CFE0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tx2">
                    <a:lumMod val="75000"/>
                  </a:schemeClr>
                </a:solidFill>
              </a:rPr>
              <a:t>A </a:t>
            </a:r>
            <a:r>
              <a:rPr lang="pt-BR" sz="3600" dirty="0" err="1">
                <a:solidFill>
                  <a:schemeClr val="tx2">
                    <a:lumMod val="75000"/>
                  </a:schemeClr>
                </a:solidFill>
              </a:rPr>
              <a:t>Right</a:t>
            </a:r>
            <a:r>
              <a:rPr lang="pt-BR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3600" dirty="0" err="1">
                <a:solidFill>
                  <a:schemeClr val="tx2">
                    <a:lumMod val="75000"/>
                  </a:schemeClr>
                </a:solidFill>
              </a:rPr>
              <a:t>Route</a:t>
            </a:r>
            <a:r>
              <a:rPr lang="pt-BR" sz="3600" dirty="0">
                <a:solidFill>
                  <a:schemeClr val="tx2">
                    <a:lumMod val="75000"/>
                  </a:schemeClr>
                </a:solidFill>
              </a:rPr>
              <a:t> é uma empresa que oferece serviços alternativos facilitadores de viagens por meio de sua comunidade, valorizando a experiência e intercâmbio cultural entre lugar e viajante, de forma sustentável e consciente.</a:t>
            </a:r>
          </a:p>
        </p:txBody>
      </p:sp>
    </p:spTree>
    <p:extLst>
      <p:ext uri="{BB962C8B-B14F-4D97-AF65-F5344CB8AC3E}">
        <p14:creationId xmlns:p14="http://schemas.microsoft.com/office/powerpoint/2010/main" val="4378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2EB14F3-DAA6-49E3-B1D7-F8A26AAB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055668"/>
            <a:ext cx="9872871" cy="2746664"/>
          </a:xfrm>
        </p:spPr>
        <p:txBody>
          <a:bodyPr>
            <a:normAutofit fontScale="92500" lnSpcReduction="20000"/>
          </a:bodyPr>
          <a:lstStyle/>
          <a:p>
            <a:pPr marL="45720" indent="0" algn="ctr">
              <a:buNone/>
            </a:pPr>
            <a:r>
              <a:rPr lang="pt-BR" sz="3600" i="1" dirty="0">
                <a:solidFill>
                  <a:schemeClr val="tx2">
                    <a:lumMod val="75000"/>
                  </a:schemeClr>
                </a:solidFill>
              </a:rPr>
              <a:t>“Uma das formas de economizar durante a viagem é fazer intercâmbio de trabalho por apenas algumas horas de trabalho em </a:t>
            </a:r>
            <a:r>
              <a:rPr lang="pt-BR" sz="3600" i="1" dirty="0" err="1">
                <a:solidFill>
                  <a:schemeClr val="tx2">
                    <a:lumMod val="75000"/>
                  </a:schemeClr>
                </a:solidFill>
              </a:rPr>
              <a:t>hostels</a:t>
            </a:r>
            <a:r>
              <a:rPr lang="pt-BR" sz="3600" i="1" dirty="0">
                <a:solidFill>
                  <a:schemeClr val="tx2">
                    <a:lumMod val="75000"/>
                  </a:schemeClr>
                </a:solidFill>
              </a:rPr>
              <a:t>, ONGs ou projetos ecológicos, a acomodação é garantida  e novos aprendizados também</a:t>
            </a:r>
            <a:r>
              <a:rPr lang="pt-BR" sz="3600" i="1" dirty="0" smtClean="0">
                <a:solidFill>
                  <a:schemeClr val="tx2">
                    <a:lumMod val="75000"/>
                  </a:schemeClr>
                </a:solidFill>
              </a:rPr>
              <a:t>.”</a:t>
            </a:r>
          </a:p>
          <a:p>
            <a:pPr marL="45720" indent="0" algn="ctr">
              <a:buNone/>
            </a:pPr>
            <a:r>
              <a:rPr lang="pt-BR" sz="3600" i="1" dirty="0" smtClean="0">
                <a:solidFill>
                  <a:schemeClr val="tx2">
                    <a:lumMod val="75000"/>
                  </a:schemeClr>
                </a:solidFill>
              </a:rPr>
              <a:t>Diário de campo – </a:t>
            </a:r>
            <a:r>
              <a:rPr lang="pt-BR" sz="3600" i="1" dirty="0" err="1" smtClean="0">
                <a:solidFill>
                  <a:schemeClr val="tx2">
                    <a:lumMod val="75000"/>
                  </a:schemeClr>
                </a:solidFill>
              </a:rPr>
              <a:t>WorldPacker</a:t>
            </a:r>
            <a:r>
              <a:rPr lang="pt-BR" sz="3600" i="1" dirty="0">
                <a:solidFill>
                  <a:schemeClr val="tx2">
                    <a:lumMod val="75000"/>
                  </a:schemeClr>
                </a:solidFill>
              </a:rPr>
              <a:t> (https://</a:t>
            </a:r>
            <a:r>
              <a:rPr lang="pt-BR" sz="3600" i="1" dirty="0" smtClean="0">
                <a:solidFill>
                  <a:schemeClr val="tx2">
                    <a:lumMod val="75000"/>
                  </a:schemeClr>
                </a:solidFill>
              </a:rPr>
              <a:t>www.worldpackers.com/pt-BR)</a:t>
            </a:r>
            <a:endParaRPr lang="pt-BR" sz="36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2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A7B4095-834F-42CA-AD04-26823834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78" y="623455"/>
            <a:ext cx="9875520" cy="1356360"/>
          </a:xfrm>
        </p:spPr>
        <p:txBody>
          <a:bodyPr/>
          <a:lstStyle/>
          <a:p>
            <a:r>
              <a:rPr lang="pt-BR" dirty="0"/>
              <a:t>O que oferecemos?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22F2106-2D40-4D7A-83E9-5344B3FC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78" y="2124959"/>
            <a:ext cx="6703522" cy="2753228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Site/App </a:t>
            </a: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Trocas de Serviços (Hospedagem e Alimentação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– Feirão de Mochileiros – Marketing boca a boca (através de voluntariado da empresa);</a:t>
            </a: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Pacote de viagens personalizáveis;</a:t>
            </a:r>
          </a:p>
          <a:p>
            <a:pPr marL="45720" indent="0">
              <a:buNone/>
            </a:pPr>
            <a:endParaRPr lang="pt-B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Imagem 4" descr="Uma imagem contendo texto, captura de tela&#10;&#10;Descrição gerada com muito alta confiança">
            <a:extLst>
              <a:ext uri="{FF2B5EF4-FFF2-40B4-BE49-F238E27FC236}">
                <a16:creationId xmlns:a16="http://schemas.microsoft.com/office/drawing/2014/main" xmlns="" id="{017F51CB-DA6E-44A9-8EF3-4A934642F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251" y="315686"/>
            <a:ext cx="3672671" cy="62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A7B4095-834F-42CA-AD04-26823834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78" y="623455"/>
            <a:ext cx="9875520" cy="1356360"/>
          </a:xfrm>
        </p:spPr>
        <p:txBody>
          <a:bodyPr/>
          <a:lstStyle/>
          <a:p>
            <a:r>
              <a:rPr lang="pt-BR" dirty="0"/>
              <a:t>O que oferecemos?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22F2106-2D40-4D7A-83E9-5344B3FC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78" y="2124958"/>
            <a:ext cx="6703522" cy="2003697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Produtos sustentáveis de associados (Marketing e Venda);</a:t>
            </a:r>
          </a:p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Objetos de identificação visual – </a:t>
            </a:r>
            <a:r>
              <a:rPr lang="pt-BR" sz="2400" dirty="0" err="1">
                <a:solidFill>
                  <a:schemeClr val="tx2">
                    <a:lumMod val="75000"/>
                  </a:schemeClr>
                </a:solidFill>
              </a:rPr>
              <a:t>Bandanas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, canecas e camisas</a:t>
            </a:r>
          </a:p>
        </p:txBody>
      </p:sp>
      <p:pic>
        <p:nvPicPr>
          <p:cNvPr id="8" name="Imagem 7" descr="Uma imagem contendo pessoa, posando, grupo, foto&#10;&#10;Descrição gerada com muito alta confiança">
            <a:extLst>
              <a:ext uri="{FF2B5EF4-FFF2-40B4-BE49-F238E27FC236}">
                <a16:creationId xmlns:a16="http://schemas.microsoft.com/office/drawing/2014/main" xmlns="" id="{4DBA9F21-49B6-4966-8F27-954D9DEF6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424" y="3391329"/>
            <a:ext cx="4602090" cy="2948214"/>
          </a:xfrm>
          <a:prstGeom prst="rect">
            <a:avLst/>
          </a:prstGeom>
        </p:spPr>
      </p:pic>
      <p:pic>
        <p:nvPicPr>
          <p:cNvPr id="10" name="Imagem 9" descr="Uma imagem contendo pessoa, mesa, interior&#10;&#10;Descrição gerada com alta confiança">
            <a:extLst>
              <a:ext uri="{FF2B5EF4-FFF2-40B4-BE49-F238E27FC236}">
                <a16:creationId xmlns:a16="http://schemas.microsoft.com/office/drawing/2014/main" xmlns="" id="{4C5DB190-17CB-43BB-BA98-F25EAD53D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53" y="3747362"/>
            <a:ext cx="4891254" cy="2592181"/>
          </a:xfrm>
          <a:prstGeom prst="rect">
            <a:avLst/>
          </a:prstGeom>
        </p:spPr>
      </p:pic>
      <p:pic>
        <p:nvPicPr>
          <p:cNvPr id="12" name="Imagem 11" descr="Uma imagem contendo ao ar livre, estrada, pessoa, carro&#10;&#10;Descrição gerada com muito alta confiança">
            <a:extLst>
              <a:ext uri="{FF2B5EF4-FFF2-40B4-BE49-F238E27FC236}">
                <a16:creationId xmlns:a16="http://schemas.microsoft.com/office/drawing/2014/main" xmlns="" id="{84AE58A1-B351-48AF-A858-58C320FD1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08" y="726863"/>
            <a:ext cx="2806322" cy="227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E31D01-BBE4-479F-815E-9B305119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esperamos atingir com os serviços e produtos?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DE88B06-BA50-4157-98FB-95064D89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1"/>
            <a:ext cx="9872871" cy="1863436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Facilitar o intercâmbio cultural;</a:t>
            </a:r>
          </a:p>
          <a:p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Disseminação da </a:t>
            </a:r>
            <a:r>
              <a:rPr lang="pt-BR" sz="3200" dirty="0" smtClean="0">
                <a:solidFill>
                  <a:schemeClr val="tx2">
                    <a:lumMod val="75000"/>
                  </a:schemeClr>
                </a:solidFill>
              </a:rPr>
              <a:t>consciência do autossustentável </a:t>
            </a: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e de culturas locais.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9880507-0D0F-4980-AB07-8885ADE8C999}"/>
              </a:ext>
            </a:extLst>
          </p:cNvPr>
          <p:cNvSpPr txBox="1">
            <a:spLocks/>
          </p:cNvSpPr>
          <p:nvPr/>
        </p:nvSpPr>
        <p:spPr>
          <a:xfrm>
            <a:off x="1140351" y="353568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Público </a:t>
            </a:r>
            <a:r>
              <a:rPr lang="pt-BR" dirty="0"/>
              <a:t>Alvo: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xmlns="" id="{CB6822ED-878F-400C-85DA-5C2E548CD493}"/>
              </a:ext>
            </a:extLst>
          </p:cNvPr>
          <p:cNvSpPr txBox="1">
            <a:spLocks/>
          </p:cNvSpPr>
          <p:nvPr/>
        </p:nvSpPr>
        <p:spPr>
          <a:xfrm>
            <a:off x="1140351" y="4620494"/>
            <a:ext cx="9872871" cy="186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pt-BR" sz="3200" dirty="0">
                <a:solidFill>
                  <a:schemeClr val="tx2">
                    <a:lumMod val="75000"/>
                  </a:schemeClr>
                </a:solidFill>
              </a:rPr>
              <a:t>Qualquer pessoa disposta a viajar com baixo custo e experienciar a vivência local .</a:t>
            </a:r>
          </a:p>
        </p:txBody>
      </p:sp>
    </p:spTree>
    <p:extLst>
      <p:ext uri="{BB962C8B-B14F-4D97-AF65-F5344CB8AC3E}">
        <p14:creationId xmlns:p14="http://schemas.microsoft.com/office/powerpoint/2010/main" val="2689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2057400"/>
            <a:ext cx="5784273" cy="4038600"/>
          </a:xfrm>
        </p:spPr>
        <p:txBody>
          <a:bodyPr/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Laura, tem 23 anos, tem residência fixa em SP, é formada em Letras e trabalha como uma escritora independente. Ela tem dificuldade  em procurar inspiração para escrever, por isso viaja,  o mundo através de </a:t>
            </a:r>
            <a:r>
              <a:rPr lang="pt-BR" dirty="0" err="1">
                <a:solidFill>
                  <a:schemeClr val="tx2">
                    <a:lumMod val="75000"/>
                  </a:schemeClr>
                </a:solidFill>
              </a:rPr>
              <a:t>mochilão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, buscando novidades e aprendendo culturas diferentes da dela de uma forma mais barata possível. Laura sempre busca por locais mais baratos pra hospedagem porém encontra muita dificuldade pois sempre encontra hotéis muito caros.</a:t>
            </a:r>
          </a:p>
        </p:txBody>
      </p:sp>
      <p:pic>
        <p:nvPicPr>
          <p:cNvPr id="9" name="Imagem 8" descr="Uma imagem contendo céu, ao ar livre, pessoa, grama&#10;&#10;Descrição gerada com muito alta confiança">
            <a:extLst>
              <a:ext uri="{FF2B5EF4-FFF2-40B4-BE49-F238E27FC236}">
                <a16:creationId xmlns:a16="http://schemas.microsoft.com/office/drawing/2014/main" xmlns="" id="{D68B76DA-297D-43E9-9C8E-546261896C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55"/>
          <a:stretch/>
        </p:blipFill>
        <p:spPr>
          <a:xfrm>
            <a:off x="7286171" y="1480457"/>
            <a:ext cx="3991428" cy="46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172</TotalTime>
  <Words>444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Corbel</vt:lpstr>
      <vt:lpstr>Base</vt:lpstr>
      <vt:lpstr>Grupo: Mochileiros</vt:lpstr>
      <vt:lpstr>O que são os mochileiros? </vt:lpstr>
      <vt:lpstr>Right Route - RR</vt:lpstr>
      <vt:lpstr>O que é a RR?</vt:lpstr>
      <vt:lpstr>Apresentação do PowerPoint</vt:lpstr>
      <vt:lpstr>O que oferecemos?</vt:lpstr>
      <vt:lpstr>O que oferecemos?</vt:lpstr>
      <vt:lpstr>O que esperamos atingir com os serviços e produtos?</vt:lpstr>
      <vt:lpstr>Personas:</vt:lpstr>
      <vt:lpstr>Personas:</vt:lpstr>
      <vt:lpstr>Concorrência:</vt:lpstr>
      <vt:lpstr>Obrigado pela a atenção!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 Route</dc:title>
  <dc:creator>Windows User</dc:creator>
  <cp:lastModifiedBy>Flávio Junior Junior</cp:lastModifiedBy>
  <cp:revision>19</cp:revision>
  <dcterms:created xsi:type="dcterms:W3CDTF">2018-06-20T14:03:13Z</dcterms:created>
  <dcterms:modified xsi:type="dcterms:W3CDTF">2018-06-20T17:11:48Z</dcterms:modified>
</cp:coreProperties>
</file>