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81A4"/>
    <a:srgbClr val="00A7E1"/>
    <a:srgbClr val="DD403A"/>
    <a:srgbClr val="23F0C7"/>
    <a:srgbClr val="273E47"/>
    <a:srgbClr val="ECECEC"/>
    <a:srgbClr val="C8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246A4-C861-440C-B94C-1F55438AE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34E1F7-4252-46C3-9231-9FE825626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01A6ED-4D23-4A66-968A-1CF74EDB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DEB0AA-36EB-4E9B-981A-08A6BF6F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B1E8EE-0431-410F-A6BC-4A07FF27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81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7FB4E-6544-4877-B256-34E59A45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23DD47-A0A9-4221-9E97-D41F7B69B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CD971D-F304-4183-9613-80A44C2D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B2E79C-8049-49A8-B0E8-EADF6DFA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AED69-6B5D-4FF4-9D02-5CAD1CBB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24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A9BA89-5656-467D-87C9-5B92F149E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C75BC2-F0B9-469F-8DD3-774CDCACA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514B27-369F-488B-9B7C-74B84000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42D7E-A1AE-46A5-B1B2-2C394FEC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992662-C005-454C-9B82-8B5C368A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8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6FF8A-5227-42FA-A0E1-5B40031E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9E7EDA-ABDF-4D7E-B5AE-E9628ED2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166A5-AC1B-4722-B083-8D397B57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AC977B-7E69-45A4-A396-3CEB2638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8367A1-E970-4D58-BD0B-F01C37D9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625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31083-C9C4-4870-BE77-78FD1584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DCBA13-1169-423A-BFAB-116E78F1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3C98AD-4136-442C-B64F-F2E2E9D2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B52C4B-7846-4206-A1D3-540DB92B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B26CD-A39D-4F00-84C2-27B97F2E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55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A30E6-1352-4FEA-81DA-35337802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4B11C-2BDB-4A0B-92AE-BB8C591D1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D542BB-53B3-443D-A15F-CF1093249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3CA114-3D03-4EBE-95F0-939EC141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FE6935-CE1A-4C4E-8DA3-F7BF3CCE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4DBD11-9283-4DB2-AFFE-6B75B3C6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20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89BAD-9D57-4474-8CE7-297C21EBB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0E4CF1-7234-4E3E-9703-F54EE3DD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0214CA-E788-4C63-8742-133422C6C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5294F12-A8D9-4104-A1A3-79034189BC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4E61D7-C773-432C-A171-93894904A8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3D8FD2-41F2-4F8C-9C53-4AFA3C99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7AC54B-94C4-4811-A678-48EDD5D4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18950E-2AD4-4E00-BD37-8740530F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588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B0F5-EEA9-433A-A711-6951D68D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3C1B75-CC83-480D-A22C-766A5398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693CF52-6939-423D-9ABB-AFF7367E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565D8-9A9B-4C43-B4AA-739EF624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30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C8A04F-04DE-4A6F-BCD1-2947D89D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57FCDE-6F72-42D5-BE69-D408904B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A9388E-3E5F-4443-9F50-B162E8BC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5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7215E-C294-47D7-83B7-2C7EA670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7BEE29-9C17-4A39-BA42-8B55CCFB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2E989F-0C53-4F44-BC24-A70FD16E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C68111-05A8-4664-A886-AD2504A8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69C014-0EC3-4CFE-838D-7B62201B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FBE83E-A4CB-40D3-9FD9-9EC63D87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07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F272E-E5EF-4A83-9FCF-1D027F40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491476D-B70D-486C-A57F-3B286DC84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2760D41-ADCC-450A-8F7D-63402FB7E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AC67B7-192F-4658-8051-20D005660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2F5D39-A926-437A-9261-F3C2561A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5C26DC-2B03-4E7C-87F8-2EF889A2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62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AAF641-DC4C-48FF-A509-5FB6FD59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FBFD7-456C-4E08-82F9-824E7787B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B64FA-1E09-4B85-9D08-F0034F67E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C4FE4-B686-47AD-BBBB-31B858992E4F}" type="datetimeFigureOut">
              <a:rPr lang="pt-BR" smtClean="0"/>
              <a:t>21/01/2021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861B1C-D650-4DCA-9392-BAD96B169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7D03F-3470-4643-8844-C8E6C6303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D009-71E7-41D6-9320-088FF3C106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50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D8B1A69-09AA-494F-AC91-1CB9B1E31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9C7338-98E1-4E7C-B08A-086DF0870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95" y="620270"/>
            <a:ext cx="6165290" cy="365350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03864E6-AB6D-485E-89BE-2084A3427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142" y="447811"/>
            <a:ext cx="4620737" cy="33605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C0E75B3-7DA9-496B-A6BE-B9EE1B76C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925" y="1944711"/>
            <a:ext cx="2797592" cy="43021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8D55063-F516-4E32-8729-FD561524F3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386" y="3394097"/>
            <a:ext cx="5342769" cy="29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0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D8B1A69-09AA-494F-AC91-1CB9B1E315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7AEF910-E38F-4C18-B503-17ECD5C7D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026" y="1938270"/>
            <a:ext cx="7821948" cy="29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5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53 0 L 0 0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</dc:creator>
  <cp:lastModifiedBy>Mateus</cp:lastModifiedBy>
  <cp:revision>24</cp:revision>
  <dcterms:created xsi:type="dcterms:W3CDTF">2021-01-19T02:07:31Z</dcterms:created>
  <dcterms:modified xsi:type="dcterms:W3CDTF">2021-01-21T22:29:19Z</dcterms:modified>
</cp:coreProperties>
</file>