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60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E1"/>
    <a:srgbClr val="DD403A"/>
    <a:srgbClr val="B381A4"/>
    <a:srgbClr val="23F0C7"/>
    <a:srgbClr val="273E47"/>
    <a:srgbClr val="ECECEC"/>
    <a:srgbClr val="C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46A4-C861-440C-B94C-1F55438A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34E1F7-4252-46C3-9231-9FE82562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1A6ED-4D23-4A66-968A-1CF74EDB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EB0AA-36EB-4E9B-981A-08A6BF6F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1E8EE-0431-410F-A6BC-4A07FF27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7FB4E-6544-4877-B256-34E59A45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23DD47-A0A9-4221-9E97-D41F7B69B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D971D-F304-4183-9613-80A44C2D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2E79C-8049-49A8-B0E8-EADF6DFA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AED69-6B5D-4FF4-9D02-5CAD1CBB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4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A9BA89-5656-467D-87C9-5B92F149E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C75BC2-F0B9-469F-8DD3-774CDCAC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514B27-369F-488B-9B7C-74B84000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42D7E-A1AE-46A5-B1B2-2C394FEC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92662-C005-454C-9B82-8B5C368A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6FF8A-5227-42FA-A0E1-5B40031E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E7EDA-ABDF-4D7E-B5AE-E9628ED2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166A5-AC1B-4722-B083-8D397B57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C977B-7E69-45A4-A396-3CEB2638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8367A1-E970-4D58-BD0B-F01C37D9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2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31083-C9C4-4870-BE77-78FD1584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CBA13-1169-423A-BFAB-116E78F1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C98AD-4136-442C-B64F-F2E2E9D2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B52C4B-7846-4206-A1D3-540DB92B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B26CD-A39D-4F00-84C2-27B97F2E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55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A30E6-1352-4FEA-81DA-35337802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4B11C-2BDB-4A0B-92AE-BB8C591D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542BB-53B3-443D-A15F-CF1093249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3CA114-3D03-4EBE-95F0-939EC141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FE6935-CE1A-4C4E-8DA3-F7BF3CCE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DBD11-9283-4DB2-AFFE-6B75B3C6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2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89BAD-9D57-4474-8CE7-297C21EB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E4CF1-7234-4E3E-9703-F54EE3DD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0214CA-E788-4C63-8742-133422C6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294F12-A8D9-4104-A1A3-79034189B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4E61D7-C773-432C-A171-93894904A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3D8FD2-41F2-4F8C-9C53-4AFA3C99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7AC54B-94C4-4811-A678-48EDD5D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18950E-2AD4-4E00-BD37-8740530F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58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B0F5-EEA9-433A-A711-6951D68D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3C1B75-CC83-480D-A22C-766A5398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93CF52-6939-423D-9ABB-AFF7367E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565D8-9A9B-4C43-B4AA-739EF6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C8A04F-04DE-4A6F-BCD1-2947D89D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7FCDE-6F72-42D5-BE69-D408904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A9388E-3E5F-4443-9F50-B162E8B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7215E-C294-47D7-83B7-2C7EA670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BEE29-9C17-4A39-BA42-8B55CCFB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2E989F-0C53-4F44-BC24-A70FD16E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C68111-05A8-4664-A886-AD2504A8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69C014-0EC3-4CFE-838D-7B62201B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BE83E-A4CB-40D3-9FD9-9EC63D87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F272E-E5EF-4A83-9FCF-1D027F40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91476D-B70D-486C-A57F-3B286DC84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760D41-ADCC-450A-8F7D-63402FB7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AC67B7-192F-4658-8051-20D0056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2F5D39-A926-437A-9261-F3C2561A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5C26DC-2B03-4E7C-87F8-2EF889A2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62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AAF641-DC4C-48FF-A509-5FB6FD59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FBFD7-456C-4E08-82F9-824E7787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B64FA-1E09-4B85-9D08-F0034F67E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4FE4-B686-47AD-BBBB-31B858992E4F}" type="datetimeFigureOut">
              <a:rPr lang="pt-BR" smtClean="0"/>
              <a:t>22/01/2021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861B1C-D650-4DCA-9392-BAD96B169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7D03F-3470-4643-8844-C8E6C6303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50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7AEF910-E38F-4C18-B503-17ECD5C7D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26" y="1938270"/>
            <a:ext cx="7821948" cy="29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53 0 L 0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F7471C-04E0-4944-90D6-DA6F0A80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DF5D74-A23A-4C73-942C-E63EDEA2B16E}"/>
              </a:ext>
            </a:extLst>
          </p:cNvPr>
          <p:cNvSpPr txBox="1"/>
          <p:nvPr/>
        </p:nvSpPr>
        <p:spPr>
          <a:xfrm>
            <a:off x="1339403" y="1094704"/>
            <a:ext cx="9221273" cy="45591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1A2325-6AC5-40D0-9D63-D32A9A22309E}"/>
              </a:ext>
            </a:extLst>
          </p:cNvPr>
          <p:cNvSpPr txBox="1"/>
          <p:nvPr/>
        </p:nvSpPr>
        <p:spPr>
          <a:xfrm>
            <a:off x="3829317" y="1721714"/>
            <a:ext cx="45333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gradFill flip="none" rotWithShape="1">
                  <a:gsLst>
                    <a:gs pos="0">
                      <a:srgbClr val="DD403A"/>
                    </a:gs>
                    <a:gs pos="100000">
                      <a:srgbClr val="00A7E1"/>
                    </a:gs>
                  </a:gsLst>
                  <a:lin ang="0" scaled="1"/>
                  <a:tileRect/>
                </a:gradFill>
                <a:latin typeface="Choko" pitchFamily="50" charset="0"/>
              </a:rPr>
              <a:t>Sobre nós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2B60D3-D0EF-4C89-BE9B-6CC9F3BCBA95}"/>
              </a:ext>
            </a:extLst>
          </p:cNvPr>
          <p:cNvSpPr txBox="1"/>
          <p:nvPr/>
        </p:nvSpPr>
        <p:spPr>
          <a:xfrm>
            <a:off x="2019836" y="3364604"/>
            <a:ext cx="81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" panose="00000500000000000000" pitchFamily="2" charset="0"/>
              </a:rPr>
              <a:t>Somos uma empresa do ramo de brinquedos educativos que instruem as crianças ao aprendizado</a:t>
            </a:r>
          </a:p>
        </p:txBody>
      </p:sp>
    </p:spTree>
    <p:extLst>
      <p:ext uri="{BB962C8B-B14F-4D97-AF65-F5344CB8AC3E}">
        <p14:creationId xmlns:p14="http://schemas.microsoft.com/office/powerpoint/2010/main" val="1771399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F7471C-04E0-4944-90D6-DA6F0A80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DF5D74-A23A-4C73-942C-E63EDEA2B16E}"/>
              </a:ext>
            </a:extLst>
          </p:cNvPr>
          <p:cNvSpPr txBox="1"/>
          <p:nvPr/>
        </p:nvSpPr>
        <p:spPr>
          <a:xfrm>
            <a:off x="1339403" y="1094704"/>
            <a:ext cx="9221273" cy="45591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1A2325-6AC5-40D0-9D63-D32A9A22309E}"/>
              </a:ext>
            </a:extLst>
          </p:cNvPr>
          <p:cNvSpPr txBox="1"/>
          <p:nvPr/>
        </p:nvSpPr>
        <p:spPr>
          <a:xfrm>
            <a:off x="3208985" y="1399741"/>
            <a:ext cx="5774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gradFill flip="none" rotWithShape="1">
                  <a:gsLst>
                    <a:gs pos="0">
                      <a:srgbClr val="DD403A"/>
                    </a:gs>
                    <a:gs pos="100000">
                      <a:srgbClr val="00A7E1"/>
                    </a:gs>
                  </a:gsLst>
                  <a:lin ang="0" scaled="1"/>
                  <a:tileRect/>
                </a:gradFill>
                <a:latin typeface="Choko" pitchFamily="50" charset="0"/>
              </a:rPr>
              <a:t>Público Alvo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2B60D3-D0EF-4C89-BE9B-6CC9F3BCBA95}"/>
              </a:ext>
            </a:extLst>
          </p:cNvPr>
          <p:cNvSpPr txBox="1"/>
          <p:nvPr/>
        </p:nvSpPr>
        <p:spPr>
          <a:xfrm>
            <a:off x="2019836" y="3042631"/>
            <a:ext cx="815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" panose="00000500000000000000" pitchFamily="2" charset="0"/>
              </a:rPr>
              <a:t>Em especial é crianças com deficiência visual, porém não é restrito somente a esse nicho pois os brinquedos são projetados para serem também utilizados por crianças no geral.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21A814E-7B88-4653-A8E3-C8634450F563}"/>
              </a:ext>
            </a:extLst>
          </p:cNvPr>
          <p:cNvSpPr txBox="1"/>
          <p:nvPr/>
        </p:nvSpPr>
        <p:spPr>
          <a:xfrm>
            <a:off x="2019836" y="4136907"/>
            <a:ext cx="815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" panose="00000500000000000000" pitchFamily="2" charset="0"/>
              </a:rPr>
              <a:t>Nos construímos uma design e uma sinalização elaborada pensando nos familiares e no contexto colegial infantil.</a:t>
            </a:r>
          </a:p>
        </p:txBody>
      </p:sp>
    </p:spTree>
    <p:extLst>
      <p:ext uri="{BB962C8B-B14F-4D97-AF65-F5344CB8AC3E}">
        <p14:creationId xmlns:p14="http://schemas.microsoft.com/office/powerpoint/2010/main" val="156917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F7471C-04E0-4944-90D6-DA6F0A80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0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EC9DC2-ABA0-43E9-993C-FF148FC49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7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F0FE9C-0BB9-43FF-B4C3-E75BDF6F6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0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F7471C-04E0-4944-90D6-DA6F0A803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4DF5D74-A23A-4C73-942C-E63EDEA2B16E}"/>
              </a:ext>
            </a:extLst>
          </p:cNvPr>
          <p:cNvSpPr txBox="1"/>
          <p:nvPr/>
        </p:nvSpPr>
        <p:spPr>
          <a:xfrm>
            <a:off x="1339403" y="1094704"/>
            <a:ext cx="9221273" cy="45591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1A2325-6AC5-40D0-9D63-D32A9A22309E}"/>
              </a:ext>
            </a:extLst>
          </p:cNvPr>
          <p:cNvSpPr txBox="1"/>
          <p:nvPr/>
        </p:nvSpPr>
        <p:spPr>
          <a:xfrm>
            <a:off x="3208986" y="1757828"/>
            <a:ext cx="57740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gradFill flip="none" rotWithShape="1">
                  <a:gsLst>
                    <a:gs pos="0">
                      <a:srgbClr val="DD403A"/>
                    </a:gs>
                    <a:gs pos="100000">
                      <a:srgbClr val="00A7E1"/>
                    </a:gs>
                  </a:gsLst>
                  <a:lin ang="0" scaled="1"/>
                  <a:tileRect/>
                </a:gradFill>
                <a:latin typeface="Choko" pitchFamily="50" charset="0"/>
              </a:rPr>
              <a:t>Catálogo de Brinquedos</a:t>
            </a:r>
          </a:p>
        </p:txBody>
      </p:sp>
    </p:spTree>
    <p:extLst>
      <p:ext uri="{BB962C8B-B14F-4D97-AF65-F5344CB8AC3E}">
        <p14:creationId xmlns:p14="http://schemas.microsoft.com/office/powerpoint/2010/main" val="230247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4AF373F-BC4B-40C0-831A-C5FE6D560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BE50B07-5056-41A7-ABE8-53DA38F927DA}"/>
              </a:ext>
            </a:extLst>
          </p:cNvPr>
          <p:cNvSpPr txBox="1"/>
          <p:nvPr/>
        </p:nvSpPr>
        <p:spPr>
          <a:xfrm>
            <a:off x="1339404" y="1094704"/>
            <a:ext cx="9513194" cy="4842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362C77B-DF62-4702-B403-2A65E8862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1539238"/>
            <a:ext cx="7131496" cy="422607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A66A8C1-03C1-498C-9F06-BF56A00F6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678" y="958462"/>
            <a:ext cx="3326240" cy="511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6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4AF373F-BC4B-40C0-831A-C5FE6D560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BE50B07-5056-41A7-ABE8-53DA38F927DA}"/>
              </a:ext>
            </a:extLst>
          </p:cNvPr>
          <p:cNvSpPr txBox="1"/>
          <p:nvPr/>
        </p:nvSpPr>
        <p:spPr>
          <a:xfrm>
            <a:off x="1339404" y="1094704"/>
            <a:ext cx="9513194" cy="48426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6B9756-CEA1-40EB-99A5-B3355DAAE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954" y="920637"/>
            <a:ext cx="5386564" cy="39175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EF8510D-62CC-43C5-9F9F-B46355054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99" y="2927575"/>
            <a:ext cx="5398047" cy="29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3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68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Choko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</dc:creator>
  <cp:lastModifiedBy>Mateus</cp:lastModifiedBy>
  <cp:revision>28</cp:revision>
  <dcterms:created xsi:type="dcterms:W3CDTF">2021-01-19T02:07:31Z</dcterms:created>
  <dcterms:modified xsi:type="dcterms:W3CDTF">2021-01-22T12:50:31Z</dcterms:modified>
</cp:coreProperties>
</file>