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9144000"/>
  <p:notesSz cx="6858000" cy="9144000"/>
  <p:embeddedFontLst>
    <p:embeddedFont>
      <p:font typeface="Old Standard TT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OldStandardTT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ldStandardTT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36fad87e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36fad87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d3f5f021_0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d3f5f02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0d416a037_2_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0d416a037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20c098da_0_3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20c098d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20c098da_0_5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20c098d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3471891_0_6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347189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3471891_0_7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34718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d3471891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d347189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3471891_0_9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347189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ee5a9140b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ee5a9140b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d20c098da_0_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d20c098da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d20c098da_0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d20c098d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036fad87e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036fad87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9144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86200"/>
            <a:ext cx="8520600" cy="280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3045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4796667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562233"/>
            <a:ext cx="39999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59940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843133"/>
            <a:ext cx="4045200" cy="17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2524400"/>
            <a:ext cx="8118600" cy="203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 de Interfaces Web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2020.1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5120852"/>
            <a:ext cx="8118600" cy="10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Victor Farias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Avaliação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Se </a:t>
            </a:r>
            <a:r>
              <a:rPr lang="pt-BR" sz="2400"/>
              <a:t>Nota Final &gt;= 7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Aprovado!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Senão se 4 &lt;= Nota final &lt; 7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Avaliação Final (AF)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Se (AF + NF)/2 &gt; 5</a:t>
            </a:r>
            <a:endParaRPr sz="2400"/>
          </a:p>
          <a:p>
            <a:pPr indent="-3810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pt-BR" sz="2400"/>
              <a:t>Aprovado!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Bibliografia Básica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ALMEIDA, Flavio. Mean. Full stack JavaScript para aplicações web com MongoDB, Express, Angular e Node. 1 ed. Casa do código, 2015. 377 pg. ISBN 8555190460. ISBN-13 978-8555190469.</a:t>
            </a:r>
            <a:endParaRPr b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STEFANOV, Stoyan. Padrões JavaScript. 1ed. Novatec, 2010. 240 pg. ISBN 857522266X. ISBN-13 978-8575222669.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BENSON, Gregory; MIKOWSKI, Michael; POWELL, Josh. Single Page Web Applications: JavaScript End-To-End. 1 ed. Manning Publications, 2013. 407 pg. ISBN 1617290750. ISBN-13 978-1617290756.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Bibliografia Complementar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BIBEAULT, Bear; RESIG, John. Segredos do Ninja Javascript. Editora Novatec. 1ª edição. 2013. ISBN 9788575223284.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SCOTT, Bill; NEIL, Theresa. Designing Web Interfaces. 1 ed. O'Reilly Media, 2009. ISBN 0596516258. ISBN-13 978-0596516253.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ZAKAS, Nicholas. Princípios de Orientação a Objetos em JavaScript. 1 ed. Novatec, 2014. 128 pg. ISBN 8575223895. ISBN-13 978-8575223895.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Bibliografia Complementar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ELLIOTT, Eric. Programming JavaScript Applications: Robust Web Architecture with Node, HTML5, and Modern JS Libraries. 1ed. O'Reilly Media, 2014. 254 pg. ISBN 1491950293. ISBN-13 978-1491950296.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HARMES, Ross; DIAZ, Dustin SPRINGERLINK (ONLINE SERVICE). Pro JavaScript Design Patterns. Springer eBooks Berkeley, CA: Apress, Inc., 2008. ISBN 9781430204961. Disponível em : &lt;http://dx.doi.org/10.1007/978-1-4302-0496-1&gt;. Acesso em : 21 set. 2010.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490250" y="701800"/>
            <a:ext cx="56040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Projeto de Interfaces Web</a:t>
            </a:r>
            <a:endParaRPr b="1" sz="3600"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Objetivos Gerais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Aplicar conhecimentos de desenvolvimento de scripts e de princípios da boa comunicação com o usuário (IHC) para construir sistemas web robustos, bem planejados e seguros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Projeto de Interfaces Web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Objetivos Específicos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Conhecer e desenvolver diferentes arquiteturas de front-end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Conhecer e utilizar frameworks conhecidos para desenvolvimento de interfaces web dinâmicas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Conhecer e desenvolver novos componentes para desenvolvimento de interfaces web dinâmicas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Projeto de Interfaces Web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b="1" lang="pt-BR" sz="2400"/>
              <a:t>Ementa</a:t>
            </a:r>
            <a:endParaRPr b="1"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○"/>
            </a:pPr>
            <a:r>
              <a:rPr lang="pt-BR" sz="2400"/>
              <a:t>Estrutura de funcionamento da World Wide Web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○"/>
            </a:pPr>
            <a:r>
              <a:rPr lang="pt-BR" sz="2400"/>
              <a:t>Modelos de programação para web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○"/>
            </a:pPr>
            <a:r>
              <a:rPr lang="pt-BR" sz="2400"/>
              <a:t>Linguagens de script para interface de aplicações web e formulários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○"/>
            </a:pPr>
            <a:r>
              <a:rPr lang="pt-BR" sz="2400"/>
              <a:t>Linguagens procedimentais para web e páginas dinâmicas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Conteúdo Programático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Desenvolvimento Back-End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Servidor REST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Bancos de dados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Autenticação e segurança</a:t>
            </a:r>
            <a:endParaRPr b="1"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pt-BR" sz="2400"/>
              <a:t>Desenvolvimento Front-End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Componentes WEB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Single Page Applications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Comunicação Servidor</a:t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10088" l="15285" r="9712" t="0"/>
          <a:stretch/>
        </p:blipFill>
        <p:spPr>
          <a:xfrm>
            <a:off x="4863225" y="873825"/>
            <a:ext cx="3756598" cy="253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Conteúdo Programático - Tecnologias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Desenvolvimento Back-End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 sz="2400"/>
              <a:t>Node.js + Express.js</a:t>
            </a:r>
            <a:endParaRPr b="1"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 sz="2400"/>
              <a:t>MongoDB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Desenvolvimento Front-End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b="1" lang="pt-BR" sz="2400"/>
              <a:t>React</a:t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400"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7550" y="3404424"/>
            <a:ext cx="4208750" cy="2408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P</a:t>
            </a:r>
            <a:r>
              <a:rPr b="1" lang="pt-BR"/>
              <a:t>ré-requisitos</a:t>
            </a:r>
            <a:endParaRPr b="1"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HTML 5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CSS 3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JavaScript 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HTML DOM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JSON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Ajax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Git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Ferramentas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Editor de texto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VSCode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spcBef>
                <a:spcPts val="16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Exemplos em sala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Github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Entrega de atividades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Github + Apresentação em sala</a:t>
            </a:r>
            <a:endParaRPr sz="2400"/>
          </a:p>
        </p:txBody>
      </p:sp>
      <p:pic>
        <p:nvPicPr>
          <p:cNvPr descr="Resultado de imagem para vscode png"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900" y="1746000"/>
            <a:ext cx="881375" cy="8813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esultado de imagem para github png" id="107" name="Google Shape;10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4875" y="3624675"/>
            <a:ext cx="1075525" cy="1075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593367"/>
            <a:ext cx="85206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/>
              <a:t>Avaliação</a:t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562133"/>
            <a:ext cx="8520600" cy="452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Avaliação baseada em provas e atividades em sala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ld Standard TT"/>
              <a:buChar char="●"/>
            </a:pPr>
            <a:r>
              <a:rPr lang="pt-BR" sz="2400"/>
              <a:t>2 avaliações parciais (APs)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 atividades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1 Seminário</a:t>
            </a:r>
            <a:endParaRPr sz="2400"/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Nota final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60% Média provas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25% Média atividades</a:t>
            </a:r>
            <a:endParaRPr sz="2400"/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15% Nota Seminário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