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2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2.xml" ContentType="application/vnd.openxmlformats-officedocument.presentationml.notesSlide+xml"/>
  <Override PartName="/ppt/ink/ink12.xml" ContentType="application/inkml+xml"/>
  <Override PartName="/ppt/notesSlides/notesSlide23.xml" ContentType="application/vnd.openxmlformats-officedocument.presentationml.notesSlide+xml"/>
  <Override PartName="/ppt/ink/ink1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4.xml" ContentType="application/inkml+xml"/>
  <Override PartName="/ppt/notesSlides/notesSlide26.xml" ContentType="application/vnd.openxmlformats-officedocument.presentationml.notesSlide+xml"/>
  <Override PartName="/ppt/ink/ink15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6.xml" ContentType="application/inkml+xml"/>
  <Override PartName="/ppt/notesSlides/notesSlide31.xml" ContentType="application/vnd.openxmlformats-officedocument.presentationml.notesSlide+xml"/>
  <Override PartName="/ppt/ink/ink17.xml" ContentType="application/inkml+xml"/>
  <Override PartName="/ppt/notesSlides/notesSlide3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0.xml" ContentType="application/inkml+xml"/>
  <Override PartName="/ppt/notesSlides/notesSlide36.xml" ContentType="application/vnd.openxmlformats-officedocument.presentationml.notesSlide+xml"/>
  <Override PartName="/ppt/ink/ink21.xml" ContentType="application/inkml+xml"/>
  <Override PartName="/ppt/notesSlides/notesSlide37.xml" ContentType="application/vnd.openxmlformats-officedocument.presentationml.notesSlide+xml"/>
  <Override PartName="/ppt/ink/ink22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23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24.xml" ContentType="application/inkml+xml"/>
  <Override PartName="/ppt/notesSlides/notesSlide44.xml" ContentType="application/vnd.openxmlformats-officedocument.presentationml.notesSlide+xml"/>
  <Override PartName="/ppt/ink/ink25.xml" ContentType="application/inkml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26.xml" ContentType="application/inkml+xml"/>
  <Override PartName="/ppt/notesSlides/notesSlide47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7" r:id="rId50"/>
    <p:sldId id="308" r:id="rId51"/>
    <p:sldId id="309" r:id="rId52"/>
    <p:sldId id="306" r:id="rId53"/>
    <p:sldId id="305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03" r:id="rId63"/>
  </p:sldIdLst>
  <p:sldSz cx="12192000" cy="6858000"/>
  <p:notesSz cx="6858000" cy="9144000"/>
  <p:embeddedFontLs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Old Standard TT" panose="020B0604020202020204" charset="0"/>
      <p:regular r:id="rId69"/>
      <p:bold r:id="rId70"/>
      <p: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6:41:42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12382 6526 0,'36'0'47,"34"0"-32,-17 0-15,18 0 16,-18 0-16,17 0 16,18 0-16,-52 0 15,17 0-15,53 0 31,-89 0 1,1 0-17,-1 0 1,36 0 0,-35 0-1</inkml:trace>
  <inkml:trace contextRef="#ctx0" brushRef="#br0" timeOffset="9671.84">2875 10495 0,'18'0'16,"-1"0"-1,19 18 17,-19-18-1,19 0 31,-19 0-46,1 0 0,0 0-1,-1 0 1,18 0-1,18 0 1,36 0 0,16 17-1,-34-17 17,35 0-32,70 0 31,-158 0-16,-1 0 1,1 0 0,0 0-1,88 0 1,-36 0-16,71 0 16,-17 0-1,-36 0 1,106 0-1,18 0 1,-1 0 0,1 0-1,-18 0 17,-88 0-32,-89 0 31,19 0-16,-19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2T20:05:38.2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1499 6174 0,'36'0'16,"-19"0"-1,19 0-15,34 0 32,71-18-1,36 18-16,-142 0-15,353 0 47,35 0-47,36 0 32,-424 0-32,71 0 31,-88 0-31</inkml:trace>
  <inkml:trace contextRef="#ctx0" brushRef="#br0" timeOffset="1113.33">5045 6103 0,'53'0'94,"0"0"-78,158 0-1,-123 0 1,177 0-1,0 0 1,-36 0 0,-141 0 15</inkml:trace>
  <inkml:trace contextRef="#ctx0" brushRef="#br0" timeOffset="1743.99">7567 6121 0,'18'0'47,"17"0"-31,36 0 15,-36-36-15,53 36-16,106-17 31,194-1-16,-300 0 1,71 18 0</inkml:trace>
  <inkml:trace contextRef="#ctx0" brushRef="#br0" timeOffset="2879.26">10442 6032 0,'18'0'32,"88"0"-32,-18 0 15,0 0-15,-35 0 16,0 0-16,-35 0 15,17 0 1,18 0-16,17 0 16,54 0-1,-54 0 17,-52 0 93,17 0-125,36 18 15,17-18 1,18 53-1,0-53 17,-71 0-32,-17 0 31,17 0-15,0 0-16,53 0 31,36 0-16,-36 0 1,0 0 0,-70 0-1,17 0 1,-17 0 0,-1 0-1,1 0 1,0 0-1</inkml:trace>
  <inkml:trace contextRef="#ctx0" brushRef="#br0" timeOffset="88729.4">6773 9860 0,'0'18'16,"0"-1"-16,18 19 15,0-1 1,-1-17-16,36 52 31,35-17 1,-35 35-17,18-35 1,17-18-1,-35 1 1,-18-19 0,-17-17-1,17 18-15,89 53 32,-36-36-17,-18-35 1,107 18-1,87-18 1,-17 0 0,35 0-1,-140 0 1,263 0 0,-140 0-1,-1 0 1,-70 17-1,18-17 1,-53 0 0,35 0-1,18 0 1,35 0 15,123 0-15,-229 0-1,124 0 1,70 0 0,-106 0-1,18 0 1,-123 0 0,158 0-1,-141 18 16,0 17-31,-18 0 16,-52 1 0,-18-1-1,0-17 17,-36-1-17,36 36 1,-35-35-1,-18-1 1,53-52 109,17-18-109,19 0-16,34 36 15,89-36 1,158 0 15,-264 35-15,106-17-1,-142 35-15,54 0 16,-54 0 0,-34 0-1,17 0 1,141 0 0,-53 18-1,-35-1 1,35 18-1,70 1 1,54-1 15,-124-17-31,-18-1 16,160 1 0,17 17-1,193-35 1,-193 0-1,-141 0 1,159 0 0,105 0-1,-141 0 1,0 0 0,-141 0-1,195 0 1,-142-53-1,17-17 1,54-1 15,-177 36-15,124-18 0,-1 0-1,-105 0 1,35 18-1,-88 0 1,-53 17 109,35 0-125,-35 1 16,0-1-16,18-70 31,-18 53-15,35 17-1,-35 0 1</inkml:trace>
  <inkml:trace contextRef="#ctx0" brushRef="#br0" timeOffset="91200.64">12312 11024 0,'0'18'47,"35"-18"-47,0 0 15,-17 0-15,35 0 0,18 0 16,-18 0 0,-18 0-16,18 0 15,141 0 17,-88 0-1,-89 0-31,19 0 15,34 0 1,-35 0 0,-17 0 15</inkml:trace>
  <inkml:trace contextRef="#ctx0" brushRef="#br0" timeOffset="92363.24">12788 11042 0,'-17'0'47,"17"35"-47,0 36 31,0 70 0,0-18-15,0-34 0,0-37-1,17-16 1,-17 87-1,0-87 17,0-19-17,0 1-15,0 17 32,0-17 61,-17-18-77,-1 0 0,0 0-1,1 0-15,-36 0 16,17 0-1,19 0 1,-54 0 0,1-18 15,34 0-31,-17 1 16,36 17-1,-18 0 16,17-35 16,0 17-31,1 0 0</inkml:trace>
  <inkml:trace contextRef="#ctx0" brushRef="#br0" timeOffset="93504.81">13811 11218 0,'0'-17'31,"-35"17"-15,-18-18 15,18 18 1,-18 0-32,18 0 0,-1 0 31,19 0-31,-19 35 31,36-17-15,0 53-1,0-36 17,18 0-17,35 36 16,-35-36-31,52 35 32,36 54-32,-35-18 31,-54-89-31,1 1 31,-18 0 16,0 17-47,-18-35 16,1 18-1,-1-1 1,0-17-16,-35 18 31,-35-18 0,53 0-31,-36 0 16,-70 0 15,88 0-31,-53 0 32,89 0-32,-1-18 31,1 18 16,17-17-47</inkml:trace>
  <inkml:trace contextRef="#ctx0" brushRef="#br0" timeOffset="94253.48">14270 11412 0,'53'0'16,"-18"0"0,0 0-16,106 71 46,-52-18-30,-36 17 0,-36-34-16,36 17 15,-18 17 1,1-17 0,-19-18 15,1-35 0,0 0-15,-18 18-1</inkml:trace>
  <inkml:trace contextRef="#ctx0" brushRef="#br0" timeOffset="95014.62">14940 11324 0,'0'18'62,"-35"35"-62,-53 17 16,17 36 15,36-88 0,17-1-31,-17 54 31,0-36-15,-36 36 0,36-54-1,0 36 1,-1 0 0,19-35-1,-1-18 1</inkml:trace>
  <inkml:trace contextRef="#ctx0" brushRef="#br0" timeOffset="98640.92">11254 12188 0,'0'18'31,"0"0"-31,0-1 16,0 19 0,0-1-16,0 0 15,17 106 1,-17-52 15</inkml:trace>
  <inkml:trace contextRef="#ctx0" brushRef="#br0" timeOffset="99124.93">11254 12188 0,'53'0'0,"-36"0"15,36 0 1,35 0-1,-35 0 1,-35 0 0,-1 0 15,1 0-15,0 0-16,-1 0 31</inkml:trace>
  <inkml:trace contextRef="#ctx0" brushRef="#br0" timeOffset="99568.04">11254 12418 0,'35'17'16,"35"-17"0,-17 18-1,-17-18-15,-1 0 16,-17 0-16,17 0 31,0 0 0,-17 18-15</inkml:trace>
  <inkml:trace contextRef="#ctx0" brushRef="#br0" timeOffset="100126.06">11254 12594 0,'35'53'15,"0"-53"-15,18 18 16,53-18 0,-88 0-1,-1 0 1,1 0-1,-1 0 1,1 0 0</inkml:trace>
  <inkml:trace contextRef="#ctx0" brushRef="#br0" timeOffset="100830.06">11906 12171 0,'18'0'31,"88"70"1,-106 177-1,0-123-15,0-54-1,0 1 16</inkml:trace>
  <inkml:trace contextRef="#ctx0" brushRef="#br0" timeOffset="101210.62">12030 12753 0,'0'18'110,"35"-18"-110,0 0 15,36 0-15,-36 0 16,18 0-1,0 0 1,0 0 0,-36 0-1</inkml:trace>
  <inkml:trace contextRef="#ctx0" brushRef="#br0" timeOffset="101615.13">12594 12400 0,'18'0'46,"-1"53"-46,36 106 16,-35-18 0,0-18 15,-18-105-31,0 35 16,0-35-1</inkml:trace>
  <inkml:trace contextRef="#ctx0" brushRef="#br0" timeOffset="101982.65">12559 12382 0,'0'-17'16,"106"17"-1,-53 0 1,35 0 0,-53 0-16,18 0 15,0 0 1,-18 0 0,-17 0-1</inkml:trace>
  <inkml:trace contextRef="#ctx0" brushRef="#br0" timeOffset="102407.26">12541 12682 0,'124'36'32,"-107"-19"-32,54-17 15,35 18 17,-89-18-17,19 0-15,17 0 16,0 0-1,-18 18 1,-18-18 0,19 0-1</inkml:trace>
  <inkml:trace contextRef="#ctx0" brushRef="#br0" timeOffset="102790.33">12735 12912 0,'18'0'31,"17"0"-31,53 35 16,-35-35 0,36 18-1,-1-18 1,-35 0-1,0 0 1,-1 0-16,-16 0 16,34-18-1,1 18 1,-54-35 0</inkml:trace>
  <inkml:trace contextRef="#ctx0" brushRef="#br0" timeOffset="103422.38">13388 12382 0,'0'53'110,"0"0"-110,18-35 15,-1 88 1,-17 0 0,0-53 15,0-18-31,-35-35 219,17 0-204</inkml:trace>
  <inkml:trace contextRef="#ctx0" brushRef="#br0" timeOffset="104233.22">13264 12382 0,'0'-17'16,"18"17"-16,53 17 16,-36 1-16,0-18 15,89 106 1,-19 53 15,-34-18-15,-18 0-1,-18-106 1,-35-17 0,0-36 93,0-17-109,0 0 16,53-124-1,0 53 1,0 36-1,-35 34 17,35 36 15,-36 18-32,36 70 1,-35-35-1,35 106 1,-36-124 0,-17 0-1,0-17 48,-17-18-48,-1 0 17</inkml:trace>
  <inkml:trace contextRef="#ctx0" brushRef="#br0" timeOffset="104740.32">14323 12594 0,'17'0'31,"36"18"-16,36 88 1,-54-36 0,-35 18-1,0-70 1,17 17-16,-17-17 78,-17-18-78</inkml:trace>
  <inkml:trace contextRef="#ctx0" brushRef="#br0" timeOffset="105115.38">14305 12541 0,'0'-17'0,"18"17"16,52 0-1,19 0 1,-1 0 15,-53 0-31,-17 0 16</inkml:trace>
  <inkml:trace contextRef="#ctx0" brushRef="#br0" timeOffset="105575.53">14429 12806 0,'0'0'0,"105"35"31,-69-35-31,-1 18 16,-17-18 0,-1 0 15,19 0 31</inkml:trace>
  <inkml:trace contextRef="#ctx0" brushRef="#br0" timeOffset="105937.55">14552 12947 0,'0'18'16,"18"-18"-1,35 17-15,-18-17 16,0 0-1,53 18 1,-70-18 0,0 0-1</inkml:trace>
  <inkml:trace contextRef="#ctx0" brushRef="#br0" timeOffset="106308.65">15046 12612 0,'35'0'32,"1"0"-17,16 53-15,-16 0 16,-36 17-16,17-35 15,-17 18 1,0-17 0,0-19 15,0 1 0,-17-18-31</inkml:trace>
  <inkml:trace contextRef="#ctx0" brushRef="#br0" timeOffset="106843.18">15046 12506 0,'53'0'15,"-18"0"-15,18 0 16,-18 0-1,124 88 1,-35 36 0,-54-1-1,-35-52 1,18 17 0,-35-53-1,-53-70 79,35-36-94,0-35 16,0 36-1,0-89 1,0 89-16,17-89 15,19 71-15</inkml:trace>
  <inkml:trace contextRef="#ctx0" brushRef="#br0" timeOffset="107495.22">15857 12665 0,'18'0'16,"0"17"-1,17 19 1,53 34 0,-53 18 15,-35 1-15,0-54-1,0-17 1,-17 17-1,-1-35 1,0 0 0</inkml:trace>
  <inkml:trace contextRef="#ctx0" brushRef="#br0" timeOffset="107925.75">15822 12718 0,'53'0'31,"18"0"-15,-54 0 0,1 0-1,52 0 1,-34 0-1,17 0 17,-18 0-32</inkml:trace>
  <inkml:trace contextRef="#ctx0" brushRef="#br0" timeOffset="108584.79">16651 12753 0,'-53'18'94,"-35"-1"-78,0 18-16,17 18 15,18-53 1,0 36-16,0 34 16,53 1-1,18-1 1,70-34-1,-17-19 1,-53 1 0,17-18 62,35-53-63,-17-18 1,18-52 0,17-53-1,-88 158 1,0-53 0,-18 36-1,18 17 1</inkml:trace>
  <inkml:trace contextRef="#ctx0" brushRef="#br0" timeOffset="109415.36">17321 12788 0,'0'-17'47,"-35"17"-32,0 0-15,35 17 47,0 1-31,0 70 15,0-17-15,17-71-16,1 35 15,0-17 17,-1-18-17,-17 17 32,-17 18-47,-1 18 31,-17-35-15,35 0-16,-53-18 16,0 0-1,-35 0 16,70 0-31,-52 0 32,34 0-17,19-18 1,-1 18 62</inkml:trace>
  <inkml:trace contextRef="#ctx0" brushRef="#br0" timeOffset="172967.22">1729 14376 0,'17'0'109,"19"0"-109,69 0 16,89 0 0,-70 0-1,176 0 1,70 0 15,89 0-15,229 0-1,-441 0 1,194 0 0,-18 0-1,177 0 1,-195 0 0,-246 0-1,176 0 1,-176 0-1,0 0 1,-36 0 15,18 0-31,18 0 32,70-36-17,-17 36 1,88 0-1,194 0 1,-212 0 0,-141 0-1,88 0 1,1 0 0,-54 0-1,-17 0 1,-71-17-1,-17 17-15,140-18 16,72 1 0,34-36 15,-52 35-15,-18 0-1,-142 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6:51:09.87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3334 10019 0,'35'0'31,"18"0"-15,-18 0-16,0 0 15,-17 0 1,17 0 0,1 0-1,228 0 32,-140 0-31,87 0-1,-140 0 1,17 0 0,53 0-1,36 0 1,-19 0-1,36 0 1,-35 0 0,-106 0-1,-18 0-15,1 0 16,-1 0 15,0 0 157,1 0-173,16 0-15,107 0 32,-106 0-32,18 0 0,-1 0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6:51:46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3722 10160 0,'0'-18'31</inkml:trace>
  <inkml:trace contextRef="#ctx0" brushRef="#br0" timeOffset="96.51">3669 10142 0,'0'0'0,"-35"0"31</inkml:trace>
  <inkml:trace contextRef="#ctx0" brushRef="#br0" timeOffset="1941.06">3475 10107 0,'-18'0'16,"53"0"78,-17 0-79,17 0 1,1 0 0,52 35 15,-18-35 0,-34 0-31,34 0 31,-70 18-31,106 0 32,-88-18-17,17 0 1,18 0-1,-53 35-15,71-35 16,-36 0 0,-18 0-1,36 18 17,-35-18-17,0 0 16,17 0-31,-17 0 32,-1 0-32,18 0 31,-17 0-31,0 0 31,-1 0-15,36 0-1,-35 0 1,17 0 0,-17 0-1,-1 0 1,1 0 0,17 0 15,-17-36-16,0 36 1,17 0 0,-17 0-1,-18-17-15,17 17 16,18 0 0,1-18-1,-19 18 1,19 0-1,34 0 1,-34 0 0,-1 0-1,0 0 1,18 0 0,0 0-1,17 0 16,1 0 1,-18 0-32,0 0 15,-35-35 1,17 35 15,-18 0-31,54-18 31,-36 18-15,1 0 0,34-35-1,1 35 1,-54 0 0,1-18-16,17 18 15,0 0 1,-35-17-1,18 17 1,0 0 0,17 0-1,-35-36 17,18 36-17,70 0 1,-71 0-1,19 0 1,17-17 0,35 17-1,-18 0 17,-34 0-17,-1 0 1,-17 0-1,-18-53 48,-18 35-47</inkml:trace>
  <inkml:trace contextRef="#ctx0" brushRef="#br0" timeOffset="4755.91">6456 8978 0,'0'-35'109,"0"0"-78,35 17-15,-35-53 0,0 54-1,18-54 1,-1 36 0,-17 0 15,36-18-31,-19-35 31,-17 70-31,53-88 31,0 18-15,0 0 0,0 17-1,0-17 1,-18 53-16,18-71 15,18 18 1,17-18 0,-18 35-1,1-17 1,-18 18-16,53-19 31,-71 72-31,88-72 31,-70 72-31,71-36 32,-71 35-17,-18 18 1,0 0 0,-17 0-1,-18-17 79,0-19-63,0 19-31,0-1 16,18-17-1,-18 0 1,0-18 15,17 53-15,-17 35 31,0 18-47,0-18 15,0 71 1,0-36 0,0-52-1,0-36 32,0-17-31,0-35-1,0 52-15,0-70 32,0 53-17,0 17 1,0 0 0,53 18 15,0 0-16,-18 0-15,1 0 16,122 71 15,-105-36-31,71 18 16,-107-18 0,19 1-1,-54-19 32,-35-17-47,-106 71 31,124-71-15,-35 0 0,-19 0-1,54 0 1,0 0 15</inkml:trace>
  <inkml:trace contextRef="#ctx0" brushRef="#br0" timeOffset="7254.73">8661 6967 0,'0'18'156,"17"-18"-156,-17 35 16,0 1 15,0 69 0,0-52-15,0-17-1,0-19 1,0-52 78,0 0-94,0 17 15,0 0-15,0 1 16,0-71 15,0 70-31,18-17 31,17 35-31,1-18 16,-1 18 0,0-35-1,0 35 1,18 0 0,18 17-1,-71 1 1,53 35 15,-53-18-15,0 36-1,0-18-15,-18-53 78,18-18-78,-18-35 16,18 35 0,0-70-1,18 53 1,0 0 0,35 35-1,-18-18 1,0 18-1,36 0 17,-71 35-32,53 1 15,-53-19 1,17 19 0,1-1-1,-18 18 16,35-18-15,-35 0-16,18 1 16,17-19-1,53 18 1,-35-35 15,18-35-15,-18-18-1,-18 0 1,-35 18 0,35-35-1,-52 17 17,-1 53-32,-17-18 31,-1 18-16,1 53 1,35 0 0,0-36-1,35 19 1,1-1-16,34-35 16,-52 0-1,17 0 1,0-53-1,-35 35-15</inkml:trace>
  <inkml:trace contextRef="#ctx0" brushRef="#br0" timeOffset="7472.57">9737 6773 0,'0'-17'32,"53"-19"-17,-18 19-15,35-18 16,-17 35 0,-35 0-1</inkml:trace>
  <inkml:trace contextRef="#ctx0" brushRef="#br0" timeOffset="7805.29">9895 7161 0,'0'0'0,"71"18"31,-18-18-15,70-106 0,-34 18-1,-1-71 1,-18-52 0,-70 193-1,0 106 16,-17 230-15,17 17 15,-36-265-31</inkml:trace>
  <inkml:trace contextRef="#ctx0" brushRef="#br0" timeOffset="8039.45">10001 6985 0,'0'0'0,"106"-88"31,-53 88-15,88-35-1,0 35 1,-105 0 15,-1 17-31</inkml:trace>
  <inkml:trace contextRef="#ctx0" brushRef="#br0" timeOffset="9923.44">10478 7267 0,'0'0'0,"35"0"32,0-17-17,18-36 1,35 0-1,-53 53 1,18-36 0,18 54 15,-71 0-15,18-18-1,-36 0 63,18-36-62,-35 36-16,-18-17 16,17 17-1,-16 0 1,16 0-1,-17 53 1,18 141 15,53-159-31,70 18 32,18-53-17,-53-18 1,35-88-1,-53 36 1,-35-18 0,0 70-1,-35 18 1,-36 0 15,71 18-31,0 35 16,0-36-16,0 19 15,18-1 1,35-35 15,-36 0-31,89-53 32,71-35-17,-107 88 1,36-18-1,-35 18 1,-36 18 15,-17-18-15,-18 17 0,-18-17 30,-17 0-30,35-35 0,-36 35-16,-34-70 31,17 70-31,-18 0 31,18 88-15,53 0-1,0 0 1,18-35 0,53-53-1,34 0 1,1-88 0,53-124-1,-35-176 16,-89 212-31,-18-54 16,-17 195 15,-17 53-15,-1 52 0,-17 36-16,35-18 15,-88 212 1,88-159-1,17-105 1,19-19 0,52-17-1,-71 0 1,54-70 0,-18 70-1,0 0 1,-18 17 15,-17-17-15,-71-17 62,18 17-63,17 0-15,-35-18 16,35 18 0,-17 18-1,-18 88 1,36-1 0,34-16-1,1-89 1,35 17-16,35-17 15,53-106 17,-106 71-32,1-53 15,-36 17 17,-18 71-17,-17 0 1,17 0-1,36 18 1,140 17 0,1-35-1,-106 0 1</inkml:trace>
  <inkml:trace contextRef="#ctx0" brushRef="#br0" timeOffset="11298.83">12894 7144 0,'18'0'16,"-1"0"-1,1 0 1,17 0-16,1 0 0,-1-36 16,18 36-16,70-88 31,-70-53 0,-53 71-15,0-1-1,-35 71 1,-18 0 0,35 0-16,-17 0 15,0 18 1,-18 35-1,35 123 17,18-105-17,18-36 1,35-18 0,70-17-1,-52-35 1,52-18-1,-52 18 1,-18 35-16,17 0 16,18 0 15,-70 0-15,17 0-16,-35 35 31,0-17-31,-53 17 15,-17 0 1,-1-35 15,-52-70-15</inkml:trace>
  <inkml:trace contextRef="#ctx0" brushRef="#br0" timeOffset="13584.32">13952 7038 0,'0'-18'63,"0"1"-47,0-19-1,36-34 16,-54 87 32,18 36-47,0 36-16,0 69 15,-35-52-15,35-35 16,0 52 15,0-176 16,0-123-31,0 17-1,0-35 1,0 0-1,35 141-15,0-17 32,18 34-32,0 36 31,-18 18-15,-17 17-1,-18 1-15,-18 34 31,-17-35-31,-53-17 32,35 17-1,18-35-31</inkml:trace>
  <inkml:trace contextRef="#ctx0" brushRef="#br0" timeOffset="14520.44">14235 6932 0,'0'0'0,"35"0"16,0 0-16,53-53 31,1 0-15,-1-35-1,-88 70 1,35-52 0,-35 17-1,-18 18 1,-17 35-1,-18 0 1,18 17 0,-36 72 15,71-54-31,36 88 31,-19-105-31,124 17 31,-105-35-31,87-70 32,-52 17-17,34 0 1,-87 35 0,53 18-1,-36 0 1,0 0 15,-17 0-31,-36 0 78,-17 0-62,0 0-1,-1 0 1,19 0 0,-19 35-1,1 36 1,35 0 0,0-54-1,53 54 1,-18-71-1,107 0 17,-90-36-32,125-69 15,-124 69-15,-18 1 16,-17 35 0,-18 88 30,0-70-46,17-18 32</inkml:trace>
  <inkml:trace contextRef="#ctx0" brushRef="#br0" timeOffset="14643.94">15487 6438 0,'0'0'0,"0"-35"47,0 70-31</inkml:trace>
  <inkml:trace contextRef="#ctx0" brushRef="#br0" timeOffset="15680.08">15558 6862 0,'0'0'0,"35"0"0,18 0 32,-36 0-32,36-71 15,35 36 1,18-1 0,-88 36-1,35 18 1,-18-18-1,-35 18 17,-35-18 46,17-36-63,-17 36 1,35-17-16,-18 17 16,-17 0-1,0 0 1,17 35 0,-17 0-1,35 1 1,17 17 15,19-53-31,34 0 31,-17 0-31,-18-18 0,54-53 32,-72 36-1,-17 53 0,0-1-15,36 1-1,-19-18 1,142 0 0,-124 0-1,53-71 1,18-17-1,35-71 17,-141 107-32,36 16 0,-36-122 31,0 87-31,0-105 31,0 158-15,-53 0-1,17 18 1,-34 53 0,17 18-1,-53 299 1,53-264 0,53 106-1,36-177 1,105 36 15,-53-71-31,-35 17 31,-18-17-31,-17 0 16</inkml:trace>
  <inkml:trace contextRef="#ctx0" brushRef="#br0" timeOffset="19324.41">17057 6509 0,'-18'0'31,"36"0"141,17 0-156,0 0-16,18 0 15,-17 0-15,69-36 32,-52 19-1,-17 17-16,-36-18 48,0-17-47</inkml:trace>
  <inkml:trace contextRef="#ctx0" brushRef="#br0" timeOffset="22440.33">17903 6297 0,'18'0'31,"0"0"-15,35 0-1,-36 0 16,1 0 1,-53 0 108,-1 0-124,1 0 0,35-18-16,-18 18 15,1 0-15,-18 0 31,17 0-15,0 0-16,1 0 31,-19 0-15,19 36 0,-19-19-1,19 19 1,17-1-1,-35 71 1,35-36 15,17-52-31,18 35 16,18-18 0,0 0-1,71-17 16,-89-18-31,0 0 16,18-53 15,35-53-15,-70 53 0,17 18-1,18 35-15,-35 0 16,88-18 15,-89 18-31,54 0 16,-71 18-1,18-18 17,-18 35-17,-18-52 48,0 17-48,-17 0 1,-18 0 0,35 0-1,-34 0 1,16 0-1,19 17 1,17 19 0,0-1-1,0 53 1,0-17 15,53-71-31,17 17 16,36-17-1,17-105 17,-105 69-32,17-70 31,-35 36-15,0 35-1,-17 35 1,-19 0-1,19 0-15,-19 0 16,-16 52 15,52 1 1,0-35-32,0 0 31,35-18-31,18 0 31,-18 0-31,53 0 31,-17 0-15,-54 0 0,-17 17-1,18 19 1,-18-1-1,0-53 32,0-17-47,35-18 16,54 18 15,-72 35-31,18 0 31,1 17-31,-1 72 32,-35-72-17,35-17 1,18-17 0,-18-19-1,36-17 1,0 0-1,34-17 1,-16 52 0,-36 18-1,-36 88 17,-17-70-32,0 35 15,0-18 1,-70 18 15,87-53 47,19 0-62,-19-17-16,18-1 15,-17-17-15,70-54 16,18-34 0,35-195 15,-141 213-31,0-248 31,35 282-31,-52 265 31,17 459 1,-71-459-17,36 124 1,0-318 0</inkml:trace>
  <inkml:trace contextRef="#ctx0" brushRef="#br0" timeOffset="22655.25">19473 6297 0,'0'0'0,"18"-18"16,141-34-1,52 16 1,107 36 15,-212-35-15,-36 35-16</inkml:trace>
  <inkml:trace contextRef="#ctx0" brushRef="#br0" timeOffset="23738.52">20108 6632 0,'53'0'16,"-35"0"-1,17 0-15,18 0 16,0-53-16,-18 36 16,1-19-16,52-34 31,-88 17 0,35 53 47,0 0-62,-17 35-1,-18 0 1,0-17-16,0 0 16,0 35-1,53 0 1,0-36 0,0-17-1,17-17 1,18-72-1,-35 19 1,-70 105 47,17 18-63,0-18 15,0 18-15,0-35 31,70-18-15,1-35 0,-1 17-1,-70 0-15,36 18 16,-36 71 0,0-36-1,0-17 1</inkml:trace>
  <inkml:trace contextRef="#ctx0" brushRef="#br0" timeOffset="23861.14">21255 6279 0,'-18'0'31</inkml:trace>
  <inkml:trace contextRef="#ctx0" brushRef="#br0" timeOffset="24226.38">21202 6685 0,'53'0'31,"-36"0"-31,36-35 15,0-18 1,-17 18 0,-36-1-1,0 1 1,0 17 0,0 1 15,35-18-16,18 35 1,17 0 0,1 0-1,-53 88 1,17 18 0,-35-89-1,17 19 1</inkml:trace>
  <inkml:trace contextRef="#ctx0" brushRef="#br0" timeOffset="26256.22">22384 6456 0,'17'-35'94,"1"35"-78,-18-18-16,71 18 31,34 35 0,-69-35 0,-54 0 32,-17 0-48,-1 0 1,-16 0 0,16 0-1,1 0 1,-18 0 0,35 0 15,1 53-16,-18 35-15,35 1 32,35-54-17,53-18 1,53-34 0,71-124-1,-159 88 1,-18-35-1,-35 52 1,-123 36 0,70 36 15,88-1 0,18-35-31,70-18 16,1-35-1,-18 18 1</inkml:trace>
  <inkml:trace contextRef="#ctx0" brushRef="#br0" timeOffset="28650.38">23601 6403 0,'17'0'32,"36"0"-32,-35 0 15,0 18 16,35 158 1,-53-141-17,17-105 17,18-19-17,-17 19 1,17 35-1,1-1 1,-19 54 0,1 17-1,17 1 1,-17-1 15,52 0-15,1-35-1,-18 0 1,17-53 0,-17 0-1,-17 36-15,17-19 16,-36 36 0,19 0-1,16 36 16,-52-19-31,-17-17 94,-18-35-78,17 35-16,-35-18 15,35 18 1,1 0-16,-19 0 16,-34 0-1,52 71 1,-17-18 0,35 53-1,35-53 1,53-36-1,36-17 1,-1 0 0,18-123 15,-105 52-15,-19 1-1,-17 52 1,-17 0-1,-19 18 1,1 0 0,0 36-1,35 17 1,0-18 0,35 18-1,0-53 1,18 0-1,106-106 17,-106 71-32,0 35 15,0 0 17,-36 0-17,-17 53 1,0-18-1,0-18 1,18-17 15,17-35-15,1-18 0,-19-17-1,72 17 1,-54 35-1,-18 18-15,36 0 16,-17 0 0,-19 18 15,-17 52-15,0-34-1,0-1 1,0-17-1,36-18 17,52-53-1,0 35-31,-35 18 16,88-35-1,-88 35 1,-35 0-1,-18-18 48,-53 18-47,35 0-1,-35 0 1,-17 53-1,34 0 1,19 0 0,17-18-1,88 0 1,-35-35-16,158-70 31,-158 17-31,-17-18 16,-19 18-1,-52 1 1,-53 52 0,70 17 15,0-17-15,89 35-1,70-35 1,88 0-1,-158 0 1,-18 0-16</inkml:trace>
  <inkml:trace contextRef="#ctx0" brushRef="#br0" timeOffset="32121.39">27182 6191 0,'0'-35'78,"17"35"-62,36-18 15,-18 18-31,89 0 16,-107 36-1,1-36 17,-36 0-1,-17-18-16,-35 0 1,34 18 0,-34 0-1,-1 0 1,18 0 0,18 53-1,35 35 1,-35 71-1,88-88 17,-36-36-32,89 0 15,-88-35 1,17 0-16,89-106 31,-89 89-31,71-54 31,-71 18-15,35 36 0,-34 17-1,34-18 1,-52 18 0,70 18-1,-105-18 79,-36 0-78,35-18-16,0 18 15,-35-35 1,0 35-16,18 0 31,0 0-15,17 70-1,-17-52-15,35 88 32,0-89-17,53 54 1,-18-71-1,89-18 1,-36-87 0,-35 16 15,-53 54-31,0 0 31,0 17-31,-35 18 31,-1 0-31,19 0 32,-1 18-17,18 17 1,0 18 0,0-18-1,18-17 1,35-18 15,-18 0-31,53-53 31,-35 53-31,-18 0 0,0 0 32,1 0-32,-36 18 15,0 17 16,0 0-31,0-17 16,0-36 15,0 1-15,0-54 0,0 36-1,70 17 16,-52 18-31,53 0 32,-36 35-32,-35 54 31,35-89 0,-17-89 0,17 54-15,0 17 0,1 18-1,-36 36 1,35-19-16,0 72 16,-17-72-1,-1 1 1,54-18-1,-53-53 17,34 0-32,-34-18 15,0 36 17,-18 53 14,0 17-30,0 89 0,0 140-1,-18-158 1,18-35 0,0-36-1,0-70 16,0-18-31,0-141 32,0 105-32,141-246 31,-106 282-31,89-17 31,-71 34-31,123 142 31,-176-53-15,0 106 0,-53-106-1,-229 53 1,247-106 0,-53-18-1,88-35 1,-18 36-1</inkml:trace>
  <inkml:trace contextRef="#ctx0" brushRef="#br0" timeOffset="33923.42">29210 6473 0,'18'-35'16,"-18"18"0,105-72-1,1 36 1,35 1 15,-105 52-31,17 0 16,-18 0-1,-70 0 79,-1-36-78,19 36-16,-1 0 15,-17 0 1,-53 18 0,88 0-1,-36 52 1,36-17 0,18 18-1,0-71 1,70 17 15,-53-17-31,71-53 31,-71 0-31,-35 0 0,18-52 16,-18 52 0,-53 17 15,35 54-16,-52 53 1,87-18 15,36-53-15,-17 17 0,52-17-1,-53 18 16,0-18-31,-35 35 32,0-53 15,18-17-47,-18 18 15,35-19 1,36 19-1,-54 34 1,-17 36 0,36-18-1,-19-35 32,19 0-31,-19 0 15,36 0-31,-18 0 31,1 0-31,17 0 32,17-35-32,-35-35 31,1 17-16,-36 0 1,-18 17 0,0 36-1,1 0 1,-18 89 15,35-72-31,0 36 16,0-35-1,70 0 17,-52-18-32,17 0 31,18-53-31,0 0 31,-36 35-15,19 18-1,-19 0 1,1 53 0,-18-35-1,35 35 1,-17-53 15,-18-18-31,35 18 16,1-71 15,-19 71-31,1 36 31,17-1-31,18 18 32,-18-53-32,106-247 31,-88 141-16,35-300 1,-35-52 0,-17 123-1,-36 352 17,0 107-32,0 70 15,-36 353 1,36-424-1,-17-70-15,-19 0 32,19-53-32,-1 0 0</inkml:trace>
  <inkml:trace contextRef="#ctx0" brushRef="#br0" timeOffset="34097.49">30939 5574 0,'0'0'0,"141"0"32,-71 0-17,71 0 1,0 0 0,-105 0-1,-1 35-15</inkml:trace>
  <inkml:trace contextRef="#ctx0" brushRef="#br0" timeOffset="34497.48">31327 5909 0,'0'0'0,"0"35"0,17 1 16,71 16-1,36-16 1,-89-36 0,71 0-1,-53-53 1,-35-71 15,-18 89-31,-36-18 16,-17 53-1,-52 265 17,105-195-32,35 142 31,0-194-31,159 17 31,-70-35-15,-36-18-1,-18-35-15</inkml:trace>
  <inkml:trace contextRef="#ctx0" brushRef="#br0" timeOffset="104064.48">11642 8661 0,'0'-18'250,"17"18"-250,19 0 32,-19 0-17,1 0 16,17 0-15,-17 0 0,-1-35-1,19 35 17,-19 0-32,1 0 15,0 0 1,17 0 15,-17 0-15,-1 0 15,1 0-15,17 0-1,-17 0 1,-1 0-1,19 0 1,-19 0 0,1 0-1,17 0 1,36-18 0,-36 18-1,-17 0-15,52-35 31,-35 35-31,71-18 32,-53 18-32,124 0 31,-124 0-15,52-35-1,1 35 1,88 0-1,-35-35 1,35 35 0,-141-18-1,229 18 17,-211 0-32,140-35 31,-122 35-31,69 0 31,-105 0-31,106 0 16,-71 0 15,89 0-15,-125 0-1,178 17 1,-177-17-1,35 0 1,-18 0 0,54 18-1,-53 17 1,17-35 15,-35 0-31,0 18 16,35-18-1,-18 18 17,-52-18-32,88 0 31,-53 0-15,52 35-1,-69-35 1,52 0-1,-70 0 1,70 17 0,-71-17-1,72 0 17,-36 0-32,105 0 31,-122 0-31,-1 0 31,71 0-15,-53 0-1,52 0 1,72-35 0,-107 35-1,195 0 1,-230 0-1,53 0 1,-70 0 0,53-17-1,17 17 32,-35 0-47,17 0 31,-34 0-31,-19 0 0,19 0 32,16 0-17,19 0 1,0 0 15,-36 0-15,0 0-1,-70 0 48,-18 0-63,-18 0 0</inkml:trace>
  <inkml:trace contextRef="#ctx0" brushRef="#br0" timeOffset="108612.53">11800 8731 0,'-17'0'203,"-18"0"-125,17 0-47,0 0 1,1 0-17,-19 0 16,19 0-15,-1 0 15,-17 0-15,17 0 15,0 0-15,1 0-1,-18 0 1,17 0 0,0 0-16,-17 0 31,17 0-31,1 0 31,-1 0 0,-17 0-15,17 0 15,53 0 204,-17 0-235,17 0 15,-17 0-15,35 0 16,-18 0 0,18 0-1,0-17 1,-18 17-1,36-36 1,-36 36 0,-17 0-16,17 0 15,18 0 17,0 0-17,35 0 1,-70 0 15,17 0-15,0 0 15,-52 0 47,-1 0-78,-17-17 16,-18 17-1,0 0-15,-18-36 16,1 36 15,35 0-15,-18-17-1,17 17 1,72 0 47,17 0-48,-18 0-15,53 17 16,35-17 15,-70 0-31,36 18 16,-54-18-1,-53-18 48,1-17-48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2T20:14:07.7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4251 8008 0,'18'0'47,"-1"0"-31,19 0 15,-19 0-16,1 0 1,17 0 0,18-18-1,-35 18 17,35 0-1,-36 0-31,36 0 15,18 0 1,-18 0 0,52 0 15,-34 0-15,-18 0-1,0 0 1,-36 0-1,36 0 1,0 0-16,-17 0 16,16 0-1,37 0 1,-1 0 0,-18 0-16,36 0 15,-53 0 1,71 0-1,-19 0 1,-34 0 15,17 0-31,-35-17 32,0 17-17,-18-18 1,54 18-1,-72 0 1,18 0 15,-17 0 1,0 0-17,35 0 1,17 0 15,-52 0-31,123 0 31,-70 0-15,-1 0 0,-35 0-1,18 0 1,18 0-1,17 0 1,-70 0 0,52 0-1,36 0 1,-88 0 0,52-35-1,18 35 1,36-18-1,17 18 17,-88 0-17,-35 0 1,17 0-16,18 0 16,17 0-1,-17 0 1,35 0-1,36 0 1,-54 18 0,-17 0-1,53-1 1,-35-17 0,-36 0-1,-17 0 1,35 0-1,-1 0 1,19 0 15,-53 0-15,35 0 0,0 0-1,-18 18 1,18-18-1,53 0 1,-54 0 0,54 0 15,-53 0-31,-35 0 16,70 0-1,-35 0 1,18 0-1,-19 0 1,-16 0 15,122 35-31,-105-17 16,71-1 0,-54 1-1,-17-18 1,18 0-1,-18 0 1,17 18 0,54-18-1,-89 0 1,36 17 0,-1-17-1,-34 0 1,-19 0-1,142 0 1,-53 0 0,141 0 15,-106 0-15,-88 0-1,53 0 1,-18 0-1,-35 0 1,88 0 15,-88 0-31,35 0 16,18 0 0,0 0-1,52 0 1,-52 0-1,-35 0 1,176 0 15,-212 0-15,106 0 0,0 0-1,36 0 1,-36 0-1,-36 0 1,-16 0 0,34 0 15,-88 0-31,-17 0 16,88 0 15,-53 0-16,-18 0-15,53 0 32,-35 0-17,0-17 1,-18 17 0,36-36-1,-36 36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7:04:04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15469 5556 0,'18'0'16,"17"0"0,-17 0-1,0 0 16,-1 0-15,1 0 15,-1 0-15,1 18 0,17-18-1,1 0 1,-19 0-1,1 0 17,17 0-17,0 0 1,54 0 0,-72 0 15,1 0-31,35 0 15,-36 0 1,36 18 0,-35-18-1,0 0 1,52 0 0,-52 0-1,-1 0 1,54 0-1,-53 0 1,-1 0 0,19 0-1,-1 0 1,0 0 0,18 0-1,-18 0 1,18 0 15,-35 0-31,52 0 31,1 0 1,-36 0-17,1 0 1,17 0-1,-36 0 1,71 0 0,-70 0-1,17 0 1,18 0 0,-35 0-1,-1 0 1,1 0-1,17 0 32,-17 0-31,0 0 0,105 0-1,-105 0 1,35 0-1,-18 0 1,-17 0 15</inkml:trace>
  <inkml:trace contextRef="#ctx0" brushRef="#br0" timeOffset="3001.38">20514 5609 0,'18'0'47,"35"0"-47,88 0 16,194 0 15,-300 0-16,53 0 1,-35-17 15,-18 17-15,-17 0 0,0-18-1,-1 18 1</inkml:trace>
  <inkml:trace contextRef="#ctx0" brushRef="#br0" timeOffset="8712.7">9613 6632 0,'18'0'78,"17"0"-78,0 0 15,-17 0 1,0 0 0,35 0 15,-1 0-15,-16 0-1,-19 0 1,19 0 15,-19 0-15,1 0 15,53 0-31,-36 0 31,-18 0-15,1 0-1,17 0 1,18 0 15,-35 0 1,0 0-32,-1 0 15,54 0 16,-54 0-31,19 0 16,17 0 0,-18 0-1,-17 0 17,17 0-17,-18 0 1,54 0-1,-53 0 1,17 0-16,18 0 16,-18 0-1,36 0 1,52 0 0,-17 0-1,-36 0 1,19 0 15,-36 0-31,35 0 16,0 0 15,-35 0-15,-18 0-1,36 0 1,-36 0-1,18 0 1,-35 0 0,105 0-1,-35 0 1,-52 0 0,34 0-1,-35 0-15,18-35 16,-17 35-1,16-18 1,-16 18 0,-19 0 15,36 0-15,-17 0-1,16 0 1,37 0-1,-36 0 1,-18 0 15,-17 0-15,-1 0 46,18 0-46,-17 0-16,35 0 31,-18 0-15,89 0 0,-1 0-1,-52 0 1,35 0-1,-18 0 1,35 0 0,-35 0-1,-35 0 1,0 0 0,35 0-1,1 0 1,-36 0-1,-36 0 1,19 0 422,-19 0-438,1 0 15,17 0 1,18 0-16,-35 0 15</inkml:trace>
  <inkml:trace contextRef="#ctx0" brushRef="#br0" timeOffset="10567.96">19738 6703 0,'35'17'47,"36"-17"-32,-54 0-15,54 0 32,-36 0-1,-17 0-31,17 0 16,-17 0-1,-1 0 1,54 0-1,0 0 17,-36 0-1,-18 0-15,19 0-1,17 0 1,-18 0-1,-17 0 17,-1 0-17,1 0 1,17 0 15,-17 0 16,-1 0-31,1 0 46,0 0-46</inkml:trace>
  <inkml:trace contextRef="#ctx0" brushRef="#br0" timeOffset="23777.95">4992 7761 0,'17'-18'31,"1"18"-31,35 0 16,-18 0 15,106 0 0,-105 0-15,-1 0-16,36 0 16,-1 0-1,106 0 1,-52 0 0,-36 0-1,36 0 1,70 0 15,-141 0-31,52 0 16,19 0 15,-1 0-15,54 0 15,-124 0-16,88 0 1,-35 0 0,35 0-1,53 0 1,-36 0 0,-69 0-1,52 0 1,18 0-1,-18 0 17,-88 0-32,52 0 15,-69 0 1,-1 0 0,35 0-1,1 0 1,-53 0-1,-1 0 17,19 0-17,-19 0 17,1 0-32,70 0 15,-53 0 1,1 0-16,52 0 15,-35 0 1,-36 0 0,1 0 406,0 0-422,-1 0 31,1 0-31,35 0 31,-18 0 0,-17 0-15,-1 0 31,1 0-16</inkml:trace>
  <inkml:trace contextRef="#ctx0" brushRef="#br0" timeOffset="25346">11906 7655 0,'36'0'31,"-1"0"-15,53 18 15,-70-18-16,-1 0 1,19 0 0,-19 0-16,36 18 15,-18-18 1,-17 0 0,105 0 15,-87 0-31,70 0 31,-71 0-31,88-18 31,54 18-15,-54 0 0,-52 0-1,-18 0 1,194 0-1,-106 0 1,0 0 0,-35 0-1,-53 0 1</inkml:trace>
  <inkml:trace contextRef="#ctx0" brushRef="#br0" timeOffset="45335.52">7408 9648 0,'71'0'63,"-18"0"-63,-18 0 15,18 0-15,18 0 16,-36 0-16,53 0 31,36 0 0,-36 0 1,-18 0-32,-17 0 31,-35 0-31,17 0 15,0 0 1,18 0 0,-17 0-1,-19 0 1,36 0 0,-35 0-1,17 0 1,18 0 31,-35 0-32</inkml:trace>
  <inkml:trace contextRef="#ctx0" brushRef="#br0" timeOffset="48603.98">8467 10760 0,'0'-18'157,"35"0"-157,124 18 15,-18 0 1,-71-17 0,-17 17-16,0-18 15,18 18-15,-18 0 16,-36-17-16,36 17 31,141 0 0,-158 0-31,52 0 16,35 0 15,36 17-15,-71-17-1,53 0 1,-105 0 0,140 18-1,-70-1 1,70-17 15,-123 0-15,88 0-1,18 0 1,-53 0 0,-18 0-1,0 0 1,-53 0-16,54 0 16,16 0 15,-52 0-31,124 18 15,-89-18 1,0 0 0,53 0-1,124 0 17,-195 0-17,54 0 1,-1 0-1,18 0 1,-88 0 0,88 0-1,-70 0 1,35 0 0,-18 0-1,141 0 16,-158 0-31,-18 0 16,0 0-16,17 0 16,160 0 15,-125 0-15,-52 0-1,0 0 1,-17 0-1</inkml:trace>
  <inkml:trace contextRef="#ctx0" brushRef="#br0" timeOffset="52072.9">7885 11677 0,'17'0'16,"1"0"-1,0 0 1,52 0 15,-17 0-15,106 0-1,-106 0 1,176 0 15,-141 0-31,106 0 16,-35 0-1,53 0 17,-159 0-32,35 0 31,0 0-15,53 0-1,-70 0 1,158 0-1,-159 0 1,107 0 0,17 0-1,-71 0-15,36 0 16,53 0 0,88 0 15,-230 0-31,89 0 31,-18 0-31,0 0 31,-35 0-15,106 0 0,-124 0-1,141 0 1,106 0 15,-123 0-15,-124 0-1,36-18-15,-19 18 16,160 0 0,-124 0-1,-17 0 1,-72 0 15,19 0-31,53 0 16,-54 0-1,1 0 1,17 0 0,-53 0-1,89-17 1,-19 17-1,37-18 1,52 18 0,-89 0-1,54 0 1,-124 0 0,36 0-1,-53 0 1,-1 0 124,36 0-108,-53-18-17,18 18 1,-1 0 0,1 0-1,0 0 79,-1 0-63,1 0 188</inkml:trace>
  <inkml:trace contextRef="#ctx0" brushRef="#br0" timeOffset="62499.48">12718 12806 0,'17'0'47,"36"0"-47,-18 0 15,1 0-15,87 0 31,-70 0-15,0 0 0,35 0-1,71 0 1,70 0 0,71 0 15,-212 0-16,177 0 1,-212 0 0,53 0-1,0 0 1,35 0 0,-18 0-1,89 0 16,-1 0-15,-105 0 0,-88 0-1,0 0 1</inkml:trace>
  <inkml:trace contextRef="#ctx0" brushRef="#br0" timeOffset="64023.84">20761 12788 0,'18'0'31,"17"0"-15,71 0 15,-18 0-15,35 0 0,54-17-1,-1-1 1,1 18-1,-107 0 1,142-18 15,-89 18-31,-35 0 0,142 0 32,-160 0-32,36 0 31,-18 0-16,-52 0 1,17 0 15,-1 0-15,1 0 0,0 0-1,0 0-15,0 0 16,-18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7:05:36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5962 0,'17'0'31,"36"0"-31,18 0 16,-36 0-16,159 0 31,-18 0 0,-105 0-15,17 0-1,-35 0 1,18 0 0,34 0-1,-52 0 1,0 0-1,0 0 1,-18 0 0,18 0-1,-17 0 17,17 0-32,-18 0 15,0 0 1,36 0-1,34 0 1,-52 0 0,-35 0-1,0 0 1,-1 0-16,1 0 16,17 0-1,-17 0 1,-1 0-1,19 0 220,-1 0-220,0 0-15,18 0 32,-35 0-32</inkml:trace>
  <inkml:trace contextRef="#ctx0" brushRef="#br0" timeOffset="3495.95">4322 5838 0,'52'0'31,"54"0"-16,-18 0 17,1 0-1,-36 0-31,52 0 31,-52 0-31,177 0 16,-54 0-1,230 0 17,-265 0-17,194 0 1,-247 0 0,106 0-1,-88 0 1,0 0-16,53 0 15,-18 0 1,35 0 15,-123 0-31,123 0 16,-34 0 0,-1 0 15,-124 0-16,1 0 282,0 0-281,-1 0-16,36-35 31,-35 35 0,17 0-15,0 0 0</inkml:trace>
  <inkml:trace contextRef="#ctx0" brushRef="#br0" timeOffset="6830.42">14129 5027 0,'0'-18'31,"0"1"79,17 17-79,19 0-31,34 0 16,1 35-1,-36-35 1,18 35 0,-35-35-16,17 0 15,0 36 16,0-19-31,1 1 32,-1-18-32,18 53 31,0 0-31,-36-18 31,19 0-15,-1 1-1,-35-1 1,35 0 0,-17 0-1,-18 36 1,0-53 0,18 70-1,-18-53 1,0 71 15,0-18-31,0 36 31,0-89-31,0 53 32,0-70-32,-18 88 31,18-1-16,-35 36 1,35-88 0,-18 18-1,18 0 1,0 34 0,0-69-1,53 34 1,-18-35-1,53 89 17,-52-106-32,34 105 31,-52-88-31,52 18 31,-87-53 110,-1 18-126,-17-18-15,0 35 16,-1-35 15,1 0-31,17 18 32,-17-18-32,0 0 31,0 35-16,-18 36 1,35-36 0,-17 35-1,35-17 1,0 53 0,0-71-1,0 1 1,0-1-1,0 53 1,0 53 0,0-70 15,0-36-31,0 159 31,0-88-15,0 53-1,0-106 1,0 53 0,0 17-1,0 0 1,0-87 0,-36 34-1,1 1 1,0-1 15,17-34-31,-35 52 16,53-53-16,-53 0 15,36 1 17,-18-19-17,17 19 1,-35-36-1,35 17 17,1 19-17,-1-36 17,0 17-17,1 1 1,-1-1-16,1-17 15,-19 53 17,36-35-32,-106 70 31,89-70-31,-89 52 16,18 36-1,35-53 1,35-35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7:50:35.25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7144 6491 0,'17'0'46,"19"0"-46,-19 0 16,107 0 0,17 0 31,-106 18-47,36-18 31,-18 0-16,0 0 1,17 0 0,18 0-1,-17 0 1,-1 0 0,-52 0-16,0 0 15,35 0 1,-36 0-1,36 0 1,-18 0 0,-17 0 15</inkml:trace>
  <inkml:trace contextRef="#ctx0" brushRef="#br0" timeOffset="907.24">10707 6526 0,'35'0'47,"71"0"-15,-53 0-17,0 0 1,70 0-1,18 0 1,-88 0 0,18 0-1,-36 0 1,-17 0 15,-1 0 16</inkml:trace>
  <inkml:trace contextRef="#ctx0" brushRef="#br0" timeOffset="2656.78">6879 7532 0,'35'0'15,"1"0"1,-1 0 0,18 0-16,0 0 15,88 0 1,194 0 15,-194 0 0,-53 0-31,1 0 32,-36 17-32,-18 1 15,124 0 1,-124-18-1,53 0 1,18 0 0,0 0-1,-71 0 1,71 17 15,-71-17-31,0 0 16,1 0-1,-1 0 1,0 0 15,-17 0-15,35 0 0,-18 0-1,-17 0 79,-1 0-78,1 0-16,35 0 15,0 0-15,70-17 16,-52 17-1,-36 0 1,18 0 15</inkml:trace>
  <inkml:trace contextRef="#ctx0" brushRef="#br0" timeOffset="3554.7">12206 7620 0,'18'0'47,"35"0"-31,141 18 15,-159-18-15,18 0-16,-18 0 15,36 0 16,17 0-15,-53 0 0,53 0-1,-17 0 1</inkml:trace>
  <inkml:trace contextRef="#ctx0" brushRef="#br0" timeOffset="6893.02">7990 8643 0,'18'0'15,"0"0"1,-1 0 0,54 0 15,17 0-16,0 0 1,-35 0-16,194 0 16,247 0-1,88 0 17,88 0-32,-123 0 31,-88 0-16</inkml:trace>
  <inkml:trace contextRef="#ctx0" brushRef="#br0" timeOffset="14046.44">11112 9648 0,'18'0'31,"17"0"-31,-17 0 109,0 0-78,17 0-15,18 0 0,0 0-16,141 0 15,-141 0 1,194 0 0,-194 0-1,105 0 16,-105 0-31,0 0 16,-18 0 0,124 0 15,-71 0-31,124 0 31,-106 0-31,35 0 31,0 0-15,-53 0 0,-35 0-1,124 0 1,-36 18 0,53 0-1,35-18 16,-176 0-15,141 0 0,-123 0-1,176 0 17,-159 0-32,159 17 31,-177-17-31,212 18 31,-211-18-15,0 0-16,70 0 15,-71 0 1,301 0 0,-301 0-1,54 0 1,-89 0-1</inkml:trace>
  <inkml:trace contextRef="#ctx0" brushRef="#br0" timeOffset="66249.14">20496 9807 0,'36'0'0,"-1"0"16,-17 0-16,17 0 0,0 0 15,36 0 1,-1 0-16,-34 0 16,122 0-1,160 0 16,-248 0-31,107 0 16,-71 0 0,141 0 15,-177 0-31,36 0 31,0 0-15,17 0-1,-70 0 1,106 0 0,0 0-1,193 0 1,-193-17 0,194 17-1,211 0 1,-193 0-1,-195 0 1,353 0 15,-317 0-31,-106 0 32,-89 0 202,19 0-234,-1-18 16,0 18-1,54-18 16,34 1 1,-88 17-17,1-36 1,-19 36 31,1 0-32</inkml:trace>
  <inkml:trace contextRef="#ctx0" brushRef="#br0" timeOffset="142622.6">3104 11853 0,'18'0'15,"35"0"1,106 0 15,35 0 0,-159 0-15,0-17 0,-17 17-1,0 0 79,-1 0-78,19 0 15,16 0-15,-16 0-1,-19 0 1,1 0-16,35 0 15,-35 0 1,34 0 0,-34 0 31,17 0-32,1 0 1</inkml:trace>
  <inkml:trace contextRef="#ctx0" brushRef="#br0" timeOffset="-193464.66">15663 12806 0,'18'0'16,"70"0"-1,-17 0-15,17-35 16,53 17 0,0 18 31,-17 0-32,-19 0 1,-16 0-1,-19 0 1,-17 0 0,35 0-1,-70 0 1,53 0 0,-54 0-1,1 0 1,-1 0-1,1 0 17,17 0-32,89 0 15,-107 0 17,19 0-17</inkml:trace>
  <inkml:trace contextRef="#ctx0" brushRef="#br0" timeOffset="-185730.56">4128 12929 0,'17'0'156,"1"0"-140,-1 0-1,1 0-15,0 0 32,17 0-17,-17 0 16,-1 0-31,19 0 32,-19 0-17,1 0-15,35 0 47,-36 0-47,19 0 16,-1 0-1,0 0 1,0 0 0,-17 18-1,35-18 1,-35 0 0,35 18-1,-36-18 1,18 0-1,18 0 17,-35 0-32,70 17 15,-52-17 1,-19 0 0,18 0 15,54 0-16,-36 0 1,-18 0 0,18 0-1,35 0 1,35 18 0,-34 0-1,-54-1 1,35-17 15,1 0-31,0 18 16,-19-1-1,1-17 1,53 0 15,-35 18-15,-36-18-1,0 0 1,1 0 15,-1 0-15,0 0 0,18 0-1,35 0 1,-17 0-1,17 0 17,-53 0-32,54-18 15,16 18 1,72-17 0,-54-18 15,-17 17-16,-71 18-15,18 0 16,106-18 0,-106 18-1,106-17 1,-54 17 0,-69-18-1,70 18 1,-18-35-1,0 35 1,0 0 15,18-18-31,-18 18 16,18 0 15,-35-18-15,17 18-1,-18 0 1,-17-17 0,88-1-1,-70 18 1,52 0 0,71 0-1,53 0 1,-106 0-1,124 0 1,88 0 0,-124 0-1,-105 0 1,-89 0 15,-17 0 625,-1 0-640,1 0-16,-1 0 16,19 0-16,-19 0 15,1 0 1,17 0 93,-17 0-46</inkml:trace>
  <inkml:trace contextRef="#ctx0" brushRef="#br0" timeOffset="-183330.72">14552 13776 0,'18'0'31,"17"0"-15,0 0-1,-17 0-15,17 0 32,-17 0-32,105 0 31,-35 0-16,-70 0 1,35 0 0,-18 0-1,18 0 17,-35 0-32,70 0 31,-53 0-31,106 0 31,-70 0-31,35 0 31,88 0-15,-141 0 0,88 18-1,-88-18 1,35 0-1,-17 17 1,-54-17 78,1 0-63,-36 0 203,1 0-218</inkml:trace>
  <inkml:trace contextRef="#ctx0" brushRef="#br0" timeOffset="-179930.25">4180 13952 0,'36'0'0,"-19"0"16,1 0-16,17 0 15,1 0 16,-19 0 1,1 0-17,-1 0 1,1 0-16,17 0 31,-17 0-15,0 0-1,-1 0 1,36 0-16,-18 0 16,54 18-1,87 17 1,71-35 15,-141 0-15,123 0-1,-141 0 1,142 0 0,-125 0-1,195 0 17,-176 0-32,105 0 15,0 0 1,-123 0-1,124-17 1,-142 17 0,176 0-1,-123 0 1,89-18 0,70 18 15,-212 0-16,159 0 17,-177 0-32,1 0 15,158-18-15,-35 18 32,-53 0-17,-70 0-15,158 0 31,-158 0-15,105 0 0,-158 0-1,35 0 1,-36 0 0,1 0 327,0 0-327,-1 0 0,1 0-1,17 0 16,18 0 1,-18 0-17,-17 0-15,17 0 16,1 0 0,-19 0-1,1 0 1,17 0 15,0 0 0,-17 0-15,0 0 0,-1 0 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7:54:54.6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7673 10689 0,'18'0'16,"17"0"-16,-18 0 0,54 0 31,35 0 16,-53 0-47,17 18 15,36-18 1,0 17 0,-18 1-1,0 0 1,-17-18 0,-1 0-1,-34 0 1,-1 0-1,-17 0 17,17 0-17,-17 0 1,35 0 15,-36 0-15,1 0-1,-1 0 1,19 0 0,-19 0-1,19 0 1,-1 0 0,-17 0 30,-1 0-30,1 0 0</inkml:trace>
  <inkml:trace contextRef="#ctx0" brushRef="#br0" timeOffset="2345.98">9578 10795 0,'35'0'78,"-17"0"-78,35 0 16,-18 0 0,18 0-16,-18 0 0,36 0 15,-1 0 1,89 18-1,70 17 32,-105-35-47,-1 0 32,-52 0-32,158 0 15,-70 0 1,106-18-1,-36 18 1,-53 0 0,-158 0-1,0 0 1,-1 0 0,1 0 202,17 0-202,-17 0-16,17 0 16,-17 0-1,-1 0 1,1 0 15,0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7:56:14.2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2999 8678 0,'35'0'16,"-17"0"-16,-1 0 15,1 0 1,-1 0-16,1 0 31,0 0 1,-1 0-17,1 0-15,0 0 16,17 0-1,0 0 17,-17 0-17,-1 0-15,1 0 16,35 0 0,-18 0-1,36 0 16,-18 0-15,-36 0 0,36 0-1,-17 0 1,17-17 0,-18 17 15,0 0-16,36 0 1,-54 0 0,1 0-1,52 0 1,19 0 0,17 0-1,-54 0 1,54 0-1,-35 0 17,-54 0-17,1 0 48,0 0-63,17 0 15,18 0 1,17-18 0,36 18-1,-70 0 1,-1 0 0,-18 0-1,19 0 1,34 0 15,1 0-31,-18-18 31,0 18-15,-18 0-16,-17 0 31,17 0-15,0 0-1,0 0 1,-17 0 0,35 0 15,-35 0-31,-1 0 31,19 0-31,-19 0 16,19 0-1,-19 0 17,18 0-17,-17 0 1,17 0 0,1 0-1,-19 0 1,1 0-1,17 0 1,0 0 0,1 0-1,52 0 17,-70 0-32,17 0 15,53 0 1,-17 0 15,-54 0-31,1 0 16,17 0-1,0 0 1,71 0 0,-70 0-1,34 0 1,-52 0-1,-1 0 110</inkml:trace>
  <inkml:trace contextRef="#ctx0" brushRef="#br0" timeOffset="4946.28">6897 8749 0,'0'-18'31,"17"18"47,19 0-62,-19 0 0,36-17-1,-35 17 17,17 0-17,-17 0 32,17 0-31,-17 0-1,17 0 95,-17 0-63,17 0-32,-17 0 1,-1 0-1,1 0 1,-1 0 0,1 0-1,17 0 1,-17 0 0,17 0-1,-17 0 1,0 0-1,17 0 1,-17 0 15,17 0-31,-18 0 0,1 0 16,17 0 0,1 0 30,-1 0-46,0 0 32,-17 0-17,-1 0 1,19 0 0,-19 0-1,36 0 1,-35 0-1,35 0 1,-35 0 0,70 0-1,-71 0 1,36 0 0,-17 0-1,-1 0 1,18 0-1,-18 0 1,0 0 15,18 0-31,-18 0 32,18 0-17,-17 0 1,-19 0-1,19 0 1,-19 0 0</inkml:trace>
  <inkml:trace contextRef="#ctx0" brushRef="#br0" timeOffset="8063.03">8449 8696 0,'35'0'94,"-17"0"-94,17 0 31,53 0 16,-70 0-31,17 0-1,-17 0 1,0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31T16:50:12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8502 10672 0,'0'0'0,"0"-18"78,18 18 47,17 0-94,-18 0-31,1 0 31,0 0-31,17 0 16,18 0 0,-18 0-1,18 0 17,-35 0-32,-1 0 0,36 0 15,18 0 16,-53 0-31,52 0 32,36-18-17,-35 18 1,52 0 0,-88 0-1,71 0 1,0-35-1,-36 35 1,19 0 0,-19 0-1,36 0 17,35 0-17,-88 0-15,18 0 16,87 0 15,-52 0-15,35 0-1,-35 0 1,-53 0 0,53 0-1,-18 0 1,-17 0-1,34 0 1,-16 0 0,-19 0-1,1 0 1,-18 18 0,35-18 15,-70 0-31,17 0 15,-70 0 32,-1 0-47</inkml:trace>
  <inkml:trace contextRef="#ctx0" brushRef="#br0" timeOffset="2430.17">4392 10742 0,'18'0'234,"-1"0"-218,19 0 15,-19 0 1,1 0-17,0 0 1,70 0-1,-35 0 17,0 0-32,-36 0 15,54 0 1,-36 0 0,18 0-1,0 0 16,35 0-15,-17 0 0,-54 0-1,36-35 1,0 35 0,18 0-1,-18 0 1,-18 0-1,18 0 1,17 0 15,-17 0-31,-17 0 16,34 0 15,-35 0-31,36 0 31,-36 0-15,18 0 0,18-18-1,-36 18 1,18 0 0,-18 0-1,18-35 1,0 35-1,-35 0-15,17 0 16,35 0 15,-17 0-15,-35 0-16,53 18 16,34-18 15,-34 0-16,52 0 1,-87 0 0,105 17-1,-71-17 1,-17 0-16,0 0 16,-35 0-1,52 0 1,-70 35-1,18-35 17,-36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2T19:16:44.4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3510 12524 0,'0'0'0,"-53"88"31,36-71-31,17 1 0,0 35 16,0-35-1,0 17 1,0-17 0,0 123-1,0 88 16,0-70-15,0 158 15,-18-70-15,36 194 0,34-123-1,-52-177 1,0 17-16,36 125 15,-1 34 1,-35-52 0,0-106-1,0-124 1,-35-70 0,-18-89-1</inkml:trace>
  <inkml:trace contextRef="#ctx0" brushRef="#br0" timeOffset="2110.1">3475 12488 0,'17'0'63,"1"0"-32,17 0-31,18 0 31,88 0 0,-52 0-15,52-17 0,-18-1-1,142-53 1,-159 71-1,211-52 1,-105 16 0,105 1 15,-211 35-31,88 0 31,-159 0-31,89 0 16,-71-18 15,17-17-15,-34 35-1,17-18 1,-36 18 0,-17-17 30,18 17 17,-18 35-47,0 18-16,0 123 31,35-87-31,18 316 31,0-281-15,-18 193-1,1-35 1,-36 124 0,35-282-1,-35-1-15,0 230 16,0-265-1,0 141 17,0-176-32,35 141 31,-35-88-31,0 35 31,0-105-31,53 52 31,-53-53-15,18 0 0,17 1-1,-17-1 1,-18-17 0,-18 17 77,0-35-93,-35 0 0,-35 0 32,35 35-32,-141-17 31,124-18-31,-160 0 31,160 35-15,-283 0-1,282 1 1,-158-1 0,88-18-1,88-17 1,-70 36-1,87-19-15,-69 19 32,69-36-32,-158 35 31,36-17-31,-37-18 31,160 35-31,-71-35 31,71-18-15,35-17 0,-18 0-1,-17-71 1,-71-18 0,0 1-1</inkml:trace>
  <inkml:trace contextRef="#ctx0" brushRef="#br0" timeOffset="3054.58">3828 11924 0,'0'0'0,"0"53"31,0 35-15,0-35 0,0 0-16,35 17 15,-35-34-15,0-1 31</inkml:trace>
  <inkml:trace contextRef="#ctx0" brushRef="#br0" timeOffset="3286.68">4092 11977 0,'0'0'0,"0"17"0,0 54 32,0 0-32,18-19 31,-18-16-16</inkml:trace>
  <inkml:trace contextRef="#ctx0" brushRef="#br0" timeOffset="3526.68">3916 12171 0,'0'-35'31,"53"35"-31,-18-18 0,71-17 16,17 17 15,-105 18-31,35-35 31</inkml:trace>
  <inkml:trace contextRef="#ctx0" brushRef="#br0" timeOffset="3744.68">4339 11959 0,'18'0'15,"-18"53"17,35 71-17,-35-107-15,0 1 32</inkml:trace>
  <inkml:trace contextRef="#ctx0" brushRef="#br0" timeOffset="4016.68">4251 12012 0,'71'-35'32,"-54"35"-32,107-18 31,-89 18-31,53-35 31</inkml:trace>
  <inkml:trace contextRef="#ctx0" brushRef="#br0" timeOffset="4360.76">4604 11959 0,'0'18'31,"0"17"-31,35 0 0,-35-17 16,0 17-16,0 1 16,18-36-16,-18 35 31</inkml:trace>
  <inkml:trace contextRef="#ctx0" brushRef="#br0" timeOffset="4753.2">4621 11942 0,'18'17'16,"-18"18"-1,18-17 1,17 35-1,-17-53 1,-1 18 0,18-36-1,1-35-15,17-35 16,0-18 0,-18 88-1,0 36 16,-17 88-15,-18 17 15,35-105-31</inkml:trace>
  <inkml:trace contextRef="#ctx0" brushRef="#br0" timeOffset="5387.07">5239 11853 0,'35'36'47,"-35"-19"-47,0 19 16,0-1-16,0 0 15,0 53 17,0-70-1,18-18 16,17 0-47,18 0 15,53-35 1,-36 35 0,-105-18 30</inkml:trace>
  <inkml:trace contextRef="#ctx0" brushRef="#br0" timeOffset="6437.23">3722 13123 0,'0'36'15,"0"17"17,0-18-17,17 0-15</inkml:trace>
  <inkml:trace contextRef="#ctx0" brushRef="#br0" timeOffset="7030.69">3634 13088 0,'17'-18'16,"1"1"15,17 17-31,-17-35 31,17 35-31,36 0 31,-36 0-15,0 0 0,-35 35-1,0-18 1,-35 19-1,17-36 1,1 0-16,-1 17 16,53-17 62,-35 18-63,36-18-15,-19 35 16,-17 1 0,0 34 15,0-35-15,-70-35-1,34 0 1,-52-17-1,71 17 1</inkml:trace>
  <inkml:trace contextRef="#ctx0" brushRef="#br0" timeOffset="7555.75">4039 13088 0,'0'53'79,"0"-35"-64,0-1-15,0 36 31,0-18-31,36-35 16,-1 0 0,0-17 15,0-1-31,-35-52 16,0 34-1,0 1 1,-17 35 15</inkml:trace>
  <inkml:trace contextRef="#ctx0" brushRef="#br0" timeOffset="8098.34">4374 13053 0,'0'17'47,"0"1"-47,0 17 15,0 1-15,0 34 32,0-87-1</inkml:trace>
  <inkml:trace contextRef="#ctx0" brushRef="#br0" timeOffset="8273.34">4233 13106 0,'53'0'32,"18"-18"-17,35 0 1,-53-17-1</inkml:trace>
  <inkml:trace contextRef="#ctx0" brushRef="#br0" timeOffset="8482.33">4551 13018 0,'0'17'0,"35"1"15,-35 17-15,0 0 32,0-17-17,18-18 1,-18-18 0</inkml:trace>
  <inkml:trace contextRef="#ctx0" brushRef="#br0" timeOffset="8649.43">4427 13053 0,'53'-35'16,"-35"35"0,0 0-16,70-18 31,-53 18-31,0 0 15</inkml:trace>
  <inkml:trace contextRef="#ctx0" brushRef="#br0" timeOffset="8922.34">4815 12982 0,'-17'0'0,"-1"0"16,-35 0-1,0 53 1,18 0 0,35 0-1,18-35 1,35-18 0,-18-18-1,0 0-15,-17-52 31,-18 52-31,0-17 16</inkml:trace>
  <inkml:trace contextRef="#ctx0" brushRef="#br0" timeOffset="9196.33">4939 13000 0,'0'0'0,"0"18"47,18 17-47,-18 35 31,0-34-15</inkml:trace>
  <inkml:trace contextRef="#ctx0" brushRef="#br0" timeOffset="9532.34">4957 12982 0,'0'18'15,"0"35"1,17 17 15,-17-52-31,35-18 47,-35-18-31,18-17-1,17-35 1,-35 34 0</inkml:trace>
  <inkml:trace contextRef="#ctx0" brushRef="#br0" timeOffset="12004.43">4251 13511 0,'35'0'31,"-17"-35"-31,0 35 16,17 0 0,0 0-1,-17 0 1,-1 0 31,-34 0 93,-1 0-124,-17 18 0,17-1-1,1 54 1,17-36 0,0 0 15,0 1-16,17-36 1,36 17 0,0-17-1,-18 0 1,18-35 0,-35 17-1,-18-17 1</inkml:trace>
  <inkml:trace contextRef="#ctx0" brushRef="#br0" timeOffset="12679.15">4674 13441 0,'0'17'32,"0"1"-32,0 17 15,0 36 1,0-36-1,0-17 17,18-18 218,17 0-235,-17 0-15,-1 0 16,36 0-16,-17 0 16,-19 0 15</inkml:trace>
  <inkml:trace contextRef="#ctx0" brushRef="#br0" timeOffset="13009.31">4921 13652 0,'18'0'15,"-18"-17"-15,35-89 32,-17 18-17,35 17 1,-53 54-1,17 17 1,1 53 0,-18 52-1,0-69 1,35-1 0,-35 0-1</inkml:trace>
  <inkml:trace contextRef="#ctx0" brushRef="#br0" timeOffset="13171.3">4974 13529 0,'35'0'31,"54"-35"-16,-54 35 1,18-18-16</inkml:trace>
  <inkml:trace contextRef="#ctx0" brushRef="#br0" timeOffset="13546.92">5309 13335 0,'0'-18'16,"0"71"62,53 0-62,-17-35-16,-1 17 15,0-17 1,-17 35 0,-18-36-1,0 1 1,-18-18 0,-52 0-1,34 0 1</inkml:trace>
  <inkml:trace contextRef="#ctx0" brushRef="#br0" timeOffset="13941.4">5539 13317 0,'0'0'0,"-18"0"0,-17 0 31,52 18-15,19-18-1,17 53 1,-1-35 0,1-1-1,-35 36 17,-18-35-17,0 17 1,-71 0-1,36-35 1,18 0 0,17-17-16</inkml:trace>
  <inkml:trace contextRef="#ctx0" brushRef="#br0" timeOffset="14171">5821 13406 0,'35'0'32,"18"-18"-17,-18 18 1,-17-35-1</inkml:trace>
  <inkml:trace contextRef="#ctx0" brushRef="#br0" timeOffset="14328">5803 13441 0,'18'0'31,"17"0"-31,36 0 16,-36 0-16,-17 0 31,17 0-15</inkml:trace>
  <inkml:trace contextRef="#ctx0" brushRef="#br0" timeOffset="15139.93">6209 13141 0,'0'18'32,"0"17"-17,0-17-15,-35-1 16,35 1-16,0 35 31,17-53-15</inkml:trace>
  <inkml:trace contextRef="#ctx0" brushRef="#br0" timeOffset="15326.55">6332 13176 0,'0'18'31,"0"17"-31,-35 53 15,35-35 1,0-35 0,53-18 15</inkml:trace>
  <inkml:trace contextRef="#ctx0" brushRef="#br0" timeOffset="15622.1">6473 13247 0,'36'17'15,"-36"1"1,0 0-16,17 88 31,-17-89-15,0 1-16,18-18 16</inkml:trace>
  <inkml:trace contextRef="#ctx0" brushRef="#br0" timeOffset="16247.97">6421 13194 0,'17'-18'31,"18"-17"-31,18 35 31,0 0-15,-17 0 0,-19 18-1,36-18-15,-35 17 16,-18 1-1,0 17 1,0 18 0,-35-18 15,-1-35-31,19 0 16,-1 0-1,-17 0 16,70 0 16,0 0-31,1 36 0,-1-19-1,0 1 1,-17 17-1,-18 0-15,0-17 16,0 17 0,-36-17-1,-34-18 17,35 0-32,-1-35 31</inkml:trace>
  <inkml:trace contextRef="#ctx0" brushRef="#br0" timeOffset="16623.87">6897 13282 0,'0'0'0,"35"-88"15,-17 35 1,17 35 15,0 18-15,-35 18-1,0 35-15,18 35 32,-18 0-17,0-70 1,0 17 0,18-35-1,-18-35-15</inkml:trace>
  <inkml:trace contextRef="#ctx0" brushRef="#br0" timeOffset="16913.73">7056 13053 0,'17'0'15,"18"0"1,1 17 0,-36 19-1,17-19 1,-17 1-1</inkml:trace>
  <inkml:trace contextRef="#ctx0" brushRef="#br0" timeOffset="17141.72">7197 12912 0,'0'0'0,"0"53"15,35 17 1,0-17 0,-35 0-1,0-18 1,0 1-16</inkml:trace>
  <inkml:trace contextRef="#ctx0" brushRef="#br0" timeOffset="20084.59">3810 15046 0,'0'35'47,"0"-17"-47,0 17 16,0-17-16,0-1 15,53 72 16,-53-36 1,0-1-17</inkml:trace>
  <inkml:trace contextRef="#ctx0" brushRef="#br0" timeOffset="20818.75">3757 14870 0,'0'-18'16,"18"-17"15,17 35-15,-35-18-1,71 18 1,-19 0 15,-34 0-15,-18 88 15,-18-70-31,-17 52 31,0-70-31,0 0 31,35 18-15,17-18 31,19 0-31,-19 0-16,54 0 15,-1 35 1,19 36 15,-89-53-31,35 52 31,-35-35-31,0 18 32,-53-53-32,18 36 0,-54-36 31,1-36-16,53-17 1,35 18 0</inkml:trace>
  <inkml:trace contextRef="#ctx0" brushRef="#br0" timeOffset="21378.53">4286 14887 0,'0'18'47,"0"17"-31,0 0-16,0 54 31,0-1-16,106-18 1,-71-70 0,71-70-1,-35-18 1,-71-18 0,-36 35-1,19 71 1</inkml:trace>
  <inkml:trace contextRef="#ctx0" brushRef="#br0" timeOffset="21618.45">4745 14817 0,'0'0'0,"17"17"15,19 36 1,-1 18 0,-17-54-1,-18 36 1,-18-88 15</inkml:trace>
  <inkml:trace contextRef="#ctx0" brushRef="#br0" timeOffset="21819.34">4568 14781 0,'36'0'31,"-1"0"-31,53 0 16,-17-35-1,17 35 1,-35-18 0</inkml:trace>
  <inkml:trace contextRef="#ctx0" brushRef="#br0" timeOffset="21978.9">5062 14781 0,'0'0'0,"36"36"16,-36-1-16,35 35 16,-17 1 15,-18-124-15</inkml:trace>
  <inkml:trace contextRef="#ctx0" brushRef="#br0" timeOffset="22153.2">4833 14764 0,'0'0'0,"35"0"16,142-36-1,-54 1 1,1 18-1</inkml:trace>
  <inkml:trace contextRef="#ctx0" brushRef="#br0" timeOffset="22462.73">5468 14623 0,'-18'0'16,"-17"0"-16,18 0 16,-1 35-1,-35 35 1,53 19 0,18-36-1,105-18 16,-70-35-31,35-124 16,-70 36 0,-53 0-1,-1 88 1</inkml:trace>
  <inkml:trace contextRef="#ctx0" brushRef="#br0" timeOffset="22698.12">5768 14517 0,'0'0'0,"35"106"46,-35-1-30,18-87-16,-18 0 16,35-54 15</inkml:trace>
  <inkml:trace contextRef="#ctx0" brushRef="#br0" timeOffset="22979.78">5821 14323 0,'0'106'15,"0"-71"1,35 0-16,18 36 16,-18-18-1,1-53 16,-1 0-31,18-159 32,-18 88-32,-35 36 31</inkml:trace>
  <inkml:trace contextRef="#ctx0" brushRef="#br0" timeOffset="24264.33">4568 15558 0,'36'-36'16,"-19"19"-1,19 17 1,-36-36-16,17 36 16,19 0-1,-1 0 1,-53-17 78,-35 17-79,0 0 1,36 0-16,-1 0 16,-52 53-1,34-36 1,36 54-1,18-36 1,70 0 15,0 1-15,89-54 0,-142 18-1,18-35 1,-53-18-16,18 53 0</inkml:trace>
  <inkml:trace contextRef="#ctx0" brushRef="#br0" timeOffset="24699.72">5045 15293 0,'35'0'15,"-35"18"1,0 17-1,0 35 1,0-34-16,0 34 16,0-34-1,0-19 17,18-17-1,35 0-31,-18-35 15,18 35 1,0 0 15,-36 0-15</inkml:trace>
  <inkml:trace contextRef="#ctx0" brushRef="#br0" timeOffset="24987.71">5380 15593 0,'0'0'16,"53"-88"15,-53 35-31,88-177 31,-88 195-31,0 0 16,18 35-1,17 141 17,-35-53-32,35 53 15,-17-88 1</inkml:trace>
  <inkml:trace contextRef="#ctx0" brushRef="#br0" timeOffset="25149.71">5415 15452 0,'18'0'32,"17"0"-32,0 0 15,54-36 1,-54 19-16</inkml:trace>
  <inkml:trace contextRef="#ctx0" brushRef="#br0" timeOffset="25492.36">5909 15169 0,'0'-17'31,"-35"17"-31,-18 0 15,18 0 1,35 35 15,35 0-31,18-35 16,70 71 0,-52-36-1,-54 36 16,-17-54-31,-88 1 32,35-18-17,-53 0 1,89-71 0,17 54-16</inkml:trace>
  <inkml:trace contextRef="#ctx0" brushRef="#br0" timeOffset="25823.69">6209 15081 0,'0'0'0,"-35"0"0,-36 0 15,36 0 1,35 53 15,0-35-15,70 35-1,54 35 1,-1 0 0,-123-70-1,0-1-15,-17 54 16,-19-71-1,-52 0 1,18-35 0,34-89-1</inkml:trace>
  <inkml:trace contextRef="#ctx0" brushRef="#br0" timeOffset="25996.69">6491 15205 0,'0'0'0,"18"0"16</inkml:trace>
  <inkml:trace contextRef="#ctx0" brushRef="#br0" timeOffset="26133.72">6385 15293 0,'0'0'15,"88"0"17,-35 0-32,71 0 15,-106-18 1</inkml:trace>
  <inkml:trace contextRef="#ctx0" brushRef="#br0" timeOffset="26417.01">6914 14870 0,'-88'35'16,"35"35"15,53-34-16,0-1-15,36-35 16,-1 0-16</inkml:trace>
  <inkml:trace contextRef="#ctx0" brushRef="#br0" timeOffset="26600.31">7038 14940 0,'0'0'0,"-35"0"16,17 35-16,18 1 16,-35-19-16,35 36 15,0-35 1,0 17 0</inkml:trace>
  <inkml:trace contextRef="#ctx0" brushRef="#br0" timeOffset="26890.35">7232 15028 0,'0'18'0,"0"35"16,0 53-1,0 0 1,0-54 15,0-69-15</inkml:trace>
  <inkml:trace contextRef="#ctx0" brushRef="#br0" timeOffset="27424.36">7214 14993 0,'0'0'15,"36"0"1,-36-35-16,52 35 16,19 0-1,0 17 1,-54 19 0,1 17 15,-18-18-31,-18-35 15,-17 35 1,-36-17 0,18-18-1,18 0 1,53 0 15,52 0 0,-34 0-31,-19 35 0,36 0 32,-35-17-32,-18 70 31,0-70-31,-53 35 16,-35-18 15,52-35-16,1-18 1,35 1-16</inkml:trace>
  <inkml:trace contextRef="#ctx0" brushRef="#br0" timeOffset="27937.06">7761 15099 0,'0'0'0,"0"-18"47,18 18-32,-18-35 1,17 35-16,-17-18 16,18 1-1,17 17 1,-17 0 46,-18 35-46,0 18 0,0 211-1,0-175 1,0 158-1,0-230 1,-18-87 0,18-18-16</inkml:trace>
  <inkml:trace contextRef="#ctx0" brushRef="#br0" timeOffset="28302.24">7938 14922 0,'17'0'31,"18"0"-15,1 36-16,-19-1 15,36 71 1,-35-88-1,-18-36 17</inkml:trace>
  <inkml:trace contextRef="#ctx0" brushRef="#br0" timeOffset="28553.27">8184 14764 0,'89'123'16,"-89"-70"-16,35 53 31,-35-53-31,0 35 16,-18-106 15,1-34-31</inkml:trace>
  <inkml:trace contextRef="#ctx0" brushRef="#br0" timeOffset="30582.21">11730 11712 0,'35'0'31,"-17"0"-31,-53 0 140,35-17-140,-18 17 16,-17 0 0,17 0-16,-35 0 15,-18 35 32,1 0-31,35 53-1,35-52 1,0-1 0,17-17-1,54 17 1,-36-35-16,36 0 16,35 0 15,-71 0 0,-18-53 16</inkml:trace>
  <inkml:trace contextRef="#ctx0" brushRef="#br0" timeOffset="31090.26">12471 11730 0,'-18'-53'15,"-17"53"-15,-36-18 32,54 18-32,-36 0 15,0 36 17,53-19-17,17 36 1,89 35-1,-71-70-15,1-18 16,70 71 0,-89-71-1,-17 17 1,0 18 15,-70-17-15,-19 17-1,19-35 1,17 0 0,35-17 15,18-19-31</inkml:trace>
  <inkml:trace contextRef="#ctx0" brushRef="#br0" timeOffset="31465.33">13088 11712 0,'0'0'16,"-53"0"-16,-17 0 15,-1 0 1,53 0-1,54 71 32,52-18-31,-53-18 0,18 18-1,-53-18 1,-18 36-1,-34-54 1,-19-17 0,-141 36-1,124-36-15</inkml:trace>
  <inkml:trace contextRef="#ctx0" brushRef="#br0" timeOffset="32075.03">11324 12312 0,'0'18'16,"0"17"-1,0 0-15,0 18 16,0 18-16,0 17 16,35 71-16,-35-1 15,0 371 1,-88 106 15,53-440-15,35-125-1,-18-35 17,-35-105-17,53-1 1</inkml:trace>
  <inkml:trace contextRef="#ctx0" brushRef="#br0" timeOffset="32816.78">11412 12559 0,'0'-18'15,"18"18"63,0 0-78,17 0 0,35 0 32,54-35-32,70 0 31,53-1-15,194 1-1,-124 35 1,19 0-1,-72 0 1,-88 0 0,-17 0-1,53 0 1,-106 0 0,-71-18-1,-17 18 1,-36 0 31,0 0-32,-17 0-15</inkml:trace>
  <inkml:trace contextRef="#ctx0" brushRef="#br0" timeOffset="34145.81">11642 13141 0,'17'-18'93,"1"18"-93</inkml:trace>
  <inkml:trace contextRef="#ctx0" brushRef="#br0" timeOffset="34736.42">11959 12788 0,'0'35'31,"0"1"-15,0-1-16,0 0 15,0 18 1,0 0 0,0-18-16</inkml:trace>
  <inkml:trace contextRef="#ctx0" brushRef="#br0" timeOffset="35351.37">11818 12788 0,'0'0'0,"0"-17"31,53-19 0,35 36-15,-35 0-16,88 0 31,-88 0-15,-18 36-1,-35-1 1,0-18 0,-17 19-1,-89-1 1,71-35 0,52 35 46,1-35-62,17 18 0,18 35 31,-35-53-31,52 106 32,-70-89-32,-35 54 31,17-36-31,-87-17 31,52-18-31,0 0 16,-53-71-1,106 54 1,0-19-16</inkml:trace>
  <inkml:trace contextRef="#ctx0" brushRef="#br0" timeOffset="35817.18">12400 12841 0,'0'0'0,"0"-18"16,106-70 15,-71 71-15,-35 52 15,0 159 16,0-88-47,0-18 31,-35-53-15</inkml:trace>
  <inkml:trace contextRef="#ctx0" brushRef="#br0" timeOffset="37845.17">13264 12629 0,'-35'0'15,"-18"0"1,36 0-1,-19 0-15,1 0 16,17 0 15,18 18-15,-52 35 15,52 0-15,0-18-1,17-17 17,-17-1-32,35 19 15,1-19 1,34 19 15,-52-36-31,35 35 31,-53-17-15,0 17 15,-18-35-31,-17 18 16,-18-18 0,18 0-1,35 17 1,0 36 15,35 0 0,-35-35-31,18 52 16,-18 36 15,88 17-15,-71-87-1,72-19 1,-36 19 0,-1-36-1,-52-18 1</inkml:trace>
  <inkml:trace contextRef="#ctx0" brushRef="#br0" timeOffset="40653.91">12524 13988 0,'17'-36'32,"-17"19"-32,18 17 15,-18-18 1,35 18-16,18-35 31,0 35 0,-53 17 79,-18-17-110,-35 0 15,36 0 1,-36 18 0,-18 35-1,36-18 1,0 18-1,35 0 1,0-18 0,0 1-1,35-1 1,106-35 0,-53 0-1,-52-18 1,34 1-1</inkml:trace>
  <inkml:trace contextRef="#ctx0" brushRef="#br0" timeOffset="41056.25">13159 14005 0,'0'-17'32,"0"-1"-32,-18 18 15,-53 0 16,54 35-31,-36 89 32,53-89-32,-18 53 31,71-52-15,53-54-1,17-53 1,-52-17-1,-71 53 1,0-53 0</inkml:trace>
  <inkml:trace contextRef="#ctx0" brushRef="#br0" timeOffset="41423.25">13441 13935 0,'0'17'31,"0"1"-15,0 35-1,-18 17 1,18-52-1,0 0 1,0-1 0,71 19 15,-36-36-31,71 0 31,-89 0-15,1-53-1,35 35-15</inkml:trace>
  <inkml:trace contextRef="#ctx0" brushRef="#br0" timeOffset="41758.91">13988 13988 0,'0'-36'32,"-18"36"-17,-35 0 17,18 18-32,-36 88 31,36-71-31,70 18 31,1-53-31,87 0 31,-105-18-15,17 1-16,-17-36 16,-18 18-1,0 17 1</inkml:trace>
  <inkml:trace contextRef="#ctx0" brushRef="#br0" timeOffset="42299.35">14252 13899 0,'0'36'16,"0"-1"-1,0 0 1,0 36 0,0-54-16,0 19 15,0-19 1,-17 1-1,-1-18 17</inkml:trace>
  <inkml:trace contextRef="#ctx0" brushRef="#br0" timeOffset="42691.84">14164 13882 0,'0'0'0,"0"-18"0,0 1 15,35-19 17,1 36-17,52 0 1,-35 36 0,0 34-1,-36-35 1,-17 36-1,-53-53 1,-17 17 15,52-35-31,1 0 16,17 17 31,35-17-32,-18 18 1,72-18 0,-72 0-16</inkml:trace>
  <inkml:trace contextRef="#ctx0" brushRef="#br0" timeOffset="43057.63">14817 13899 0</inkml:trace>
  <inkml:trace contextRef="#ctx0" brushRef="#br0" timeOffset="43228.63">14764 14164 0</inkml:trace>
  <inkml:trace contextRef="#ctx0" brushRef="#br0" timeOffset="44502.31">15258 13811 0,'0'36'16,"0"16"-16,35-16 15,-35-1-15,18 0 16,-18-17-16,0 17 16,17-17-16,-17-1 15,35 19-15,-52-36 47</inkml:trace>
  <inkml:trace contextRef="#ctx0" brushRef="#br0" timeOffset="45052.74">15169 13705 0,'18'0'31,"17"0"-15,1 0-16,69 0 16,19 0-1,-53 0 1,-54 0-1,-17 36 1,-70 17 0,-19-18-1,54-35 1,0 0 0,35 35 15,53-17-16,17 17 1,19 18 0,-37 18-1,-52-19 1,-35 19 0,-35-53-1,-1 17 1,0-35 15,71-18-31,0-17 16</inkml:trace>
  <inkml:trace contextRef="#ctx0" brushRef="#br0" timeOffset="45452.74">15910 13794 0,'0'53'31,"36"-1"-31,-36-16 15,0 34 1,-36-34-16,36-1 16,0-18 15,88 19 0,-35-36-15,-17 0-16,34 0 15,1 17 1,-54-34 15</inkml:trace>
  <inkml:trace contextRef="#ctx0" brushRef="#br0" timeOffset="45864.77">16457 13847 0,'0'35'62,"0"18"-46,-35 70 0,35-88-1,123 1 16,-52-36-31,88-141 16,-106 70 0,-18 1 15</inkml:trace>
  <inkml:trace contextRef="#ctx0" brushRef="#br0" timeOffset="46154.77">16986 13935 0,'0'0'0,"-17"53"16,17 35-1,-18-35-15,18 0 16,0-18 0,0-17 15,18-18-16,17-53-15</inkml:trace>
  <inkml:trace contextRef="#ctx0" brushRef="#br0" timeOffset="46376.3">17057 13952 0,'17'-35'16,"19"35"0,-1-18-16,106 18 31,-123 0-15</inkml:trace>
  <inkml:trace contextRef="#ctx0" brushRef="#br0" timeOffset="46606.25">16863 14129 0,'0'0'0,"53"0"15,-18 0-15,53 0 16,-70 17 15,17-17-31,-35 36 16,0-19 0</inkml:trace>
  <inkml:trace contextRef="#ctx0" brushRef="#br0" timeOffset="46729.91">16933 14288 0,'0'0'0,"53"0"15,159-71 1,-89 36 0</inkml:trace>
  <inkml:trace contextRef="#ctx0" brushRef="#br0" timeOffset="46904.59">17551 13988 0,'0'-18'31,"0"0"-31</inkml:trace>
  <inkml:trace contextRef="#ctx0" brushRef="#br0" timeOffset="47087.59">17427 14534 0,'0'0'0,"-35"36"0,-18 17 31,35-53-31,-17 53 16,-35-36-1,-107-17 1</inkml:trace>
  <inkml:trace contextRef="#ctx0" brushRef="#br0" timeOffset="48529.96">11712 14922 0,'0'0'0,"0"-35"31,-35 35-31,35-17 63,35-19-47,-17 36-1,70-53 16,0 53 1,-52 36-17,-19-19 1,-34-17 31,-19 18-47,-52 17 31,35 0-31,36 36 31,17-53-15,35 70 0,53-35-1,53 17 1,-17-34-1,-124-1-15,0 0 32,0-17-32,-53 35 15,-71 0 1,54-53 0,-177-18-1,106 0 1,105 18-1</inkml:trace>
  <inkml:trace contextRef="#ctx0" brushRef="#br0" timeOffset="49073.03">11183 14517 0,'0'35'63,"35"36"-63,-35 52 16,0 18-16,36 36 15,-36 387 1,0-282 15,17-282-15,-17-35-1</inkml:trace>
  <inkml:trace contextRef="#ctx0" brushRef="#br0" timeOffset="50650.59">14393 12382 0,'36'0'31,"34"36"-15,-17-36-16,18 0 15,17 0-15,71 35 16,334 53 0,795 106 15,-794-158-16,-141 16 1,-230-16 15,-105-36-15,-18 17 0,0 1-1,0 0 1,-53 88-1,-53 176 1,53-35 0,0 0-1,53-159-15,0 18 16,-35 176 0,17-53 15,18-194-31,0 54 15,-35-54 17,17 35-17,-17-17 1,35-35 15,-17-18-15,17 18-1,0 17 1,0-17 0,0-1 77,0 1-77,0 35-16,17 70 31,-17-17-15,18-18 0,17 0-1,-35-52 1,0-1-1,-35-35 64,0 0-79,-159 0 15,17 35-15,-370-35 16,-582 159 15,336-124-15,422 18-1,-475 53 1,458-71 0,158 89-1,177-124 1,-35 53-1</inkml:trace>
  <inkml:trace contextRef="#ctx0" brushRef="#br1" timeOffset="57297.18">11165 13088 0,'-53'18'93,"18"-18"-77,-124 0 0,-458 0 15,317 0-15,36 0-1,211 0 1,-106 17-1,71 1 1,-106-18 0,-18 0-1,-211 0 1,282 0 0,-142 0-1,37 0 1,104 0 15,125 0-15,-1 0-1,-35 0 63,0 0-62,18 0-16,-36 0 16</inkml:trace>
  <inkml:trace contextRef="#ctx0" brushRef="#br1" timeOffset="57884.71">7497 13018 0,'0'17'94,"0"54"-78,0-1-16,0-17 15,0 71 1,0-107-1</inkml:trace>
  <inkml:trace contextRef="#ctx0" brushRef="#br1" timeOffset="58665.92">7497 13088 0,'-18'0'78,"-17"0"-62,-18 35-16,17 1 31,-17-1-31,1 0 31,52-17-15,-18-18 15,18 35-15,0-17 15,0-1-31,18 1 31,34 0-31,-16 17 32,-19-35-32,19 35 31,-19-35 94,36-53-125,-17 18 16,-36 0-16,35-36 31,-35 54-31,53-72 31</inkml:trace>
  <inkml:trace contextRef="#ctx0" brushRef="#br1" timeOffset="59588.67">10742 14799 0,'-35'35'63,"-71"18"-63,53-53 15,-406 53 17,-334-35-1,563-18-15,125 0-1</inkml:trace>
  <inkml:trace contextRef="#ctx0" brushRef="#br1" timeOffset="60003.67">8731 14781 0,'0'18'47,"0"17"-47,0 36 16,0-18 15,0 35-16</inkml:trace>
  <inkml:trace contextRef="#ctx0" brushRef="#br1" timeOffset="60603.74">8731 14711 0,'0'17'31,"0"36"-31,0-35 15,0 17 1,0 18 0,0-35-1,0 35 1,0-36-16,0 19 16,0-19-1,0 36 16,0-123 157,0 34-188,18-17 0,-18 18 16</inkml:trace>
  <inkml:trace contextRef="#ctx0" brushRef="#br1" timeOffset="61476.87">8767 14711 0,'-36'17'62,"-17"19"-62,36-19 16,-19 1-16,-17 17 15,1 18 1,34-53 0,0 0-1,18 18 17,-35 17-17,17-17 32,1-1-31,17 1 15,53 35-15,-36-35-1,19 17-15,52 0 31,-35 18-15,-36-53 109,19-35-125,-19 17 16,-17-35-16,53-123 15,-53 158 1,18-52 0,17-36-1</inkml:trace>
  <inkml:trace contextRef="#ctx0" brushRef="#br1" timeOffset="78874.78">3898 14058 0,'88'-17'78,"1"-1"-78,-54 18 16,53 0-16,371-35 31,70-1 1,-265 1-17,-17 0 1,-141 35 15,-71 0-31,1 0 16,17 0-1,17 0 1,36 0 0,70 0 15,-52 0-16,158 0 1,-158 0 0,123-18-1,35-17 1,-159-18 0,-87 53-1</inkml:trace>
  <inkml:trace contextRef="#ctx0" brushRef="#br1" timeOffset="81046.23">3087 12894 0,'17'35'47,"1"36"-47,0-18 16,-1 17-16,1 1 15,-18 17-15,18-35 16,-1 18-16,-17 34 31,0 107 0,0-159-15,0 70 0,0 1-1,18-89 1,-18-17 15,0 17-31,53-17 219,-18-18-219,36 0 15,-1 0-15,177 0 16,-53 0 0,-141 0-1,-35 0 17</inkml:trace>
  <inkml:trace contextRef="#ctx0" brushRef="#br1" timeOffset="100258.43">3528 14993 0,'0'71'63,"35"-1"-63,-35 18 16,0-52-16,35 246 31,18 88 0,-53-334-15,0-19-1</inkml:trace>
  <inkml:trace contextRef="#ctx0" brushRef="#br1" timeOffset="101331.08">3369 14834 0,'18'-53'109,"17"53"-109,0 0 16,71-17-16,264-19 31,213 1 0,-372 18-15,-105-1-16,-35 0 16,176-17 15,-177 35-31,107-35 16,-125 17-1,266-17 16,17 0 1,-211 35-32,17-36 15,247 1 1,-247 35 0,123 0-1,36 0 1,212-53 15,-353 35-31,193-34 16,-264 34-1,36 0 17</inkml:trace>
  <inkml:trace contextRef="#ctx0" brushRef="#br1" timeOffset="101952.7">8678 14358 0,'0'18'47,"0"17"-47,0 18 15,0-18-15,0 36 16,0 87 0,0 142 15,0-141 0,0-71-15,0-17-1,0-36 1,0-17 0,-17 17-1,17 0 1,0-17-1</inkml:trace>
  <inkml:trace contextRef="#ctx0" brushRef="#br1" timeOffset="103576.58">3669 16069 0,'18'0'15,"-1"0"1,18 0-16,-17 0 15,17 0-15,1 0 16,87 0 0,54 0-1,387-35 17,-105 35-1,-212 0-31,-18-18 31,-159 18-15,248-18-1,-230 18 1,159 0 0,-141 0-16,35 0 15,265 0 1,-265 0-1,141 0 1,-17 0 0,-1 0 15,-176 0-31,124 0 31,-159 0-31,17 0 31,-52 0-15,0 0 0,-1-35 202,-17-18-202,0 36-16,0-36 16,0 35-16,18-17 15,0-18-15,-18 18 16,17-1 0,1 19-16,-18-36 15,18-18 1,34-52 15,-34 87-15,17-52 15,-35 71-31,18-19 31</inkml:trace>
  <inkml:trace contextRef="#ctx0" brushRef="#br1" timeOffset="148598.54">10372 13053 0,'-53'0'109,"-18"0"-93,18 0-16,18 0 15,-177 0 1,-17 0 31,211 0-31,-17 0-16,-35 0 15,17 0 1,-53 0-1,18 0 1,-89 0 0,-140 0 15,246 0-31,1 0 16,-54 0-1,71 0-15,-35-18 16,0 1-1,35 17-15,-71-18 32,54 18-32,-1 0 31,54 0-15,-19 0-1,19 0 1,-1 0-1,-35 0 1,36 0 0,-19 0 31,19 0-32</inkml:trace>
  <inkml:trace contextRef="#ctx0" brushRef="#br1" timeOffset="149288.66">7796 13088 0,'0'18'78,"53"-18"-63,18 0 1,-1 0-16,-34 0 16,264 0 15,-124 0-31,-70 0 15,53 0 1,17 0 15,-106 0-15,54 0 0,-36 0-1,36 0 1,17 0-1,17 0 1,19 0 0,-54 0-1,1 0 1,-54 0 0,-52 0-1</inkml:trace>
  <inkml:trace contextRef="#ctx0" brushRef="#br1" timeOffset="150514.37">7655 12912 0,'-17'17'31,"17"19"-15,17-1-16,1-17 15,-18-1 1,18 18-1</inkml:trace>
  <inkml:trace contextRef="#ctx0" brushRef="#br1" timeOffset="151648.04">7691 12912 0,'-18'0'47,"-17"17"-47,-1 19 15,19-1 1,-54 18 0,36-18-1,-36 18 1,36-53-1,35 18 17,-18-18 15,18 35-47,-17-35 15,-1 53 16,0-53-31,18 17 16,-35 19 15,35-19 32,0 1-48,18-18 1,-1 0-16,1 0 31,17 18 1,-17-18-32,88 35 31,-88-35-31,34 18 15,-34-1 17,0-17-17,-1 0 17,1 0-17,0 0 48,-1-17-48,1-19 1,-18-70 0,18 1-1,-1 69-15,-17-105 31,0 88-31,0 18 32,0 17-17</inkml:trace>
  <inkml:trace contextRef="#ctx0" brushRef="#br1" timeOffset="155541.76">6015 12224 0,'212'-18'32,"-142"18"-32,1 0 15,17 0-15,-18 0 16,36 0-16,-35 0 16,-18 0-1,0 0 16,-18 0-15,18 0 15,-36 0-31,36 53 32,-35-18-32,35 71 31,-53-88-16,18 70 1,-18-35 0,35 17-1,-18 1 1,1-36 0,-18 1-1,71 34 16,-54-52-31,1-1 16,0-17 0,-18 18 15,17-18 0,18 0-15,1 18 93,-36-1-93,17 19-16,-17 122 31,0-122-31,0 52 31,18-53-15,-18 18-16,0-18 16,0 1-1,18 52 1,-1 53-1,-17-35 1,0-53 0,18 70-1,-18-105 1,0 17 0,-18 0-1,-17-35 1,-53 0 31,70 0-32,1 0-15,-1 0 16,0 0 15,1 0 16</inkml:trace>
  <inkml:trace contextRef="#ctx0" brushRef="#br1" timeOffset="157715.84">9966 14781 0,'35'71'78,"1"17"-78,34 0 16,-52 1-16,123 175 31,35 54 0,-88-195-15,-17 1-1,-18-72 1,-53-34 0,35 35 15</inkml:trace>
  <inkml:trace contextRef="#ctx0" brushRef="#br1" timeOffset="158431.91">10425 14093 0,'0'18'31,"0"17"-31,-18 54 16,-35-1 0,53-53-16,-35 36 0,-1 17 15,-52 106 1,-70 212 15,16-177 0,125-159-15,-19-17 0,19-17-16,-1-19 31,1 19-16,17-1 1,-18-35 0</inkml:trace>
  <inkml:trace contextRef="#ctx0" brushRef="#br1" timeOffset="159372.49">9631 14376 0,'17'0'15,"1"0"1,17 0-16,-17 0 16,0 0-16,17 0 15,18 35-15,-18 18 32,53 88-1,-35-53-16,-53 0 1,53-17 0,-53-53-16,18 17 15,17 18 17,-17-36-1,-1 1-16,-17 0 1,18 17 0,-18-17-1,18 17 1,-18-17 0,17-1-1,-17 1 1</inkml:trace>
  <inkml:trace contextRef="#ctx0" brushRef="#br1" timeOffset="206119.91">24112 10089 0,'18'-17'32,"17"34"-17,-35 1-15,18 0 16,-18-1-16,18 1 15,17 35-15,0 88 32,-17 71-1,-18-177-15,0-17-1</inkml:trace>
  <inkml:trace contextRef="#ctx0" brushRef="#br1" timeOffset="206851.92">24042 9825 0,'0'0'0,"88"-88"31,-70 70-15,-1 18-1,-17-18-15,18 18 31,105 0 1,-17 36-17,53 34 1,-141-52 0,-1 17 15,1-17-16,17 70 1,-35-70-16,35 105 31,-35-105-31,0 52 32,0-52-17,0 35 1,-105 0-1,-1-53 1,53 0-16,-124 17 31,160-17-15</inkml:trace>
  <inkml:trace contextRef="#ctx0" brushRef="#br1" timeOffset="207714.46">24853 10724 0,'18'-52'47,"-18"16"-31,17-87-1,1 52-15,35-105 16,0-53-1,0 52 17,-53 142-32,17 35 62,19 0-46,-19 17-1,1 1-15,53 88 16,-54-88 0,36 70-1,-18 35 1,-35-105 0,53 141 15,-53-124-31,18 0 31,-18 1 16</inkml:trace>
  <inkml:trace contextRef="#ctx0" brushRef="#br1" timeOffset="208230.44">25082 10389 0,'18'-17'78,"17"17"-78,-17 0 16,17 0-1,-17-18 1,0 18 0,-1 0-1,36 0 1,-35 0-16,-1 0 15</inkml:trace>
  <inkml:trace contextRef="#ctx0" brushRef="#br1" timeOffset="210157.51">25964 9666 0,'0'0'0,"36"0"0,-19 0 16,19 0 15,-36 18-31,17-18 31,-52 0 32,-18 0-63,35 0 15,-87 0 1,69 0 0,-17 0-16,-52 88 31,87-53-31,-35 71 16,0 88-1,53-53 16,18 71-15,52-71 0,-17-106-1,159 36 1,-142-71 0,72-53-1,-125 0 1,18-70 15,-70 87-31,-35 1 31,52 35 1,36-35-17,70 17 1,-53 18-16,71-159 31</inkml:trace>
  <inkml:trace contextRef="#ctx0" brushRef="#br1" timeOffset="210383.5">26529 9772 0,'0'0'0,"0"70"16,35 36 0,-35-17-16,35 157 15,-35-140 1,18-88 15,-18-106-15</inkml:trace>
  <inkml:trace contextRef="#ctx0" brushRef="#br1" timeOffset="210567.63">26441 9878 0,'17'0'31,"19"0"-31,69-36 15,-69 36 1,-1-17-16,36-18 31</inkml:trace>
  <inkml:trace contextRef="#ctx0" brushRef="#br1" timeOffset="210736.64">26635 9895 0,'53'0'32,"52"0"-17,-16 0 1,-72 18 0,19 17-1</inkml:trace>
  <inkml:trace contextRef="#ctx0" brushRef="#br1" timeOffset="210892.19">26564 10478 0,'0'17'0,"35"1"16,18-18 0,53 0-1,18 0 16</inkml:trace>
  <inkml:trace contextRef="#ctx0" brushRef="#br1" timeOffset="211055.78">27093 10478 0,'0'-89'63,"36"-34"-63</inkml:trace>
  <inkml:trace contextRef="#ctx0" brushRef="#br1" timeOffset="211285.36">27464 9507 0,'0'18'15,"17"35"-15,-17 53 16,36 247 15,-36-230-31,0 18 16,35-141-1,-17-70 1</inkml:trace>
  <inkml:trace contextRef="#ctx0" brushRef="#br1" timeOffset="211469.89">27958 9772 0,'0'0'0,"0"88"0,0 36 16,-89 87 0,89-228 15,-35-1-15</inkml:trace>
  <inkml:trace contextRef="#ctx0" brushRef="#br1" timeOffset="211624.89">27587 10072 0,'53'0'15,"35"0"-15,89 0 32,-19-18-32,1-105 31</inkml:trace>
  <inkml:trace contextRef="#ctx0" brushRef="#br1" timeOffset="211804.46">28469 9807 0,'0'53'16,"0"-18"-16,0 36 15,0 52 16,0-105-31,-35-18 32</inkml:trace>
  <inkml:trace contextRef="#ctx0" brushRef="#br1" timeOffset="211985.99">28063 9860 0,'36'0'0,"17"0"16,176 0-1,-53 0 1,-87-18 0,-19-17-1</inkml:trace>
  <inkml:trace contextRef="#ctx0" brushRef="#br1" timeOffset="212203.51">28804 9719 0,'-17'123'15,"17"-52"1,0 0-1,-18 52 1,18-88 0,0-52-1</inkml:trace>
  <inkml:trace contextRef="#ctx0" brushRef="#br1" timeOffset="212604.11">28769 9719 0,'35'176'32,"1"-52"-32,-19-54 31,18-52-16,54-36 1,34-123 0,1-70-1,-54-1 1,-35 141-16,1 19 16,-19 52-1,-17 70 1,36 159-1,-36 107 1,0-231 0,0-87-1,0 17 17</inkml:trace>
  <inkml:trace contextRef="#ctx0" brushRef="#br1" timeOffset="213410.14">29686 9648 0,'0'-17'31,"0"87"0,0 19-15,0 210 0,0-210-1,-17 52 1,-19-71-1,36 1 1,194-36 15,36-35-15,-1-17 0,-158 17-1,-107 0 16,-17 0-15,-17 0-16</inkml:trace>
  <inkml:trace contextRef="#ctx0" brushRef="#br1" timeOffset="214272.36">24077 11359 0,'18'53'31,"-18"53"-15,0 35-16,0 18 15,0 53-15,0 440 32,0 354-1,35-865-15,-17-88-1,-1-53 1,-17-53-1</inkml:trace>
  <inkml:trace contextRef="#ctx0" brushRef="#br1" timeOffset="-214020.23">24165 11483 0,'-17'-18'15,"52"-17"142,18 35-142,-18-18-15,18 18 16,159-70-1,246-1 17,-87 71-1,-36-35-15,-194 0-1,88-1 1,18 1-1,88 0 1,-141 35 0,0-35-1,0-1 1,-105 36-16,-19 0 16,1 0-16,123-35 15,70 0 16,-158 35-31,88-18 16,106-17 15,-88 0-15,-1 35 0,72 0-1,-125 0 1,-34-36-1,-106 36 1,52 0 0,-140 36 31</inkml:trace>
  <inkml:trace contextRef="#ctx0" brushRef="#br1" timeOffset="-212369.58">24201 14711 0,'0'-35'140,"0"17"-124,0-17-1,0 17 1,-18-53 15,18 36-15,0 18 0,-18-72-1,18 54 1,0 0-1,-35 17 1,35 1 0,0-19-1,0 19 1,0-1 0,0-17-1,0 17 1,-18-17 15,18-18-31,0 18 31,0-1-15,0 1 0,0 0-1,0 17 1,0-17-1,0 17 1,0 1 0,0-1-1,0-17 1,0 17 0,0 0-1,0-17 16</inkml:trace>
  <inkml:trace contextRef="#ctx0" brushRef="#br1" timeOffset="-119004.88">24712 11871 0,'0'18'125,"0"-1"-125,-106 54 32,0 35-1,89-106-15,70 0 46,-36 0-62,36 0 16,-35 0 15,17 0-15,-17 0-1</inkml:trace>
  <inkml:trace contextRef="#ctx0" brushRef="#br1" timeOffset="-118745.88">25012 11871 0,'35'35'47,"-35"1"-47,18-1 16,-18 35-1,0-52-15,35-18 32,-17-35-17,-18-1 1</inkml:trace>
  <inkml:trace contextRef="#ctx0" brushRef="#br1" timeOffset="-118392.88">25047 11765 0,'0'0'0,"0"-17"31,35 17-15,-17-18 0,123 18-1,-17 88 1,-89-53 0,-17 54-1,-18-37 1,0-34-16,-36 70 15,-52-70 1,-18 17 15,71-35-31,-18-106 32,71 106-32</inkml:trace>
  <inkml:trace contextRef="#ctx0" brushRef="#br1" timeOffset="-118136.88">25559 11871 0,'17'0'47,"19"18"-32,-36 17 1,0 0 0,0 0-16,0 1 31,17-36-31,-17-53 31</inkml:trace>
  <inkml:trace contextRef="#ctx0" brushRef="#br1" timeOffset="-117958.88">25523 11800 0,'36'0'32,"-1"0"-17,36 0 1,-54 0-16,1 18 31</inkml:trace>
  <inkml:trace contextRef="#ctx0" brushRef="#br1" timeOffset="-117793.88">25594 12012 0,'88'0'31,"-70"0"-31,0 0 16,34 0 0,-34 0-1,35-88 1</inkml:trace>
  <inkml:trace contextRef="#ctx0" brushRef="#br1" timeOffset="-117527.88">25841 11765 0,'18'53'47,"-18"0"-47,35 18 16,-17-19 15,17-52-15,-18 0-16,1 0 15,53-70 1,-71 35 0,0-18-1,0 17 1,0 19-16</inkml:trace>
  <inkml:trace contextRef="#ctx0" brushRef="#br1" timeOffset="-117142.88">26106 11712 0,'17'0'16,"18"-35"0,-17 35-16,0 0 15,17 0 16,-17 0-15,17 18 0,-17-1-1,17-17 1,-18 18 0,-17 17-1,18-35 1,-18 18-1,0 70 1,-53-17 0,-35-1 15,53-70-31,-18 18 16</inkml:trace>
  <inkml:trace contextRef="#ctx0" brushRef="#br1" timeOffset="-116436.89">25682 12488 0,'0'0'0,"0"36"109,-35-1-109,17 18 16,-17 0 0,17-36-1,54 19 17,-1-36-32,18 0 15,88 35 1,-123-35-1,17 0 1,18-18 0</inkml:trace>
  <inkml:trace contextRef="#ctx0" brushRef="#br1" timeOffset="-116116.85">26035 12488 0,'18'0'31,"-18"18"-16,35 35-15,-35-18 16,18 71 0,-18-71 15,0-52 16,0-1-47</inkml:trace>
  <inkml:trace contextRef="#ctx0" brushRef="#br1" timeOffset="-115818.81">26000 12471 0,'70'-53'31,"-17"53"-16,141 0 1,-123 53 0,-18 17 15,-53-34-31,-36 69 31,-34-52-15,35-17-1,-18-54 1,53-17-16</inkml:trace>
  <inkml:trace contextRef="#ctx0" brushRef="#br1" timeOffset="-115487.16">26529 12400 0,'0'0'0,"0"18"15,18 17 17,17-17-17,-35 88 1,0-89-1,17 18 1,1-35 0,70 0-1,-88-35 1,18 0 0,-18 17 15,35 18-16</inkml:trace>
  <inkml:trace contextRef="#ctx0" brushRef="#br1" timeOffset="-114958.64">26935 12400 0,'0'18'94,"0"-1"-94,0 19 15,0 34 1,0 18 0,0-35-1,0-35 1,0-36 46,0 1-62,-18-1 16</inkml:trace>
  <inkml:trace contextRef="#ctx0" brushRef="#br1" timeOffset="-114227">26882 12541 0,'0'0'0,"0"88"31,0-52-31,0-19 16,0 1 15,35-53 63,36-18-78,-19-18-16,19 1 15,-18 17 1,-53 17 0,0 19-1</inkml:trace>
  <inkml:trace contextRef="#ctx0" brushRef="#br1" timeOffset="-113856.92">27199 12330 0,'18'0'16,"17"35"-1,18 35 1,-53-52 0,18 35-16,-18-18 31,0 18-15,-36 0-1,1-53 1,35-18-16</inkml:trace>
  <inkml:trace contextRef="#ctx0" brushRef="#br1" timeOffset="-112840.28">26405 13176 0,'0'36'141,"-35"16"-125,0-16-16,-18 34 31,71-17 0,70-53 0,53 18-15,-88-18-16,35 0 16,-70 0-1,-1-71 16,-17 54-31</inkml:trace>
  <inkml:trace contextRef="#ctx0" brushRef="#br1" timeOffset="-112522.28">26776 13141 0,'0'18'16,"0"-1"-1,0 1 1,0 52 0,0-34-1,17-1 1,1-35-1,35 0 1,-18-35 0,-17-1-1,-18 1 1,18 35 0</inkml:trace>
  <inkml:trace contextRef="#ctx0" brushRef="#br1" timeOffset="-111778.27">27340 13423 0,'0'0'0</inkml:trace>
  <inkml:trace contextRef="#ctx0" brushRef="#br1" timeOffset="-111632.75">27499 13564 0,'0'0'31</inkml:trace>
  <inkml:trace contextRef="#ctx0" brushRef="#br1" timeOffset="-111493.74">27517 13758 0,'0'18'16,"-36"17"15,36-17-31,-17 17 16</inkml:trace>
  <inkml:trace contextRef="#ctx0" brushRef="#br1" timeOffset="-111288.75">27376 13988 0,'0'17'15,"-36"-17"1,19 53 0,-19-35-1</inkml:trace>
  <inkml:trace contextRef="#ctx0" brushRef="#br1" timeOffset="-111145.75">27164 14270 0,'0'0'0,"-35"0"0,17 0 16,-53 18-1,19 17 1</inkml:trace>
  <inkml:trace contextRef="#ctx0" brushRef="#br1" timeOffset="-111005.75">26917 14376 0,'-35'17'0,"70"-34"0,-141 34 15,88 19 1,1-19 15</inkml:trace>
  <inkml:trace contextRef="#ctx0" brushRef="#br1" timeOffset="-110854.72">26670 14552 0,'0'0'15,"-123"88"1,87-52-16,1-19 16,-18 54-1,35-71 1,18 17-16</inkml:trace>
  <inkml:trace contextRef="#ctx0" brushRef="#br1" timeOffset="-110700.7">26352 14817 0,'0'0'0,"-105"35"16,87-17-16,0 17 31,-17-35-31</inkml:trace>
  <inkml:trace contextRef="#ctx0" brushRef="#br1" timeOffset="-110517.72">26070 15028 0,'0'0'0,"-53"36"15,0-1 1,18-35-16,0 35 16,-53 36 15,52-71-31,-16 35 0</inkml:trace>
  <inkml:trace contextRef="#ctx0" brushRef="#br1" timeOffset="-109770.2">24765 14993 0,'0'0'0,"-18"18"78,18-1-78,-17 36 15,-19 53 17,36-71-1,18 1-15,88-36-1,-18 0-15,124-18 16,-36 18-1,-70 0 1,-88 0 15,-71 35 1,0-35-32</inkml:trace>
  <inkml:trace contextRef="#ctx0" brushRef="#br1" timeOffset="-108061.11">27640 14922 0,'-18'0'0,"18"-17"31,53 34 47,-17-17-62,34 36-16,1-36 16,70 0 15,-123 17 0,-54 36 0,1-35-31,-36 17 16,-52 89 0,88-89-1,-106 88 1,123-123-1,0 18 17,18-71-17</inkml:trace>
  <inkml:trace contextRef="#ctx0" brushRef="#br1" timeOffset="-106309.86">28593 12100 0,'0'-35'31,"17"17"-15,19 18 0,16-35-16,1 35 15,141 0 1,53 53 15,-211-35-31,17 70 31,-53-53-31,0 53 16,-18 18 15,-88 176-15,36-88-1,-19-17 1,72-142 0,17 71-1,0-88 1,70 70 0,1 0-1,52-35 1,-52-18-1,-54 36 17,-17-18-32,-35 70 31,35-88-31,-35 89 31,35 35-15,88 70-1,-53-141 1,36 106 0,-36-88-1,-123 123 17,17-158-32,-211 17 15,71-88 1,-36-194 15,247 123-31,0 1 16</inkml:trace>
  <inkml:trace contextRef="#ctx0" brushRef="#br1" timeOffset="-105833.83">30233 12453 0,'-18'71'16,"18"-18"-1,0 88 1,0 17 0,18 19-1,-18-124-15,0 35 16,0-35 0,0-36-1,0 19 1,-18-72-1,1 19 1</inkml:trace>
  <inkml:trace contextRef="#ctx0" brushRef="#br1" timeOffset="-104910.83">29933 12541 0,'0'0'0,"53"-17"16,35-1 0,71 18-1,-88 0-15,158 18 31,-176 52-31,53 1 32,-106-36-32,35 36 31,-35-36-15,-53 35-1,35-70 1,-70 53-1,0-53 1,35 0 0,35 0-1,36 36 63,17-36-62,-17 17 0,70 19-1,-70-19-15,52 18 32,-70 1-17,18-1 1,-18-17-1,0 35 1,-18-53 78,-17 0-63,35 17-31,-18-17 63,1-35 46</inkml:trace>
  <inkml:trace contextRef="#ctx0" brushRef="#br1" timeOffset="-104342.29">30127 12612 0,'0'-18'31,"71"-17"-15,-36 35-16,18 0 16,0 0-16,-18 0 15,159 88 17,-17 194-1,-160-176-16,-34 53 1,-125 17 0,37-140-1,-54-36 17,88-36-32,-87-52 15,140 88 1,18-35-16,0 0 31</inkml:trace>
  <inkml:trace contextRef="#ctx0" brushRef="#br1" timeOffset="-104012.14">31009 12735 0,'53'88'31,"-53"-17"-31,0 0 16,0-18-16,0 35 16,0-53-1,0-17 1,0-54 15</inkml:trace>
  <inkml:trace contextRef="#ctx0" brushRef="#br1" timeOffset="-103631.15">30921 12718 0,'88'-71'31,"-17"71"-31,123 0 16,-53 53 15,-124 0-31,-52 53 31,0-89-15,-89 36 0,107-53-1,17 18 1,0 53-1,35-54 1,18 36 0,-18 0 15,-17-53-31,35 0 16,-36-18-1</inkml:trace>
  <inkml:trace contextRef="#ctx0" brushRef="#br1" timeOffset="-103313.05">31803 12894 0,'0'0'0,"-53"0"15,18 0 1,-89 71-1,54 34 1,70 1 0,53-35-1,70-36 1,-52-35-16,-1 0 16,54-176 15,-124 123-31,-18-53 31,18 71-15,-18-1-1</inkml:trace>
  <inkml:trace contextRef="#ctx0" brushRef="#br1" timeOffset="-103040.88">32350 12753 0,'0'18'16,"0"52"-16,0 36 16,0 35-1,0-17 1,0-89-1,0-18-15,0-34 47,0-89-31</inkml:trace>
  <inkml:trace contextRef="#ctx0" brushRef="#br1" timeOffset="-102530.27">32156 12753 0,'0'-18'16,"0"36"-16,53-71 16,70 18-1,18 35 1,0 0 0,-70 53-1,-18 35 1,-53-53-1,0-17 17,-106 35-17,53-36 1,0-17-16,-53 0 16,89 0 15,17 36 31,35-36-62,-53-18 141,-17 18-141</inkml:trace>
  <inkml:trace contextRef="#ctx0" brushRef="#br1" timeOffset="-100359.66">25082 11800 0,'36'53'109,"-36"-17"-109,35 17 16,36 141 15,123 299 0,-71-210-15,18-19-1,18 71 1,123 142 0,-70-160-1,-106-140-15,123 122 16,71 72 15,-230-283-31,36 18 16,-53-71-1,-53-17 1,0-89 31,0-52-47,-53-1 0</inkml:trace>
  <inkml:trace contextRef="#ctx0" brushRef="#br1" timeOffset="-99609.56">27605 11994 0,'0'0'0,"-35"53"125,17 0-125,-35 35 16,0 1-1,-123 193 1,70-106-16,-423 653 31,264-352-31,-335 457 16,142-175-1,123-124 17,282-547-32,0 0 15,18-17 1,-18-18 15,17-53-15,-34-18-16</inkml:trace>
  <inkml:trace contextRef="#ctx0" brushRef="#br1" timeOffset="-94939.58">24236 14658 0,'0'0'0,"0"-35"31,0 52 125,17 19-156,-17-19 16,0 18-16,36 71 47,-36-35-32,0 17 1,0 0 0,17 0-1,-17-17 1,0 35-1,0 35 1,0 18 0,0-89 15,0-34-31,0 52 16,0 18-1,0-18 1,36-18-1,-36 1 17,0 52-17,35-34 1,-35-19 0,18 1-1,-18-1 1,17-35-1,-17 18 1,0 0 0,0 0 15,0 0-31,0 0 16,0-18-1,0 1 1,0 34 15,0-35-15,0 1-1,-17-36 204,-1 0-203,-17 0-16</inkml:trace>
  <inkml:trace contextRef="#ctx0" brushRef="#br1" timeOffset="-85730.54">27182 11800 0,'-36'0'156,"19"-17"-31,17-18-93,-18 35-17,18-18 1,-35 18 15,35-18-31,-18-17 31,0 17-15,18 1 0,-35 17-16,35-36 15,-17 19 16,-19-19-31,19-16 16,-19 16 0,-17-87 15,53 105-15,-70-105-1,17 87 1,18-34-1,-18 35 1,0-36 0,18 36-16,17-1 15,-35-69 17,0 52-32,53 17 0,-35-34 15,-36-18 1,36-36 15,0 71-31,17-17 31,18-1-15,-35 18 0,35 0-1,0 0 1,0 18-1,0 0 1,0 0 0,0-36-1,0 53-15,0-17 16,17 0 15,-17 0-31,0-1 16,0 19-1,18-54 17,17 1-1,-35 17-15,18 0-1,-18 35-15,35 0 16,-17-17-1,-18-18 1,35 36 15,-35-1-31,18-70 32,-1 0-1,36 70-31,-53 0 0,18-52 15,17-1 17,1 18-17,-36 0 17,0 18-17,0-18 1,17 53-1,-17-70 1,18 70 0,-18-18 15,35 18 63,-17 0-63,-18 35-15,17-35-1,19 36 1,-36-19-16,17-17 15,1 18 1,-18 17 0,18-35-1,-18-18 63,-18 1-62,-35-18 0,18-1-1,-1 36 1,1-17 0,18-19-1,-1 36 32,18-17-31,18 17 62,17 17-63,-18-17-15,1 0 16,35 0 0,-35 0-1,17 0 1,-53 0 265,-35 18-265,36-18-1</inkml:trace>
  <inkml:trace contextRef="#ctx0" brushRef="#br1" timeOffset="-85212.52">26441 8731 0,'0'-17'32,"0"-1"-32,0 0 15,0-35 1,17 53 0,-17-35-16,36 0 15,-36 17 1,17 1 203,1-19-204,35 1 1,-18 17-1,0 18-15,-17-35 16</inkml:trace>
  <inkml:trace contextRef="#ctx0" brushRef="#br1" timeOffset="-84793.96">26670 8396 0,'0'53'0,"35"35"16,-35 18-1,36-18 1,34-35 15,-70-35-31,18-18 16,-54 0 31,-16 0-47,-54 0 15,18 0 16,52 0-31,1-53 16,17 35 0,36-52-1,0 34-15</inkml:trace>
  <inkml:trace contextRef="#ctx0" brushRef="#br1" timeOffset="-82696.94">27005 4921 0,'35'36'63,"-35"-1"-48,18 159 17,-18-53-1,0-176 16</inkml:trace>
  <inkml:trace contextRef="#ctx0" brushRef="#br1" timeOffset="-82276.93">26758 4886 0,'0'-35'0,"0"17"32,18-17-17,17 35 1,36-18-16,105 18 31,-88 35-31,71 18 16,17 36-1,-158-72 17,0 18-17,-18 36 1,-53-18-1,-35-18 1,35-17-16,-53-18 16,71 0-1,-18-53 1,53-53 0</inkml:trace>
  <inkml:trace contextRef="#ctx0" brushRef="#br1" timeOffset="-81934.93">27711 4798 0,'0'53'16,"0"0"-1,0 0-15,0-1 16,0 90 0,0-125-1,0 1 1,0-36 31</inkml:trace>
  <inkml:trace contextRef="#ctx0" brushRef="#br1" timeOffset="-80925.93">27622 4780 0,'0'0'0,"18"-53"32,35 53-17,35-17 1,0 17-1,-17 0 1,-18 70 0,-18-35-1,-35 1 17,0 17-17,-17-18 1,-1 0-1,-53 0 1,36-17 0,17-18-1,-34 0 1,34-18 0,0 18-1,54 18 391,-36 17-390,35-17-16,-35 17 16,53-17-16,-36 17 15,19-17 1,-1 17 0,-17-35-1,-18-18 63</inkml:trace>
  <inkml:trace contextRef="#ctx0" brushRef="#br1" timeOffset="-79607.34">28363 4904 0,'0'-18'94,"-35"18"-47,17 0-31,-34 18-1,16 35 1,19 35-1,17-35 1,0 0 0,0-36-16,0 1 15,0 17 1,53 0 15,-18-35-15,18 0-16,0-17 15,0-36 1,-1 18 15,-52-18-15,0-53 0,-35 18-1,35 52 1,-53 19-16</inkml:trace>
  <inkml:trace contextRef="#ctx0" brushRef="#br1" timeOffset="-79373.21">28663 4939 0,'0'0'0,"0"35"16,0 0-16,0 36 16,18 0 15,-18-54-15</inkml:trace>
  <inkml:trace contextRef="#ctx0" brushRef="#br1" timeOffset="-79073.7">28575 4780 0,'0'0'0,"0"-18"15,18 1 1,17 17-1,18-35-15,0 35 16,88 17-16,-53 18 31,-70-17-15,-18 53 0,-53 35-1,-53-36 1,53-35-1,18-17 1,-1-18-16</inkml:trace>
  <inkml:trace contextRef="#ctx0" brushRef="#br1" timeOffset="-78899.63">29016 5133 0,'35'0'47,"-17"0"-31,0 0-16</inkml:trace>
  <inkml:trace contextRef="#ctx0" brushRef="#br1" timeOffset="-78673.63">29369 4815 0,'17'18'31,"-17"35"-31,0 0 16,0 17-16,0 72 15,0-54 17,18-53-17,35-53-15</inkml:trace>
  <inkml:trace contextRef="#ctx0" brushRef="#br1" timeOffset="-78454.53">29704 4833 0,'18'53'15,"-18"18"1,0-36 0,0 0 15,0 0-31,-71-17 31,36-18-31</inkml:trace>
  <inkml:trace contextRef="#ctx0" brushRef="#br1" timeOffset="-78320.53">29439 5080 0,'18'0'15,"-36"0"-15,124-35 16,-18 35-1,-17 0 1,-36-18-16,18 0 16</inkml:trace>
  <inkml:trace contextRef="#ctx0" brushRef="#br1" timeOffset="-78105.96">29898 4904 0,'0'0'0,"18"0"15,-18 17 17,35 71-17,-35-35-15,0-17 16,-18 34 0,18-52-1,-17-18 1</inkml:trace>
  <inkml:trace contextRef="#ctx0" brushRef="#br1" timeOffset="-77914.96">29722 4939 0,'17'0'15,"1"0"-15,88 0 31,-71 0-31,88 0 32,-105 0-17</inkml:trace>
  <inkml:trace contextRef="#ctx0" brushRef="#br1" timeOffset="-77721.95">30233 4833 0,'0'18'15,"0"17"1,0 53 0,-18-17-16,1-1 15,17-17 1</inkml:trace>
  <inkml:trace contextRef="#ctx0" brushRef="#br1" timeOffset="-77361.4">30198 4904 0,'0'35'0,"0"0"16,35 18 0,36-18 15,-54-35-31,142-141 31,-106 71-31,17-1 0,1-88 31,-36 159-15,-35 106 15,-35 159-15,35-212 0,0 17-1</inkml:trace>
  <inkml:trace contextRef="#ctx0" brushRef="#br1" timeOffset="-76980.91">30833 4904 0,'17'17'16,"-17"1"0,0 17-1,0 18 1,-17 18 0,17-54 15,17-17-31,19 0 15,158-17 17,-141 17-32,0-18 0,-36 18 15,-123-53 32,36 53-47,-36 0 16</inkml:trace>
  <inkml:trace contextRef="#ctx0" brushRef="#br1" timeOffset="-76278.88">26864 5768 0,'0'70'47,"0"36"-32,0 0-15,0 71 16,0 34 0,-35 424-1,-18-123 16,53-495-15,0 19 15,0-54-31,-106-176 32</inkml:trace>
  <inkml:trace contextRef="#ctx0" brushRef="#br1" timeOffset="-75541.28">26882 5874 0,'0'-36'79,"35"36"-64,0 0 1,89 0-1,564 18 17,123 35-17,-546-53 1,475 0 0,-228 0-1,-353 35 16,-124-17-31,71 17 32,-106 0-32,-35-35 31</inkml:trace>
  <inkml:trace contextRef="#ctx0" brushRef="#br1" timeOffset="-74386.83">26811 7532 0,'0'35'156,"0"18"-141,0-18-15,0 18 16,0 124 0,-35 17 15,35-177-15,0 36 15,0-35-16,-18-18 79</inkml:trace>
  <inkml:trace contextRef="#ctx0" brushRef="#br1" timeOffset="-71043.36">27499 6015 0,'-35'0'250,"17"0"-218,0 0-17,18 35-15,-17-35 16,-18 0 0,17 18-1,-35 17 32,18 0-47,-18-35 31,35 0-15,18 18-16,0 0 47,0 17-32,71 0 1,-54-17 0,72 52-1,-54-70 1,-35 18 0,-18-18 93</inkml:trace>
  <inkml:trace contextRef="#ctx0" brushRef="#br1" timeOffset="-70654.86">27728 6103 0,'0'0'0,"0"35"63,0 18-63,-17 177 31,17-213 0,0-52 1</inkml:trace>
  <inkml:trace contextRef="#ctx0" brushRef="#br1" timeOffset="-70298.8">27605 6209 0,'0'-35'31,"53"35"-15,0 0-1,-18 0-15,0 0 16,71 17 15,-71 1-31,-17 0 0,35 70 32,-88 53-1,-18-106-31,-35 0 31,35-35-31,35 0 16,0-70-1,18 35-15</inkml:trace>
  <inkml:trace contextRef="#ctx0" brushRef="#br1" timeOffset="-70031.51">28169 6227 0,'0'0'0,"18"0"0,0 0 31,17 0-31,0 52 16,-35 1 15,0 0-15,-17-35-1,-1-18 1</inkml:trace>
  <inkml:trace contextRef="#ctx0" brushRef="#br1" timeOffset="-69774.69">27975 6262 0,'0'0'16,"18"0"15,17-35-15,18 35-16,53 0 15,0 0 17,17 0-17,-140 52 1,-36 1 0</inkml:trace>
  <inkml:trace contextRef="#ctx0" brushRef="#br1" timeOffset="-69607.74">28011 6579 0,'17'0'16,"-34"0"-16,105 0 15,-53 0-15,36 0 16,-1-53 15,-35 18-31</inkml:trace>
  <inkml:trace contextRef="#ctx0" brushRef="#br1" timeOffset="-69312.66">28346 6368 0,'35'0'0,"-17"35"31,-18 0-15,35 18 0,-35-18-1,18-35 1,17 0 0,53-35-1,-35-35 1,-18 17-1,-35 17 17,0 1-32</inkml:trace>
  <inkml:trace contextRef="#ctx0" brushRef="#br1" timeOffset="-68907.13">28840 6227 0,'0'17'31,"52"18"-31,-34-17 16,53 53 0,-18-36-1,-18-17 1,0 17 0,-17 0-16,-71 18 46,0-18-46,-53-17 32,53 17-32,18-35 0,-36 0 15,36 18 1</inkml:trace>
  <inkml:trace contextRef="#ctx0" brushRef="#br1" timeOffset="-68327.86">28416 6914 0,'18'-17'31,"-18"34"16,-35 54-31,-18-18-16,17-18 15,1 0-15,0-17 16,-18 35 15,71-53-15,35 35 0,17-35-1,18 0 16,-17 0-15,-36 0-16,0-53 16</inkml:trace>
  <inkml:trace contextRef="#ctx0" brushRef="#br1" timeOffset="-68056.86">28840 7003 0,'0'35'32,"0"18"-17,0 0 1,0-18-16,0-17 15,0 17 1,0-53 15</inkml:trace>
  <inkml:trace contextRef="#ctx0" brushRef="#br1" timeOffset="-67772.86">28751 6985 0,'36'-18'32,"52"18"-17,-35 0-15,53 0 16,-53 36 0,-18 69 15,-53-69-16,-88 70 1,53-89 0,18-17-1,35-17 1</inkml:trace>
  <inkml:trace contextRef="#ctx0" brushRef="#br1" timeOffset="-67352.86">29263 6967 0,'18'0'16,"-18"36"-1,0-1 1,0 0-1,0 0 1,0-17 0,17-18 15,18 0-31,-17 0 31,-53 0 110</inkml:trace>
  <inkml:trace contextRef="#ctx0" brushRef="#br1" timeOffset="-66933.8">29281 6897 0,'0'35'62,"0"18"-46,0 0-16,0 53 16,-18-53-1,18-18 16,0-53 16</inkml:trace>
  <inkml:trace contextRef="#ctx0" brushRef="#br1" timeOffset="-66692.77">29122 7197 0,'35'0'16,"0"0"0,36 0-1,70 0 1,-106 0-1,-17 0-15,0 0 32,17-18-32</inkml:trace>
  <inkml:trace contextRef="#ctx0" brushRef="#br1" timeOffset="-66291.77">29157 6967 0,'0'-17'31,"18"17"-15,17 0-16,18 0 15,0 0-15,0 0 16,-18 0-16,0 0 16,1 0-16,-19 0 15</inkml:trace>
  <inkml:trace contextRef="#ctx0" brushRef="#br1" timeOffset="-65993.72">29528 6985 0,'35'53'16,"-18"-18"-16,-17 36 31,36-54-31,-19 19 31,1-36-15,17 0-1,1-18 1,-1-17 0,0-18 15</inkml:trace>
  <inkml:trace contextRef="#ctx0" brushRef="#br1" timeOffset="-65676.73">29863 7003 0,'17'35'16,"-17"0"-16,36-17 15,52 52 1,-53-17 0,36-35-1,-107 17 48,-17-35-48,0 18-15,-105 17 32,140-17-32,-35 17 15</inkml:trace>
  <inkml:trace contextRef="#ctx0" brushRef="#br1" timeOffset="-65368.18">29245 7655 0,'-35'0'62</inkml:trace>
  <inkml:trace contextRef="#ctx0" brushRef="#br1" timeOffset="-65232.18">29051 7902 0,'0'0'16,"0"18"30</inkml:trace>
  <inkml:trace contextRef="#ctx0" brushRef="#br1" timeOffset="-65092.65">28928 8096 0,'0'0'0,"-36"0"16,19 18-1</inkml:trace>
  <inkml:trace contextRef="#ctx0" brushRef="#br1" timeOffset="-64957.65">28822 8149 0,'-88'35'16,"35"1"-1,35-36 1</inkml:trace>
  <inkml:trace contextRef="#ctx0" brushRef="#br1" timeOffset="-64858.65">28363 8484 0,'0'0'0,"-35"0"16</inkml:trace>
  <inkml:trace contextRef="#ctx0" brushRef="#br1" timeOffset="-64040.61">27393 8625 0,'-17'0'63,"-1"18"-63,-17 17 15,-1 1-15,1-1 16,-35 35-1,34-34 17,124-19-1,-17 1-15,17-18-1,-35 35 1,-18-17-1,-35-36 48,0-17-63</inkml:trace>
  <inkml:trace contextRef="#ctx0" brushRef="#br1" timeOffset="-63499.62">28011 8484 0,'52'0'47,"-16"0"-32,87 18-15,-17-18 16,-35 18 0,-18 17 15,-53 0 16,-36-35-47,19 35 15,-107 18 1,36-17 0,17-1-1,36-17 1,17-18 0,-34 0 15</inkml:trace>
  <inkml:trace contextRef="#ctx0" brushRef="#br1" timeOffset="-62774.11">27534 8678 0,'18'36'47,"-18"-19"-47,18 1 0,-18 17 15,35-17-15,-18-1 32,19-17-1,-36-17-31</inkml:trace>
  <inkml:trace contextRef="#ctx0" brushRef="#br1" timeOffset="-62516.11">27675 8608 0,'0'35'31,"0"0"-15,0 1-16,0 17 15,0 17 1,0-17 0,0-88 31,0 17-32</inkml:trace>
  <inkml:trace contextRef="#ctx0" brushRef="#br1" timeOffset="-62107.11">27693 8608 0,'0'0'0,"71"0"32,-18 0-17,-36 0 1,1 0-1,-18 35 1,0-17 0,-18 17-1,-17-17 1,17-1 0,1-17 15,-19 0 0,36 36-15,-17-36 46</inkml:trace>
  <inkml:trace contextRef="#ctx0" brushRef="#br1" timeOffset="-61459.3">27940 8643 0,'0'35'62,"35"1"-46,-35 34 0,0-87 46,0-1-62</inkml:trace>
  <inkml:trace contextRef="#ctx0" brushRef="#br1" timeOffset="-61092.78">27887 8608 0,'-18'0'16,"36"0"171,17 0-171,-17 0-16,0 0 16,17 0-1</inkml:trace>
  <inkml:trace contextRef="#ctx0" brushRef="#br1" timeOffset="-60938.78">27799 8749 0,'35'18'31,"-17"-18"-31,17 0 15,36-53 17,-71 35-32</inkml:trace>
  <inkml:trace contextRef="#ctx0" brushRef="#br1" timeOffset="-60686.78">27958 8625 0,'0'18'16,"0"35"-16,0 18 31,0-54-31,17 1 32,19-18-32,-19 0 0,107-53 31,-107 18-31,-17 17 31,36-17-15,-36 17-1</inkml:trace>
  <inkml:trace contextRef="#ctx0" brushRef="#br1" timeOffset="-55516.82">24941 16845 0,'0'35'187,"0"-17"-187,0 17 16,0 54 15,0-72-31,0 18 31,-17-35 48</inkml:trace>
  <inkml:trace contextRef="#ctx0" brushRef="#br1" timeOffset="-55152.65">24765 16845 0,'18'0'63,"-1"0"-47,36-35-1,53 35 1,-35 0-1,-36 0 1,-53 18 47</inkml:trace>
  <inkml:trace contextRef="#ctx0" brushRef="#br1" timeOffset="-54874.41">24818 17039 0,'0'18'47,"18"-18"-32,52 0 1,1 35 0,17-35-1,-53 0 1,0 0 0,-35-18-16,0 1 31</inkml:trace>
  <inkml:trace contextRef="#ctx0" brushRef="#br1" timeOffset="-54515.41">25206 16863 0,'0'70'47,"35"-17"-31,-35-17-1,0-1-15,0 18 31,0-36-31,0-52 47,0-53-31,0 53 0,0-1-16</inkml:trace>
  <inkml:trace contextRef="#ctx0" brushRef="#br1" timeOffset="-54141.86">25241 16898 0,'0'-35'31,"0"70"-15,0-35-1,0 35 1,18 18 0,35 0-1,-36-53 1,89-35 15,-70-18-31,16-18 16,-16 19 15,-36 122 16,0 36-47,0-36 15,0 19 1,17-54 0,19-35-1,-36-35 1,0-18-16</inkml:trace>
  <inkml:trace contextRef="#ctx0" brushRef="#br1" timeOffset="-53681.1">25735 16845 0,'35'0'31,"-35"35"-15,18 18-16,-18 0 16,0 18-16,35-18 15,-35-18-15,18-17 31,17-18 1,-35-36-17</inkml:trace>
  <inkml:trace contextRef="#ctx0" brushRef="#br1" timeOffset="-53304.36">25700 16898 0,'0'-18'31,"18"18"-15,70-88-1,-53 88 1,-17 0-16,35 0 15,-18 0 1,18 36 0,-36-36-1,-17 35 17,0-18-32,0 36 31,-17-53-31,-89 0 31,53 0-15,18 0-1</inkml:trace>
  <inkml:trace contextRef="#ctx0" brushRef="#br1" timeOffset="-52863.78">26405 16898 0,'-17'-18'46,"-36"18"-30,0 0 0,18 0-1,-71 71 1,88 17 0,18 18-1,18-88 1,105 17-1,-52-35 1,123-124 15,-194 89-31,35-71 16,-70 53 0,0 53-16,-54-35 31,54 35-31</inkml:trace>
  <inkml:trace contextRef="#ctx0" brushRef="#br1" timeOffset="-52606.23">26652 16863 0,'0'0'0,"0"35"32,0 0-32,18 89 15,-18-89 1,0 0-16,35-17 16,-17-71 30</inkml:trace>
  <inkml:trace contextRef="#ctx0" brushRef="#br1" timeOffset="-52205.23">26635 16792 0,'0'0'15,"35"-35"1,53 35-1,-53 0 1,71 0 0,-88 18-1,17 17 17,-52 0-17,-36 0 1,17-35-16,1 36 15,-35-1 1,87-17 15,18 17-15,18 0 0,-17 0-16,-1 1 31,0-36-16,18-18-15</inkml:trace>
  <inkml:trace contextRef="#ctx0" brushRef="#br1" timeOffset="-51946.46">27234 16845 0,'18'0'31,"-18"18"-15,18 17-16,-18 18 16,0 88-1,0-70 1,0-54-1</inkml:trace>
  <inkml:trace contextRef="#ctx0" brushRef="#br1" timeOffset="-51726.38">27023 16880 0,'53'-17'31,"17"17"-15,265-35 0,-317 35-1,17 0 1,-35-18-1</inkml:trace>
  <inkml:trace contextRef="#ctx0" brushRef="#br1" timeOffset="-50660.37">28399 16757 0,'0'0'0,"-18"0"16,-35 35-1,53 18-15,-35-35 16,35-1-1,-18 19-15,18-19 0,0 1 47</inkml:trace>
  <inkml:trace contextRef="#ctx0" brushRef="#br1" timeOffset="-50468.77">28522 16810 0,'0'35'0,"-35"-17"16,17 52 0,18-52-1,0 0 1,18-18 15</inkml:trace>
  <inkml:trace contextRef="#ctx0" brushRef="#br1" timeOffset="-49226.76">28751 16969 0,'0'35'78,"-17"18"-78,-19 70 31,36-70 0,18-70 0</inkml:trace>
  <inkml:trace contextRef="#ctx0" brushRef="#br1" timeOffset="-48808.7">28593 16880 0,'17'-52'32,"19"16"-17,-1 36-15,0-17 16,141 17 0,-123 0-1,53 0 16,-18 88-15,-70-71 0,-18 19-16,-18 52 31,-34 0-31,-37-35 31,19-35-15,-1-18-1,-17 0 1,88-36 0,0 19-16</inkml:trace>
  <inkml:trace contextRef="#ctx0" brushRef="#br1" timeOffset="-48362.17">29369 16845 0,'0'0'0,"35"35"47,-35 1-47,18 17 16,17 105-1,-17-122 32</inkml:trace>
  <inkml:trace contextRef="#ctx0" brushRef="#br1" timeOffset="-47941.09">29333 16863 0,'0'0'16,"0"-53"-16,0 35 15,18 18 1,53-17 0,-1 17-1,-52 0 1,52 0 0,-17 0-1,-35 70 1,-18-17-1,-53 0 1,-17-35 0,52-18-1,0 35 1,36 0 15,0-35-15,52 18 15,-70 17-31,88-35 16</inkml:trace>
  <inkml:trace contextRef="#ctx0" brushRef="#br1" timeOffset="-47634.98">30004 16916 0,'0'0'0,"-36"0"31,1 0-31,18 0 16,-36 123-1,17-70 1,36 18-1,89-71 17,-54 0-32,18-36 15,-36-52 17,-17 18-17,0 34-15</inkml:trace>
  <inkml:trace contextRef="#ctx0" brushRef="#br1" timeOffset="-47391.88">30233 16898 0,'0'0'0,"35"18"0,-35 52 15,0 18 1,18-70 0,-18 0-16,0 17 31,0-88-15</inkml:trace>
  <inkml:trace contextRef="#ctx0" brushRef="#br1" timeOffset="-47108.36">30233 16669 0,'106'0'31,"-18"17"-15,-17 54-1,-1-18 1,-70-18 0,-88 71 15,35-106-15,-53 35-1,53-35 1,36 0-16</inkml:trace>
  <inkml:trace contextRef="#ctx0" brushRef="#br1" timeOffset="-46936.36">30621 17074 0,'0'0'0,"0"-35"63,0 18-48</inkml:trace>
  <inkml:trace contextRef="#ctx0" brushRef="#br1" timeOffset="-46674.36">30886 16845 0,'17'0'16,"19"53"-1,-19-18-15,-17 54 16,0-37-1,0-34 1,0 17 15</inkml:trace>
  <inkml:trace contextRef="#ctx0" brushRef="#br1" timeOffset="-46456.76">31256 16545 0,'0'0'0,"-18"106"15,18 71 1,-35-1 0,35-141 15,0-52-16</inkml:trace>
  <inkml:trace contextRef="#ctx0" brushRef="#br1" timeOffset="-46289.75">30974 16916 0,'35'0'46,"0"0"-46,1 0 16,70 0 0,-89 0-1,1 0-15,35 0 16</inkml:trace>
  <inkml:trace contextRef="#ctx0" brushRef="#br1" timeOffset="-46057.75">31538 16828 0,'0'17'31,"18"36"-15,-18 35-1,0-17 1,0-36-1</inkml:trace>
  <inkml:trace contextRef="#ctx0" brushRef="#br1" timeOffset="-45851.24">31432 16828 0,'36'-36'31,"-19"36"-31,19 0 16,34 0 0,36 0-1,-88 0 1</inkml:trace>
  <inkml:trace contextRef="#ctx0" brushRef="#br1" timeOffset="-45104.54">32050 16810 0,'0'0'0,"-35"18"16,35 17 0,0 0-16,0 0 15,0 1-15,0-1 0,0 0 16,-18 36 15,18-89 0</inkml:trace>
  <inkml:trace contextRef="#ctx0" brushRef="#br1" timeOffset="-44731.43">32032 16845 0,'0'0'0,"0"53"15,0 18 1,18-1 0,17-35-1,18-35 1,0-35 0,70-141-1,-70 52 1,-53 107-1,0 140 32,0-52-47,0 87 16,0-87 0,18-89 30</inkml:trace>
  <inkml:trace contextRef="#ctx0" brushRef="#br1" timeOffset="-44339.37">32597 16845 0,'35'35'31,"-35"1"-15,0-19-16,-18 72 31,1-89-31,17 17 31,0 1-15,0 17 0,53-35-1,-18 0 1,0 0 0,-17 0-1,17 0 1,-17 0 15,-18-18-31</inkml:trace>
  <inkml:trace contextRef="#ctx0" brushRef="#br1" timeOffset="-44005.22">32879 16651 0,'35'35'31,"-35"-17"-15,18 17-16,17 1 15,-35-19 17,0 1-17</inkml:trace>
  <inkml:trace contextRef="#ctx0" brushRef="#br1" timeOffset="-43778.15">33002 16581 0,'0'0'0,"0"17"16,71 160-1,-53-142 1,-18 53 15,-53-53-15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9T18:59:03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5644 9472 0,'36'0'281,"-19"0"-250,1 0-15,0 0 15,-18 18-15,35-18 15,-17 0-31,-1 0 31,1 0-15,17 0 0,-17 0-1,-1 0 16,19 0 1,-19 0-17,1 0 1,0 0 0,17 0-1,-18 0 1,1 0-1,17 0 1,1 0 0,-1 0-1,0 0 1,18 0 15,-18 0-15,1 0-1,-19 0 1,1 0 0,17 0-1,1 0 1,-1 0 0,0 0-1,-17 0 1,17 0-1,-17 0 1,52 0 15,-52 0-31,17 0 16,-17 0 0,-1 0 15,19 0-31,-19 0 31,19 0-15,17 35-1,-36-35 1,71 0 0,-52 0-1,-19 0 16,19 0-31,-19 0 16,18 0 0,-17 0 15,17 0-31,-17 0 31,17 0-31,36 0 31,-36 0-31,18 0 32,-35 0-17,17 0 1,-17 0 15,-1 0-15,1 0 15,17 0-31,-17 0 16,-1 0 15,19-18 0,-19 18 16,1 0-31,0 0 15,17 0-15,-35-17 30,-53 17-30</inkml:trace>
  <inkml:trace contextRef="#ctx0" brushRef="#br0" timeOffset="15102.66">13582 9525 0,'18'0'157,"-1"0"-110,18 0-32,-17 0 16,0 0 1,-1 0-17,19 0 1,-19 0 0,1 0-1,17 0 1,18 0-1,-35 0 1,-1 0 0,1 0 15,17 0-15,-17 0-1,0 0 16,17 0-15,-35 35 0,18-35 15,-1 0-31,36 0 31,-35 0-15,-1 0-1,19 0 1,-1 0 0,-17 0-1,-1 18-15,36-18 16,-18 0 0,36 0-1,17 0 1,-35 0-1,35 0 17,-70 0-32,35 0 31,17 0-15,-34 0-1,17 0 1,-1 0-1,-16 0 1,34 0 15,-52 0-31,17 0 16,18 0 0,-18 0-1,18 0 1,0 0-1,-17 0 1,87 0 15,-88 0-15,54 0 0,-37 0-1,54-35 1,-35 35-1,-1 0 1,1 0 0,-18-18-1,17 18 1,-17 0 0,0-35 15,0 35-31,53 0 31,-35-18-31,-19 18 31,1 0-15,18 0 0,17 0-1,-35 0 1,-18 0-1,71 0 17,-35 0-1,-36 0-31,0 35 16,18-35-1,18 18 16,-18-18-31,0 0 32,-18 18-32,35-18 31,-52 0-15,70 0-1,-70 35 1,35-35-1,-36 0-15,36 0 16,36 0 15,-72 0-31,54 18 16,52-18 0,-52 0-1,-36 0 1,36 0 15,-36 0-15,53 0-1,-70 0 1,35 35 0,-18-35-1,35 0 1,-17 0 15,-17 0-15,34 0 15,-52 0-31,17 0 16,-17 0-1,-1 0 16,1 0 1,17 0 46,-17 0-31,0 0-32,17 0 17,-18 0-32,1 0 31,0 0-31,17 0 31,-17 0-15,-1 0-1,19 0 17,-54-18 124,0 18-141</inkml:trace>
  <inkml:trace contextRef="#ctx0" brushRef="#br0" timeOffset="46744.35">4798 10619 0,'-18'0'16,"36"0"202,17 0-202,-17 0 0,-1 0-1,1 0 1,35 0 15,-35 0-15,17 0-1,-18 0 1,19 0 0,-1 0-1,0 0 1,1 0 0,-1 0-16,53 0 31,-53 0-16,1 0 1,-1 0 0,-17 0-1,34 0 1,1 0 0,-17 17-1,-1-17 1,18 0-1,17 0 1,1 0 0,-18 0-1,0 0 1,17 0 0,-34 0-1,16 0 1,1 0-1,18 0 17,-18 0-17,-18 0 1,18 0 0,18 0-1,-36 0 1,18 0-1,-18 0 1,18 0 0,18 0-1,-18 36 1,35-36 15,-71 0-15,1 0-16,53 0 15,-1 0 1,-35 0 0,18 0 15,-35 0-31,0 0 16,-1 0-16,36 0 15,18 0 1,-54 0-1,36 0 1,18 0 0,-36 0-1,18 0 1,-18 0 0,18 0-1,18 0 16,-36 0-31,18 0 16,-18 0 15,0 0-31,18 0 16,18 0 0,17 0-1,18 0 1,-35 0-1,-1 0 1,18 0 0,18 0-1,-53 0 1,70 0 0,-34 0-1,-19 0 1,36 0 15,-71 0-31,1 0 0,-1 0 16,35 0 15,-52 0-15,35 0-1,0 0 1,0 0-1,0 0 1,17 0 0,-34 0-1,17-18 1,-1 18 0,19 0-1,0 0 1,52 0-1,-17 0 17,-71 0-17,36 0 1,35 0 0,-36 0-1,-17-18 1,-35 18-1,17 0 1,35 0 0,-87 0 218</inkml:trace>
  <inkml:trace contextRef="#ctx0" brushRef="#br0" timeOffset="54442.42">16369 10619 0,'18'0'297,"17"0"-282,-18 0 17,1 0-1,17 0 0,1 17-31,-1-17 16,35 0 15,1 0-15,-53 0-1,-1 0-15,54 0 16,-53 36 0,52-36-1,-35 0 1,1 0-1,-1 0 1,-17 0 0,-1 0 15,18 0-31,-17 0 47,0 0-32,-1 0 32,19 0-31,-1 0 0,0 0-1,18 0 1,-18 0-1,-17 0-15,70 0 32,-53 0-32,18 0 15,0 0 1,36 0 15,-72 0-15,54-18-1,-54 18 1,72 0 0,-54 0 15,0 0-15,0 0-16,1 0 15,-1 0 1,18 0 15,0 0-31,35 0 31,-70 0-31,35 0 16,-18 0 0,18 0 15,-36 0-31,36 18 15,0-18 1,-18 0 0,36 0-1,-53 0 1,52 17 0,-35-17-1,36 0 16,-36 0-31,-17 0 0,17 0 32,36 0-32,-1 0 31,-52 0-31,53 0 31,-19 0-15,19 0-1,-36 0 1,36 0 0,-53 0-1,70 0 1,-53 0 0,36 0-1,-54 0 1,71 0-1,-52 0 1,17 0 15,-36 0-31,36 0 0,-18 0 32,18 0-17,-17 0 1,16 0-1,37 0 1,-54 0 0,71 0-1,-71 0 1,71 0 0,-36 0-1,19 0 1,-36 0-1,70 0 17,-35 0-1,-70 0-31,52 0 31,-52 0-31,17 0 31,1 0-15,52 0 0,-53 0-1,-17 0 1,-1 0 0,19 0-1,-1 0 1,18 0-1,-36 0 1,54 0 0,-53 0-1,-1 0 1,54 35 0,-1-35 15,-34 0-16,17 0 1,-36 0 0,1 0-1,0 0 1,17 0 0,-18 0 93,1 0-47,0 0-30,17 0-17,-17 0 1,17 0 0,0-17-16,1 17 15,16-18 1,19 1 15,-53 17-31,-1 0 0,19 0 31,-19 0 1,-17-36 624,0 19 313</inkml:trace>
  <inkml:trace contextRef="#ctx0" brushRef="#br0" timeOffset="149076.56">16369 10742 0,'70'0'219,"1"-18"-219,-36 18 16,1-17-1,-1 17 1,71 0 15,-89 0-15,19 0 31,-19 0-16,36 0-31,-35 0 16,-1 0-1,36 0 1,-17 0-1,52 0 1,-53 0 0,0 0-16,36 0 15,-1 0 17,-17 0-32,-17 0 31,-19 0 63,1 0-94,17 0 15,-17 0 1,52 0-1,-17 0 1,-17 0 0,52 0-1,-18 0 1,-34 0 15,52 0-15,-53 0-16,36 0 31,35 0-31,-18 0 31,-71 0-15,19 0 0,-19 0-16,19 0 15,16 0 1,1 0-1,0 0 1,0 0 0,0 0-1,0 0 1,18 0 0,-36 0 15,0 0-16,-17 0-15,17 0 47,18 0-31,-35 0 0,17 0-1,-17 0 1,52 0-1,1 0 1,17 0 0,53 0-1,-88 0 1,-18 0 0,53 0-1,53 0 16,-105 0-15,-1 0 0,-17 0-1,-1 0 32,19 0-31,-19 0-1,1 0-15,-1 0 16,36 0 0,-35 0-1,17 0 1,18 0 0,-18 0-1,36 0 16,17 0-15,-35 0-16,0 0 31,-35 0-31,-1 0 16,1 0 46,0 0-62,-1 17 32,36-17-32,35 18 15,-17 0 1,0-18 0,70 17-1,-106-17 1,0 0 15,36 0-15,-54 0 15,1 0-15,0 0-1,-1 0 1,1 0-1,0 18 1,34-18 15,-34 0-31,0 0 32,-1 0-1,1 0 0,0 0 0,-1 0-15,1 0 0,35 0-1,-36 0 1,1 0-1,0 0 1,-1 0-16,19-18 16,17-17 15,17 35-31,-35 0 16,1-18-1,-1 1 16,0 17-15,-17 0 0,0 0-1,17-18 1,0 18 0,0-17-1,-17 17 1,0 0-1,17 0 1,-17 0 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9T19:19:47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13247 12859 0,'-18'0'141,"36"0"-94,-1 0-31,19 0-1,-19 0 1,1 0-1,0 0-15,-1 0 32,1 0-17,0 0 1,-1 0 0,1 0-1,-1 0 1,19 0-1,-19 0 1,1 0 0,17 0 15,-17 0-15,17 0-1,-17 0 1,17 0-1,0 0 1,-17 0 0,0 0-1,-1 0 1,1 0 0,17 0-16,1 17 15,-1-17 1,35 0-1,-52 0 1,35 0 0,0 0 15,-36 0-15,19 0-1,-19 0 16,19 0 1,-19 0-17,1 0-15,0 0 47,-1 0-16</inkml:trace>
  <inkml:trace contextRef="#ctx0" brushRef="#br0" timeOffset="2639.25">23372 12912 0,'17'0'0,"18"0"16,1 0-16,-19 0 15,1 0-15,17 0 32,18 0-1,0 17-16,-18-17 1,36 18 15,-36 0-31,18-18 0,-18 0 16,18 0 0,0 17 15,-17-17-16,-1 0 1,0 18-16,-17-18 16,17 0-1,0 0 1,36 18 0,-54-18-1,19 17 1,-1-17-1,36 0 17,-36 0-17,-17 0 17,-1 0 30,1 0-46,-1 0 15,1 0-15</inkml:trace>
  <inkml:trace contextRef="#ctx0" brushRef="#br0" timeOffset="28811.77">2910 8661 0,'18'0'62,"0"0"-46,17 0 15,0 0 0,-17 0-15,0 0 15,-1 0-31,1 0 32,-1 0 14,1 0-46,0 17 32,-1-17-1,1 0 31,0 0-30,-1 0-32,19 0 15,34 0 1,-17 0 15,-35 0-31,-1 0 235,1 0-220,35 0 1,-18 0-16,106 0 31,-88 0-15,88 0-1,-53 0 1,-52 0 0,-1 0-1,-17 0 126,-1 0-126,54 0-15,17 0 32,-17 0-32,-18 0 15,193 0 1,-157 0 0,158 0-1,-159 0 1,18 0-1,-89 0 1,19 0 0,16 0-1,54 0 17,-88 0-32,0 0 31,35 0 0,-36 0-15,71 0-1,-17 0 1,17 0 0,-70 0-1,70 0 1,-18 0-1,1 0 17,-36 0-32,53 0 31,-70 0-31,106 0 31,-71 0-31,88 0 31,-18 0-15,36 0 0,-106 0-1,141 0 1,-106 0 0,18 0-1,-18 0-15,-35 0 31,-35 0-31,17 0 16,-18 0 15,1 0 16,17-17-31,18 17-16,71 0 31,-71 0-15,70 0-1,-88 0 1,71 0 0,-70 0-1,52 0 1,0 0-1,18 0 17,-89 0-32,72 0 31,-19 0-31,89-18 31,-71 0-15,106 1-1,-123 17 1,70 0 0,-88 0-1,88-53 1,-53 35 0,-53 18-1,71-35 1,-71 35-1,1 0 17,-19 0-17,36 0 17,0 0-32,18 0 31,-54 0-31,36 35 31,18-35-15,-36 35-1,0-35 1,18 36 0,-17-19-1,-1 1 1,-17-18 46,17 0-15,-18 0-47,1 0 16,0 0-1,-1 0 1,1 0 0,17 0-1</inkml:trace>
  <inkml:trace contextRef="#ctx0" brushRef="#br0" timeOffset="61873.33">2946 8714 0,'17'0'125,"1"0"-109,0 0-16,52-18 31,-17 0-15,-35 18 0,-1 0-1,1 0 1,0 0-1,35 0 1,-36 0 0,36-17 15,-35 17 78,17 0-109,36-18 16,-54 18 0,18-18-1,1 18 1,-1-17-1,-17 17 64,-1 0-64,19 0-15,-1 0 172,-17 0-94,-1 17-47,1-17-31,17 0 32,-17 0-17,35 0 1,-36 0 0,1 18-1,0-18 1,-1 0-1,18 18 1,-17-18 15,17 0-31,18 0 32,-17 0-32,-19 0 31,1 0-16,0 0-15,17 0 32,0 17-32,-17-17 15,17 0 1,71 0 0,53 0 15,-142 0-16,36 0 1,18 0 0,17 0 15,-18 0-31,54 0 31,-71 0-31,70 0 31,-87 0-31,52 0 32,-71 0-17,19 0 1,-19 0 0,1 0-1,0 0 126,17 0-141,0 0 15,0 0 1,36 0 0,-36 0-1,18 0 1,106-35 0,17 0-1,-70 17 1,-35 0-16,70 1 31,-88 17 391,17 0-422,-17 0 16,35 35-16,54 18 31,-72-53 0</inkml:trace>
  <inkml:trace contextRef="#ctx0" brushRef="#br0" timeOffset="64843.56">7761 8784 0,'-18'0'219,"1"0"-173,-1 0-14,1 0 15,-1 0-1,0 0-46,1 0 16,-19 0-16,1 0 16,17-17-1,-17 17 1,18 0-16,-36-18 16,17 0 15,19 18 16,-1 0-47,0-17 31,18-1-15,-17 18-1,-1 0 1,0 0-1,1 0 1,17-18 0</inkml:trace>
  <inkml:trace contextRef="#ctx0" brushRef="#br0" timeOffset="65605.22">7532 8714 0,'-35'0'187,"17"0"-187,-53 0 32,54 0-32,-1 0 15,-17 0-15,52 0 141,19 0-141,52 0 31,-53 0-15,0 0-1,-17 0 1,0 0 0,17 0 77</inkml:trace>
  <inkml:trace contextRef="#ctx0" brushRef="#br0" timeOffset="73124.25">7408 8749 0,'0'-18'31,"18"18"-31,0 0 15,-1 0 17,1 0-17,0 0 17,-1 0-1,1 0-16,17 0 1,0 18 0,-17-18-1,17 0 1</inkml:trace>
  <inkml:trace contextRef="#ctx0" brushRef="#br0" timeOffset="78745.61">11748 8061 0,'-18'0'15,"53"0"141,0 35-156,-17-35 16,53 18 0,34 70-1,-52-88 1,18 53 0,-53-18-1,17 1-15,0 34 16,0-35-1,-17 36 1,17-1 0,-17 72 15,-18-89-31,0 35 31,0-53-31,-53 53 31,35-35-15,-17 0 0,0-18-1,17 36 1,18-18 0,-35 17-1,35-52 1,0 53 15,18-54-31,-1 18 16,18 1-1,1-19 17,-1-17-1,-35 18 31,-18-18-62,18 35 16,-53 53 0,53-70-1,-35 53 1,18-18-1,17 17 17,0-35-32,35 89 31,0-54-31,0 54 31,1-89-31,-19 18 31,-17 0-15,36 18 0,-36-36-1,0 35 1,0-17 0,-18 18-1,18-36 1,-35 18-1,35-18 1,-89 18 15,37-17-31,-1 34 32,17-70-32,19 53 31,-19-53-16,36 35 1</inkml:trace>
  <inkml:trace contextRef="#ctx0" brushRef="#br0" timeOffset="90569.43">8378 8661 0,'18'17'203,"17"1"-203,-17-18 15,35 35 17,-35-35-1,-1 0-15,18 0 93,-17 0-78,0 0-15,-1 0-1,19 0 1,-19 0 15,1 0 16,17 0-16,18 0-31,-35 0 16,35 0 0,-36 0-16,1 0 78,0 0-63,-1 0 1,1 0-16,17 0 16,-17 0-1,17 0 1,36 0 0,-18 0-1,-18 0 1,-17 0-1,-1 0 17,1 0-17,-1 0 1,19 0 0,-19 0-1,19 0 1,-1 0-1,-17 0 1,17 0 0,-18 0-1,19 0 1,-19 0 0,36 0-1,18 0 16,-54 0-31,1 0 32,0 0-17,17 0 1,-17 0 0,-1 0 46,1 0-46,17 0-1,-17 0 1,-1 0 15,1 0-15,0 0-1,-1 0 1</inkml:trace>
  <inkml:trace contextRef="#ctx0" brushRef="#br0" timeOffset="92183.29">10442 8731 0,'18'0'110,"35"0"-95,0 0-15,17 0 16,71 0 15,-88 0-31,0 0 32,-35 0-17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9T19:00:51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5433 0,'35'0'235,"-17"0"-204,-18 17-31,17-17 31,19 18 0,-19-18 1,1 0-17,0 0 1,17 0-1,-17 0 1,-1 0 31,18 0-31,1 18-1,-19-18 1,19 0-1,-19 0 1,1 0 0,17 0-1,-17 0 1,-1 0 0,1 0-1,70 35 1,-70-35 15,0 0-31,34 0 31,-34 0-15,0 0 0,17 0-1,0 0 1,1 0-1,-1 0 17,0 0-32,0 0 31,1 0-31,52 0 31,-53 0-15,0 0-1,1 0 1,-1 0 0,0 0-1,36 0 1,-18 0 0,-18 0-1,18-18 1,-35 18-1,52 0 1,1-17 0,-54 17-1,1 0-15,35 0 16,-18 0 0,18 0-1,18-36 16,-18 36-15,-18-17 0,35 17-1,-52 0 1,17 0 0,-17 0-1,-18-18 641,-35-17-656,-18 35 16</inkml:trace>
  <inkml:trace contextRef="#ctx0" brushRef="#br0" timeOffset="3506.68">5856 4621 0,'0'-35'187,"0"17"-140,35 1-31,-35-18 15,18 35-31,-18-18 16,18 0-1,17-17 1,-35 17 15,70-17-15,-34 35-1,34-18 1,-52 18 0,17-35-16,18 35 31,-18 0-15,1 0-1,-19 0 1,1 0-1,0 0 1,17 0 0,-35-35 77,0 0-77,0-1 0,0 19-1,0-1 17,0 89 46,0-36-63,18 0-15,-18 0 16,0 36 0,0-53-1,0-1-15,0-70 63,0 0-48,0 1-15,0 16 16,0-70 0,0 71-1,0 18 1,0-1-1,17 18 48,18 35-63,18 0 16,0 1-1,36 70 16,-72-89-31,-17 1 47,-35 17-31,0-35 0,-89 18-1,71-18 1,18 35-1,0-35 1</inkml:trace>
  <inkml:trace contextRef="#ctx0" brushRef="#br0" timeOffset="4660.92">7655 4374 0,'0'0'0,"-17"0"78,17-35 78,0-18-156,0 0 16,17 0-16,54-70 15,-18-89 1,-18 142 0,18-36-1,-18 71 1,-17 35 31,17 53-32,0-1 1,18 160 0,-17 17-1,-36-140-15,0 34 16,17-70-1,-17-18 1,-17-35 15,-1-17-31</inkml:trace>
  <inkml:trace contextRef="#ctx0" brushRef="#br0" timeOffset="4949.89">7779 4145 0,'35'-35'46,"0"35"-30,71 0-16,0 0 16,-35 0 15,17-18-15,-35 1-16</inkml:trace>
  <inkml:trace contextRef="#ctx0" brushRef="#br0" timeOffset="5229.42">8590 3881 0,'0'0'15,"0"35"16,35 88-15,-35-52-16,0 35 16,18-53 15,-18-36-31,0 19 16,0-54 15,0 0-31</inkml:trace>
  <inkml:trace contextRef="#ctx0" brushRef="#br0" timeOffset="5500.68">8361 3898 0,'0'-17'31,"17"17"-15,19 0-16,17-36 15,52 36 1,-16 0 0,-19 0-1,-17 0 1,-35 0-1,17 0-15</inkml:trace>
  <inkml:trace contextRef="#ctx0" brushRef="#br0" timeOffset="5763.56">8978 3863 0,'0'70'32,"0"19"-17,0-36 1,18 35 0,17-18-1,-35-52 1,18 0-1</inkml:trace>
  <inkml:trace contextRef="#ctx0" brushRef="#br0" timeOffset="6530.74">8943 3792 0,'0'0'0,"18"0"15,-1-17 17,18 17-32,1 0 15,-19 0 1,19 0 15,-19 0 63,1 0-78,-18 17-1,35-17 1,18 89-1,-18-37 1,-35-34 0,0 53-1,0-54-15,-17 19 16,-54-19 15,36-17-15,17 0-1,36 0 48,0 0-63,17 53 16,-17-18-1,17-17-15,0 35 16,-17-35-1,-1-18 17,19 0-32</inkml:trace>
  <inkml:trace contextRef="#ctx0" brushRef="#br0" timeOffset="6776.8">9684 3810 0,'0'35'31,"0"1"-15,17 69-1,-17-16 1,0-36-1,-17-53 17</inkml:trace>
  <inkml:trace contextRef="#ctx0" brushRef="#br0" timeOffset="7011.8">9454 3828 0,'0'0'0,"71"-18"31,52 18-15,-34 0-1,-19 0-15,18 18 16,-52 17-1,-1 0 1,-35 0-16</inkml:trace>
  <inkml:trace contextRef="#ctx0" brushRef="#br0" timeOffset="7196.82">9596 4304 0,'17'0'16,"18"35"0,1-35-1,70 0 1,-18-17 0,-71-1-16,36-70 15</inkml:trace>
  <inkml:trace contextRef="#ctx0" brushRef="#br0" timeOffset="7446.83">10425 3757 0,'0'18'0,"0"17"16,-36 18-16,1 88 15,35-35 17,-18-36-17,18-34 1,-17-36 0</inkml:trace>
  <inkml:trace contextRef="#ctx0" brushRef="#br0" timeOffset="7812.87">10213 3810 0,'35'-53'31,"0"18"-31,142 0 31,-124 35-31,123 35 32,-88 35-17,1 1 1,-89-53 0,35 34-1,-35-34-15,-18 17 16,-52 1-1,34-36 1,-87 0 15,52 0-31,1 0 32</inkml:trace>
  <inkml:trace contextRef="#ctx0" brushRef="#br0" timeOffset="8338.89">10530 4092 0,'53'0'31,"-35"0"-15,0 0-1,17 0-15,0 36 16,-17-1 0,-18 0-1,0 0 1,0 1-1,-35-1 17,-18 0-17,17-35-15,-122 0 32,122 0-32,19-17 15</inkml:trace>
  <inkml:trace contextRef="#ctx0" brushRef="#br0" timeOffset="8957.94">11148 3916 0,'-18'0'62,"-35"212"-31,53 34 1,0-210-32,88 34 31,-35-70-31,212-123 31,-212 52-15,17-52-1,-70 105-15,0-52 32,0 52-1</inkml:trace>
  <inkml:trace contextRef="#ctx0" brushRef="#br0" timeOffset="9182.99">11959 3898 0,'18'53'16,"-18"0"-1,0 18 1,0 193 0,0-246-1,0 17 1,-18-35 0,-17 0-16</inkml:trace>
  <inkml:trace contextRef="#ctx0" brushRef="#br0" timeOffset="9405.02">11677 3951 0,'0'0'0,"35"0"16,177 0 15,-159 0-31,70 0 31,-87 0-15,-36 53-16</inkml:trace>
  <inkml:trace contextRef="#ctx0" brushRef="#br0" timeOffset="9872.1">12753 4057 0,'-53'0'31,"35"0"-15,-17 0 0,0 0-16,0 0 15,-18 159 1,17-89 0,36 18-1,0-52-15,53 17 16,106-71 15,-71-35-31,89-176 31,-142 70-31,-70 36 32,17 123-32,-88-36 31,71 124-16</inkml:trace>
  <inkml:trace contextRef="#ctx0" brushRef="#br0" timeOffset="10298.78">13406 3986 0,'0'-35'15,"-18"35"1,-17 0 0,35 18 15,53 35-16,-36-53 1,54 106 0,-36-71-1,-17 0-15,17 53 16,-35-52 0,-18 34-1,-35-52 1,-123 17-1,17-35 1,-88 0 15,177 0-31,-1 0 16</inkml:trace>
  <inkml:trace contextRef="#ctx0" brushRef="#br0" timeOffset="11126.34">9155 4833 0,'-18'0'47,"18"53"-16,0 88-15,0 247 15,0-353-31,0-17 31,0-36 0,0-87-15</inkml:trace>
  <inkml:trace contextRef="#ctx0" brushRef="#br0" timeOffset="11643.51">9454 4974 0,'0'35'31,"0"18"-15,0 159 0,0-159-1,0 35 16,-17-105 1</inkml:trace>
  <inkml:trace contextRef="#ctx0" brushRef="#br0" timeOffset="11873.51">9190 5203 0,'0'0'0,"18"-17"47,70 17-31,18 0-16,-18 0 31,-18 0-16,71-35 1</inkml:trace>
  <inkml:trace contextRef="#ctx0" brushRef="#br0" timeOffset="12083.52">9984 5027 0,'0'18'31,"0"35"-15,0 0-16,0-1 16,0 1-16,-18 0 31,18-35-15,-18-18-1,-17-35-15</inkml:trace>
  <inkml:trace contextRef="#ctx0" brushRef="#br0" timeOffset="12320.54">9719 4992 0,'0'0'0,"53"0"31,0 0-15,35 0-16,159 0 31,-106 0-31,-88 0 31,-53 17-15,0 36 0,-53-17-16</inkml:trace>
  <inkml:trace contextRef="#ctx0" brushRef="#br0" timeOffset="12734.31">10566 5045 0,'0'0'0,"-18"53"32,18 0-17,-18-1-15,18 1 16,-35 0-16,35 0 16,-17 0-16,17-35 15,0-1 1,-36-17-16,19 0 15</inkml:trace>
  <inkml:trace contextRef="#ctx0" brushRef="#br0" timeOffset="13106.92">10478 4992 0,'0'70'31,"0"-17"-31,0 0 16,52 53 15,-52-88-31,71-18 31,-18-18-31,106-158 16,-124 140-1,18 54 32,-53 158-31,0-105-16,0 0 16,0 34-1</inkml:trace>
  <inkml:trace contextRef="#ctx0" brushRef="#br0" timeOffset="13556.04">11183 5133 0,'18'53'32,"-18"-18"-32,0 18 15,0-35 1,-18 35 0,18-18-1,35-35 48,-17 0-63,53 0 31,-54 0-31,54 0 31,-54 0-31,36 0 31,-35 0-31,-18 18 63</inkml:trace>
  <inkml:trace contextRef="#ctx0" brushRef="#br0" timeOffset="15702.83">11183 5045 0,'0'35'94,"0"0"-78,0 71 15,0-71-15,0-17-1,0-71 48,18-17-48,-18 17-15,0 17 16,0 1 0,17 17-1,-17 36 32,0 53-31,0 17-1,0-18-15,-35 19 16,35-72 0,0-52 15,53-212-16,-53 194 1,0 18 0,0 17-1,0 53 17,0 18-32,0 88 31,0-105-31,-18-1 31,18-53 0,0-35-15,0 18 0,0-35-1,0 17-15,0 17 16,0 54 31,0 17-32,0 1-15,0 34 16,0 1 15,0-54-31,0 19 31,0-1-15,0-17 47,18-18 62,0 0-125,17 0 15,35 0 1,-17 0-16,0 17 31,-17 19-31,-1-36 31,-70 0 32,17-18-63,-17 18 15,-1 0-15,-34 0 16,-1 0 0,54 0 15,52 0 16,53 18-32,-35-18 1,35 0 0,-35 0-1,-35 0 1,-54 0 31,1 0-47,0 0 15,-36 0 1,18 0 0,36 0-1,-1-36 17,18 1-32</inkml:trace>
  <inkml:trace contextRef="#ctx0" brushRef="#br0" timeOffset="16472.84">11324 5098 0,'0'0'15,"-17"0"-15,17-18 16,0-17-16,0 17 31,0 36 16,0 35-31,-36 52-1,1-16 1,35-72-1,0-70 17,0-17-17,0-1-15,0-35 16,0 89 0,0 52 30,-18 53-46,18 0 16,0 1 0,0-72-1,0-87 17,0-18-17,0 35 1,0 88 31,0-17-32,0-1 1</inkml:trace>
  <inkml:trace contextRef="#ctx0" brushRef="#br0" timeOffset="29705.81">8149 2822 0,'-35'0'16,"17"0"15,18 18-31,0 0 16,-17-1 15,17 18 0,-18-35 94</inkml:trace>
  <inkml:trace contextRef="#ctx0" brushRef="#br0" timeOffset="30641.72">8361 2893 0,'-18'0'31,"-17"0"-31,17 0 31,1 0 0,-1 0-15,-35 0 0,35 0-1,-17 17-15,18-17 32,-19 36-17,-34 70 1,34-71-1,1 18 1,35-18 0,0-17-1,35 17 1,195-17 15,-160-18-31,71 70 31,-123-35-31,0-17 32,-36 35-1,0-53-15,-140 70-1,-1-70 1,-70 0-1,176 0 1,-36-35 0</inkml:trace>
  <inkml:trace contextRef="#ctx0" brushRef="#br0" timeOffset="31752.06">8890 2963 0,'0'36'47,"0"-1"-32,0 71 1,18 17 15,-18-105-15,0 35-1,-18-53 1</inkml:trace>
  <inkml:trace contextRef="#ctx0" brushRef="#br0" timeOffset="32051.1">8661 2981 0,'0'0'0,"17"0"32,36 0-17,0 0-15,53 0 16,0 35-1,-18-17 17,-88 0-1,-53 34-31</inkml:trace>
  <inkml:trace contextRef="#ctx0" brushRef="#br0" timeOffset="32276.73">8661 3351 0,'35'0'32,"0"0"-17,1 0-15,34 0 16,-17 0-1,-18 0 1,18-53 0</inkml:trace>
  <inkml:trace contextRef="#ctx0" brushRef="#br0" timeOffset="32569.79">9278 2963 0,'0'36'31,"0"-1"-31,0 71 15,0 52 17,0-69-32,0-54 31,0 0-15</inkml:trace>
  <inkml:trace contextRef="#ctx0" brushRef="#br0" timeOffset="32913.78">9243 2946 0,'0'0'16,"0"35"15,17 18-31,36 70 15,18 36 1,-18-71 15,-36-52-31,36-19 16,71-52 0,-89-36-1,0-87 1,-35 105-1,0 17-15,0 19 16,0-18 0,-35 35-1</inkml:trace>
  <inkml:trace contextRef="#ctx0" brushRef="#br0" timeOffset="33237.3">9948 3122 0,'36'0'32,"-1"35"-17,-35 1-15,35 69 32,-35-69-32,0-19 15,-35 54 16,0-71-31</inkml:trace>
  <inkml:trace contextRef="#ctx0" brushRef="#br0" timeOffset="33454.86">9825 3052 0,'35'0'0,"0"0"16,18 0-16,106 0 16,17 0-1,-87 0 1,-36 0 0</inkml:trace>
  <inkml:trace contextRef="#ctx0" brushRef="#br0" timeOffset="33875.87">10336 3387 0,'0'-53'47,"36"17"-47,70-87 16,-18 35-1,0 35 16,-70 53-15,17 18 0,0 105-1,-35 18 1,0-17 0,0-36-1,0-71 1</inkml:trace>
  <inkml:trace contextRef="#ctx0" brushRef="#br0" timeOffset="34055.86">10530 3334 0,'0'-18'31,"53"18"-16,53 0 1,18-35 0,-19 35-1,-69 0-15,34 0 16,-52 17-16</inkml:trace>
  <inkml:trace contextRef="#ctx0" brushRef="#br0" timeOffset="34458.87">11007 3122 0,'70'71'31,"18"-1"-31,-52-17 16,-19-18-16,19-17 15,-19 17-15,1-35 16,-18 18-16,53-18 16</inkml:trace>
  <inkml:trace contextRef="#ctx0" brushRef="#br0" timeOffset="34656.01">11412 3140 0,'-53'0'0,"1"35"16,-37 124-1,1 35 1,18 17-1,52-122 1,18-36 15,18-53-31</inkml:trace>
  <inkml:trace contextRef="#ctx0" brushRef="#br0" timeOffset="35060.08">11589 3281 0,'0'0'0,"17"17"31,19 160 16,-19-107-47,-17-34 16,0-1-1,0-70 17,0-1-32</inkml:trace>
  <inkml:trace contextRef="#ctx0" brushRef="#br0" timeOffset="35299.03">11589 3228 0,'17'0'16,"1"0"-16,17 0 15,18 0-15,53 0 31,88-35-15,-176 35 0,-36 0 15</inkml:trace>
  <inkml:trace contextRef="#ctx0" brushRef="#br0" timeOffset="35515.4">11695 3475 0,'70'0'16,"-17"0"-16,71-18 31,-36 18-16,-71-35 1,-17 53 0</inkml:trace>
  <inkml:trace contextRef="#ctx0" brushRef="#br0" timeOffset="35680.91">11765 3634 0,'71'35'15,"158"-106"1,18-52 15,-247 105-15,-35 18 0</inkml:trace>
  <inkml:trace contextRef="#ctx0" brushRef="#br0" timeOffset="79081.75">2910 5380 0</inkml:trace>
  <inkml:trace contextRef="#ctx0" brushRef="#br0" timeOffset="80662.22">2893 5415 0,'0'18'94,"17"-18"-94,1 0 31,17 0-15,18 0 0,-35 0-1,17 17 16,0-17-15,-17 0 0,0 0-1,17 0 1,-17 0 0,-1 0-1,19 0 1,-19 0-1,1 0 1,-1 0 0,19 0-1,-19 36 17,1-36-17,17 0 16,-17 0-15,0 0 0,17 0-1,-18 0-15,1 0 32,0 0-32,17 0 31,18 0-16,18 0 1,-36 0 0,0 0-1,0 0 1,1 0 0,-19 0-1,1 0-15,35 0 16,-18 0-1,53 0 17,-70 0-32,53 0 31,-54-18-31,1 18 31,17 0-15,-17 0-1,-1 0 1,72 0 0,-72 0-1,36 0 1,0 0 0,35 0 15,-17 0-16,-54 0-15,36 0 16,-35 0 15,17 0 1,-17 0 61,-1 0-46,1 0-16,-36 0 141,-17 0-156</inkml:trace>
  <inkml:trace contextRef="#ctx0" brushRef="#br0" timeOffset="84896.92">2963 6579 0,'0'18'125,"0"17"-47,18-35-62,0 0 31,-18 18-31,17-18-1,1 0 1,17 0 15,-35 18 16,18-18-31,-1 0-1,19 0 16,-19 0-15,1 0 0,0 0-1,17 0 1,-17 0 0,-1 0-1,1 0 1,17 0 15,-17 0-15,-1 0 15,-17 35-15,36-35 15,-19 0-16,1 0 1,0 0 15,17 0-15,-18 0 15,1 0-15,17 0 15,-17 0-15,0 0 15,-1 0-15,19 0 15,-19 0-16,1 0 32,17 0-31,0 0 15,1 0-15,-19 0-1,54-18 1,-18 18 0,-18 0-1,0 0 1,1 0 0,17-17-1,-18 17-15,0 0 31,0 0-15,1 0 0,-19-36 15,1 36-15,17 0 15,1 0-16,-1 0 1,0 0 0,0 0-1,18 0 1,18 0 0,-36-17-16,0 17 15,36 0 1,35-18-1,-36 18 1,19 0 0,-19 0-1,36-35 1,-18 35 15,-17 0-31,35 17 16,-1-17 15,1 0-15,-18 0-1,18 0 1,-71 0 0,54 18-1,-19-18 1,54 0-1,-89 0 1,0 0 0,53 0-1,18 35 1,-35-35 0,52 18 15,-52-18-16,-1 0 1,-34 0 0,-1 0-1,0 0 1,-17 0 15,-18-35 32,-35 35-48</inkml:trace>
  <inkml:trace contextRef="#ctx0" brushRef="#br0" timeOffset="88766.16">3104 7620 0,'18'0'63,"17"0"46,-17 0-109,0 0 16,-18 18-1,17-18-15,19 0 16,-1 0 0,0 17-1,18-17 1,-35 0 15,35 0-31,-18 0 16,-18 0-1,19 0 1,-1 0 0,0 0-1,1 0 1,17 0 0,-1 0-1,19 0 16,-53 0-31,-1 0 0,54 0 16,-1 0 0,1 0-1,17 0 1,18 0 15,-18 0-15,106 0-1,-88 0 1,0 0 0,0 0-1,0 0 1,-1 0 0,1 0-1,53 0 1,0 36 15,-106-36-31,123 17 16,-35-17 15,-35 0-31,0 0 31,-18 0-15,-17 0-1,52 0 1,-88 0 0,53 0-1,-17 0 1,-53 0 0,35 0-1,-36 0 1,1 0-1,0 0 17,17 0 77,-18 0-93,19 0-1,17 35 1,-18-35 0,0 0-1,18 18 1,53-18-1,-53 0 1,-36 0 15,1 0-31,17 0 16,-17 35 15,0-35-15,17 0-1,-35 18 1,-18-18 0</inkml:trace>
  <inkml:trace contextRef="#ctx0" brushRef="#br0" timeOffset="91906.55">4498 8925 0,'0'-35'46,"18"35"17,-1 0-32,18 0-15,18 0-1,106 18 17,-106-18-32,53 17 31,70 19-31,159-1 31,-229-35-31,494 35 31,-141-35 1,-389 0-17,36 0 1,-124 0 218</inkml:trace>
  <inkml:trace contextRef="#ctx0" brushRef="#br0" timeOffset="93434.93">5592 9825 0,'0'0'0,"-36"0"31,36-35-15,-17 35-1,-1 0 16,0 0-15,18-18 109,36 18-16,-19 0-109,19 0 16,-19 0 0,18 0-16,142 0 31,-107 0-31,36 18 0,176-18 31,-176 35-31,300-35 31,-335 35-15,105-35 0,-158 0-1,-71 0 267,17 0-282</inkml:trace>
  <inkml:trace contextRef="#ctx0" brushRef="#br0" timeOffset="95182.72">5133 10830 0,'35'0'187,"0"0"-187,1 0 16,17 0-16,17 0 16,1 0-16,264 18 31,318 17 0,-477-35-15,-35 0-1,-88 0 1,-35 0 0,-36 0 640,-17 0-656,-1 0 16</inkml:trace>
  <inkml:trace contextRef="#ctx0" brushRef="#br0" timeOffset="96803.73">4727 11924 0,'-17'0'0,"17"35"31,-18-35 47,36 0 47,34 0-125,1 0 16,124-17 0,-18 17-16,370-36 31,-318 1-31,407-18 31,-265 18-15,-18 35-1,-141-35 1,-71 35 0,-105 0 484,-36-18-344</inkml:trace>
  <inkml:trace contextRef="#ctx0" brushRef="#br0" timeOffset="97695.72">4163 13035 0,'0'0'0,"53"0"78,-18 0-78,88 0 16,442 0 15,-230 0-15,177 0 15,-371 0-15,176 0-1,-264 0-15,-18 0 16,-17 0-1,-18-17 64,-35 17-64</inkml:trace>
  <inkml:trace contextRef="#ctx0" brushRef="#br0" timeOffset="98857.32">5733 14005 0,'0'0'0,"-36"18"16,19-18 0,17 35-1,17-35 63,36 0-78,124 0 16,246-35 15,-317 35-15,194-35 0,-247-1-1,-89 89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9T19:33:50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5592 0,'35'17'94,"35"-17"-94,177 0 31,18 0-16,52 18 1,-34 17 0,-125-17-1,-140-18 1,17 0 156,-17 0-157,52 0-15,-34 0 16,87 0 0,-52 0-1,17 0 1,53 0 0,-35 0-1,-71 0 1,1 0-1,-1 0-15,71 0 16,-1 0 0,-69 0-1,-19 0 17,54 0-1,-18 0-16,17 0 1,-52 0 0,35 0-1,0 0-15,17 0 16,-34 0 0,70 0-1,-18 0 1,18 0-1,52 17 17,-105-17-32,35 0 15,18 0 17,18 0-17,-18 0 1,-18 0-1,-35 0 1,35 0 0,0 0-1,-17 0 1,87 0 0,-69 0-1,52 0 1,-88 0-1,141 0 1,-71 0 0,1 0-1,-1 0 17,106 0-17,-176 0 1,53 0-1,-35 0 1,70 0 0,-35 0-1,-53 0 1,52 0 0,36 0-1,-88 0 16,-17 0-31,52 0 16,-18 0 0,89 0-1,0 0 17,-71-17-17,-35 17 1,106 0-1,-53 0 1,-71 0 0,124 0-1,-54 0 1,1 0 0,-53 0-1,141 0 1,-159 0 15,1 0 47,-1 0-78,0 0 16,36 0-1,35 0 1,-36 0 0,-34 0-1,69 0 1,-34 0 0,-36 0-16,1 0 15,52 0 1,-18 0-1,18 0 17,-52 0-32,17 0 15,-18 0 17,18 0-17,17 0 1,-34 0-1,-1 0 1,-17 0 0</inkml:trace>
  <inkml:trace contextRef="#ctx0" brushRef="#br0" timeOffset="17607.29">19473 7408 0,'0'0'0,"0"-35"297,0 17-265,0 1-1,18 17-16,0 0 1,17-36 15,71 54-15,-71-18 0,0 18 15,-17-1-16,-18 36 1,18-17-16,-18-1 31,35-17-31,-35 17 32,0 18-32,0-18 31,0 0-16,0 18 1,-18-18 0,18 36-1,-17-18 1,17-18 0,0 18-1,0 18 16,0-18-15,0-18-16,0 0 16,35-17 15,-18 17-15,1-17-1,17-18 1,1 17-1,-1-17-15,-17 0 16,-1 0 15,-34 36 94,-19-36-109,36 17 0,-17-17-1,-1 18 1,-17 17-1,17-17 1,-17 17 0,-18 36-1,53-36 1,-18-17 15,18 17-31,-17 53 31,17-70-15,0 35-16,0 0 16,0-18 15,0 0-15,0-17-1,0 17 1,35 18-1,-35 0 1,0-18 0,0-17-16,0 35 15,0 0 1,0-18 0,0 35 15,0-17-31,-18 0 31,18-35-31,-17 0 31,-19-18-15,19 35 0,-19-18 15,-16-17-16,16 18 1,19 17 0,-1-17 15,-17-18-31,17 18 31,0-18 16,18 35-47,-35-35 47,35 18-47</inkml:trace>
  <inkml:trace contextRef="#ctx0" brushRef="#br0" timeOffset="32490.62">4286 8661 0,'18'0'219,"0"0"-204,17 0 17,-18 0-17,1 0 16,0 0-15,17 0 0,-17 0 15,-1 0-15,19 0 15,-19 0-16,1 0 17,-1 0-32,19 0 15,-19 0 17,1 0-17,0 0 1,17 0-1,-17-36 1,34 36 0,1-17-1,-35 17 1,35 0 0,-18 0-1,1 0 1,-19 0-1,18 0 1,1 0-16,-1 0 16,18-36-1,-18 36 17,-17 0-17,17 0 1,-17 0-1,-1 18 1,19-18 15,-19 0-31,1 18 32,17-18-17,-17 0 16,0 0-31,-1 0 16,18 0 0,-17 0-1,0 0 17,-1 17-17,19-17 1,-19 0-1,-52-17 64</inkml:trace>
  <inkml:trace contextRef="#ctx0" brushRef="#br0" timeOffset="35703.06">6632 8643 0,'36'0'47,"-19"0"0,1 0-31,-1 0-1,19 0 1,-19 0 0,1 0-1,17 0 1,-17 0-1,0 0 1,-1 0 0,18 0-1,-17 0 17,0 0-17,17 0 16,-17 0-15,-1 0 15,19 18-15,-19-18 0,1 0-1,17 0 1,0 0 15,18 35-31,-17-35 16,-1 0-1,35 0 17,-34 0-32,-1 18 31,18-18-16,0 0-15,-18 0 16,36 0 15,-54 0-15,71 0 0,-52 0-1,34 17 1,-34-17-1,34 0 1,-52 0 0,52 0-1,-34 0 1,34 0 0,-52 0-16,52 0 15,1 0 16,-18 0-31,70 0 32,-17 0-1,-88 0-15,70 0-1,-70 0 1,52 0-1,-17 0 1,0 36 0,0-36-1,0 0 1,17 0 0,-34 0-16,87 0 31,-88 0-31,36 17 15,35-17 1,0 0 15,-71 0-15,35 0 0,-17 0-1,18 0 1,-1 0-1,-34 0 1,17 0 0,35 0 15,-70 0-31,52-35 31,-35 35-31,54-18 31,-19 18-15,-35 0 15,36-35-15,-18 35 0,-18 0-1,18 0 1,18-18-1,-54 18 1,54 0 0,-54 0-1,1 0 17,0 0-32,17 0 31,0 0-31,36 0 31,-54 0-31,142 0 31,-141 0-15,52 0 0,-34 0-1,87 0 1,-35 0-1,-17 0 17,-53 0-32,17 0 31,18 0-31,-18 0 31,-35 36-31,-18-36 203</inkml:trace>
  <inkml:trace contextRef="#ctx0" brushRef="#br0" timeOffset="37896.3">13212 8714 0,'-18'0'16,"36"0"203,17 0-204,18 0 1,-36 0 0,54-36-1,-53 36 1,34 0 0,1 0-1,-17 0 1,-1 0-1,0 0 17,18 0-32,-18 0 31,1 0-31,34 0 31,-34 0-31,-1 0 16,0 0 15,53 0-15,-52 0-1,34 0 1,1 0 0,52 0-1,-105 0 1,52 18-1,-34-18 1,-1 0 15,18 0-31,-36 0 32,1 0-32,0 0 31,17 0-31,-17 0 31,-1 0 0,-34 0 32,-54-18-63</inkml:trace>
  <inkml:trace contextRef="#ctx0" brushRef="#br0" timeOffset="81416.33">4286 9719 0,'0'0'0,"0"-35"15,18 35 32,17 0 16,0 0-48,-17 0 1,0 0-1,17 0 17,0 0-17,-17 0 1,35 0 0,-36 0-1,19 0 1,-1 0-1,18 0 1,0 0 0,-18 0-1,36 0 1,-18 0 0,-18 0-1,18 0 16,-36 0-31,72 0 16,-54 0 0,35 0-1,1 0 1,17 0 0,18 0-1,-71 0-15,1 0 16,105 0 15,17 0-15,-122 0-1,34-18-15,1 18 16,17 0 0,18 0 15,-36 0-16,54 0 1,-54 0 0,19-35-1,-1 35 1,53 0 0,-106 0-1,89 0 1,-89 0-1,88 0 1,1-18 15,-36 18-15,-53 0-16,124 0 31,-53 0-15,17 0-1,-70 0 1,106 0 0,-53 0-1,53 0 1,-106 0 0,123 0-1,-53 0 1,36 0 15,-106 0-31,106 0 31,-106 0-31,106 0 16,-54 0 15,107 0-15,-36 0-1,-105 0 1,70 0 0,-35 0-1,17 0 1,89 35 0,-53-35-1,53 0 1,-54 0 15,-87 0-31,140 0 16,-69 0-1,16 36 1,19-36 0,-18 0 15,70 0-16,-18 0 1,-140 0 0,70 0-1,194 35 1,-264-35 0,70 0-1,0 0 1,88 35-1,-17-35 17,-141 0-32,105 0 15,71 0 1,-124 0 15,-17 0-15,0-17-1,53 17 1,-18 0 0,-88-36-1,70 36 1,-17-17 0,0 17-1,123-36 1,-105 36-1,17-35 1,229 0 15,-299 35-31,52 0 16,1 0 15,-18 0-15,-1 0-1,-52 0 1,-17 0 0,17 18-1,-1-18 1,1 0 0,-17 17-1,34-17 1,36 35 15,-71-35-31,54 0 16,-19 0 15,-52 18-31,35-18 31,17 0-15,-17 0-1,-18 0 1</inkml:trace>
  <inkml:trace contextRef="#ctx0" brushRef="#br0" timeOffset="83369.45">17374 9754 0,'-35'0'62,"53"0"126,-1 0-173,19 0-15,-1 0 16,71 0-1,0-17 1,-1 17 0,-34 0-1,-1 17 1,-34-17 0,-1 18-1,-17-18 1,17 0 15,-35 18-31,18-18 31,-36 0 1,-17 0-32,-18 0 15</inkml:trace>
  <inkml:trace contextRef="#ctx0" brushRef="#br0" timeOffset="110514.11">1446 12118 0,'-35'0'0,"35"18"32,-18-18 46,54-18 109,17 0-171,-36 18-16,19-35 16,52-36-1,0 1 1,-53 35-1,1-1 1,-36 72 62,0 17-78,-18-1 16,18 1-16,-35 88 31,-1-70-15,36-36-16,0 1 15,0-1-15,0-18 16,0 1 0</inkml:trace>
  <inkml:trace contextRef="#ctx0" brushRef="#br0" timeOffset="110980.11">2046 12453 0,'0'-18'31,"0"1"172,18-19-187,-18 19-16</inkml:trace>
  <inkml:trace contextRef="#ctx0" brushRef="#br0" timeOffset="113433.45">2840 12012 0,'0'18'94,"0"17"-79,0 0-15,0 18 0,0 0 16,0 0 0,0-18-16,0-17 0,0 17 15,0 0 16,-18-35 1</inkml:trace>
  <inkml:trace contextRef="#ctx0" brushRef="#br0" timeOffset="113839.35">2734 12012 0,'0'0'15,"0"-35"-15,71 0 32,-54-1-17,1 36-15,17-35 16,36 35-1,105 35 1,-158-17 0,35 35-1,-36 0 1,-17-36 0,-53 72-1,18-54 1,-141-35-1,88 0 17,52-18-32,36-17 31</inkml:trace>
  <inkml:trace contextRef="#ctx0" brushRef="#br0" timeOffset="114214.48">3475 12453 0,'0'0'0,"0"-18"15,70-140 1,1-1 15,-36 141-15,-35 54 15,0 34-15,0 124-1,0-141 1,-17 18 0,-1-89 15</inkml:trace>
  <inkml:trace contextRef="#ctx0" brushRef="#br0" timeOffset="114398.47">3510 12277 0,'0'-18'31,"18"18"-31,17 0 0,53 0 16,0-35 15,-17 35-15,-36 0-16</inkml:trace>
  <inkml:trace contextRef="#ctx0" brushRef="#br0" timeOffset="114624.64">4216 12118 0,'0'0'0,"0"70"31,0-34-15,-36 70 0,36-71-1,0-18 17,0-52-17</inkml:trace>
  <inkml:trace contextRef="#ctx0" brushRef="#br0" timeOffset="114851.52">4057 12030 0,'0'0'0,"53"0"47,0 0-32,0 0-15,35 0 16,-18 17 0,-52 1-1,-18 53 1</inkml:trace>
  <inkml:trace contextRef="#ctx0" brushRef="#br0" timeOffset="115007.59">3969 12418 0,'35'0'16,"0"0"0,89 0-1</inkml:trace>
  <inkml:trace contextRef="#ctx0" brushRef="#br0" timeOffset="115233.1">4604 12382 0,'35'0'16,"18"0"-1,0-17 1,0 17 0</inkml:trace>
  <inkml:trace contextRef="#ctx0" brushRef="#br0" timeOffset="115851.11">5274 12083 0,'0'53'31,"0"-1"-15,0-16-16,0-1 15,0-17-15,18 17 16,17 18 0,-53 0 15</inkml:trace>
  <inkml:trace contextRef="#ctx0" brushRef="#br0" timeOffset="116234.4">5045 11994 0,'0'0'0,"70"-35"16,18-35-1,36 34 1,35 36 15,-124 18-15,36 35 0,-19 0-1,-16 17 1,-72-17-1,-52 18 1,-88-36 0,123-35-1,35-35 1,-17 0-16</inkml:trace>
  <inkml:trace contextRef="#ctx0" brushRef="#br0" timeOffset="117232.99">5927 12347 0,'35'-17'47,"0"-1"-47,89-247 47,-89 248-31,-35-1-1,35 71 1,-35 53-1,0 53 1,0-71 0,0-35-1,-35-71 17</inkml:trace>
  <inkml:trace contextRef="#ctx0" brushRef="#br0" timeOffset="117402">5962 12294 0,'0'0'0,"18"0"47,34 0-31,1 0-16,53-17 15,0-19 1,-18 36-16</inkml:trace>
  <inkml:trace contextRef="#ctx0" brushRef="#br0" timeOffset="117742.23">6650 12083 0,'0'0'0,"-35"0"0,-54 0 31,1 17-31,53 19 16,35-19 0,53 54 15,0-54-31,70 54 16,71 17-1,-194-53 16,-17 18-15,-107-17 0,89-36-1,-36-53 1,71 17 0</inkml:trace>
  <inkml:trace contextRef="#ctx0" brushRef="#br0" timeOffset="118069.37">7250 12065 0,'-18'-18'16,"-17"18"0,-18 0-1,17 0 1,19 0-16,52 89 31,18-37-15,194 107 15,-247-124-31,18 36 31,-36-53-31,-176 17 31,176-35-31,1-35 16,17-1 0</inkml:trace>
  <inkml:trace contextRef="#ctx0" brushRef="#br0" timeOffset="118337.62">7620 12400 0,'0'0'0,"0"-35"16,106-247-1,35 88 17,-123 176-32,17 71 46,-35 282-30,0-229-16,-18 17 31,1-87-15</inkml:trace>
  <inkml:trace contextRef="#ctx0" brushRef="#br0" timeOffset="118521.14">7691 12277 0,'70'0'16,"54"-36"15,-54 36-31,177-35 31,-229 35-31</inkml:trace>
  <inkml:trace contextRef="#ctx0" brushRef="#br0" timeOffset="119270.14">8643 12047 0,'35'18'47,"-35"35"-31,0-18-16,18 194 31,-18-193-15,35-19-1</inkml:trace>
  <inkml:trace contextRef="#ctx0" brushRef="#br0" timeOffset="119729.2">8590 12047 0,'71'-53'31,"17"53"-15,-35-35-16,70 35 31,-105 0-31,52 18 31,-52 35-31,-18-36 31,-18 72-15,-34-54 0,16-35-1,-52 0 1,70 0 0,18 17 15,53 36-16,-17 18 1,52-18 15,-88-36-31,17-17 16</inkml:trace>
  <inkml:trace contextRef="#ctx0" brushRef="#br0" timeOffset="121382.52">10548 12100 0,'0'18'47,"0"0"-47,0 140 31,0-17 0,0-105-15,0-54 15,35-53-15</inkml:trace>
  <inkml:trace contextRef="#ctx0" brushRef="#br0" timeOffset="121620.53">10513 12047 0,'17'-35'31,"72"17"-16,-1 18 1,71 0 0,-124 0-1,53 0 1</inkml:trace>
  <inkml:trace contextRef="#ctx0" brushRef="#br0" timeOffset="121830.92">10619 12153 0,'35'0'32,"35"0"-17,89 0 1,-88 0-1,52 0 1,-52 0 0,-36 18-16</inkml:trace>
  <inkml:trace contextRef="#ctx0" brushRef="#br0" timeOffset="123140.93">12100 12065 0,'36'0'94,"-1"0"-94,53 0 31,-17 18-15,-1-18-1,-35 17 1,-52-17 62,-19-17-62,1 17-1,18 0-15,-36 0 16,-71 17 15,71 19-15,0 16-1,53-16 1,36 34 0,87-52-1,36 17 1,0-35 0,-36 0-1,-105 0 1</inkml:trace>
  <inkml:trace contextRef="#ctx0" brushRef="#br0" timeOffset="123510.14">12788 12365 0,'18'0'16,"17"-35"0,18-54-1,53-69 1,0-72 0,-71 177-1,-35 71 16,0 53-15,0 17-16,0 88 16,-18-17 15,18-124-31,-35-35 47</inkml:trace>
  <inkml:trace contextRef="#ctx0" brushRef="#br0" timeOffset="123692.15">12912 12136 0,'0'0'0,"17"0"16,19 0-1,69 0 1,54 0-1,-88-18 1,-36 18 0</inkml:trace>
  <inkml:trace contextRef="#ctx0" brushRef="#br0" timeOffset="123992.17">13476 11942 0,'-18'0'16,"18"52"0,0-16-16,0 17 15,-17 17 1,-18 18 0,35-70 30,17-18-30,36 0-16,18 0 16,17 0 15,-53 0-31,0 0 16</inkml:trace>
  <inkml:trace contextRef="#ctx0" brushRef="#br0" timeOffset="124341.17">13864 11959 0,'0'18'46,"0"17"-30,0 0-16,-53 124 31,36-141-31,17 17 32,35-35-17,53 0 1,18 0-1,-36 0 1,-17 0 0,-35-18-1</inkml:trace>
  <inkml:trace contextRef="#ctx0" brushRef="#br0" timeOffset="124657.19">14534 12012 0,'0'18'31,"0"17"-31,18 18 16,-18 17 0,0-17-1</inkml:trace>
  <inkml:trace contextRef="#ctx0" brushRef="#br0" timeOffset="125133.27">14411 11924 0,'0'0'0,"18"0"0,-1 0 16,89-18-1,106 18 1,-124 0 0,-70 18-1,-18 17 1,0 0-1,-89-17 17,72 17-32,-1-35 31,18 36-15,18-1-1,35 18 1,-18 17-1,-35-52 1,0 0 0,0 35-16,-71-36 15,-34-17 1,52-35 0,17-18-1</inkml:trace>
  <inkml:trace contextRef="#ctx0" brushRef="#br0" timeOffset="126835.53">15258 12347 0,'17'0'63,"19"-35"-63,16-36 31,-34 18-31,17-17 15,54-124 1,-89 159 0,17 17-1,-17 71 17,0 141-17,0 0 1,0-159-1,0-17-15,-17-18 32</inkml:trace>
  <inkml:trace contextRef="#ctx0" brushRef="#br0" timeOffset="126968.08">15363 12206 0,'36'0'31,"17"0"-31,0 0 16,70 0-1,1-35 1</inkml:trace>
  <inkml:trace contextRef="#ctx0" brushRef="#br0" timeOffset="127362.24">15875 11994 0,'0'0'0,"71"-35"16,87 0 15,-70 35-31,-70 0 15,-141 18 32,70 17-31,-35 0 0,17 0-1,53 36 1,18-53-1,0-1-15,71 18 16,-1 1 0,1-36-1,-18 0 1,17-71 0</inkml:trace>
  <inkml:trace contextRef="#ctx0" brushRef="#br0" timeOffset="127601.25">16404 11906 0,'0'71'31,"0"-36"-31,0 53 15,0-35 1,35-18 0,-17-52-1,17-1 1</inkml:trace>
  <inkml:trace contextRef="#ctx0" brushRef="#br0" timeOffset="127886.21">16739 11906 0,'0'18'15,"-35"52"1,0-70 0,17 53-16,-35-17 15,36-36 1,34 35 31,1-35-47,52 0 31,-52 0-31,0 0 0,17 0 16,-35 18-1</inkml:trace>
  <inkml:trace contextRef="#ctx0" brushRef="#br0" timeOffset="129319.51">18203 12030 0,'0'-18'62,"18"18"-15,17 18-31,-35 17 0,36 71-16,-1-18 31,0 0-16,-17-70 1,17-18-16,-17 0 31,35-141-15,-18 17 0,0 54-1,-35 52 1,0 0-16,35 18 47</inkml:trace>
  <inkml:trace contextRef="#ctx0" brushRef="#br0" timeOffset="129605.59">18927 12065 0,'0'18'47,"0"17"-47,0 0 16,0 18-1,0-35 1,0-1 15,0 1-31,-18-18 16</inkml:trace>
  <inkml:trace contextRef="#ctx0" brushRef="#br0" timeOffset="129831.25">18732 12065 0,'0'-18'32,"36"18"-32,17 0 15,88-35 1,-35 35-1,-53 0-15,-18 0 16,-18 0 0,-17 18-1</inkml:trace>
  <inkml:trace contextRef="#ctx0" brushRef="#br0" timeOffset="130017.25">18909 12259 0,'35'18'31,"0"-18"-15,1 0-16,-1 0 16,0 0-16,1 0 15,52 0 1</inkml:trace>
  <inkml:trace contextRef="#ctx0" brushRef="#br0" timeOffset="130451.26">19315 12400 0,'35'-35'16,"-17"0"-1,123-177 16,-36 71-15,-87 106-16,35 17 31,-35 71-15,-18 0 0,0 0-16,35 88 31,-35-71-16,-18-70 17</inkml:trace>
  <inkml:trace contextRef="#ctx0" brushRef="#br0" timeOffset="130654.23">19491 12153 0,'35'0'32,"18"0"-17,124-35 1,-107 35-16,54 0 31,-89 0-15</inkml:trace>
  <inkml:trace contextRef="#ctx0" brushRef="#br0" timeOffset="132651.47">20708 12065 0,'0'18'125,"0"17"-110,0 124 1,35-18 15,-35-124-15,0-34 15,0-19-15,0 1-16</inkml:trace>
  <inkml:trace contextRef="#ctx0" brushRef="#br0" timeOffset="133118.84">20620 12118 0,'-18'-18'16,"36"36"-16,-36-71 15,18 35 1,18-17 0,35 0-1,-18 35 1,0-35-1,18 35 1,18 17 0,35 71-1,-71-70 1,-17 35 0,-18 0 15,-18 0-16,-17-53-15,17 35 0,-35-35 16,18 0 0,-18 0 15</inkml:trace>
  <inkml:trace contextRef="#ctx0" brushRef="#br0" timeOffset="133422.46">21378 12206 0,'0'18'16,"0"35"0,0 0-16,0 52 15,36-34 17,-36-36-17,17-35 1,-17-17-1,0-19 1</inkml:trace>
  <inkml:trace contextRef="#ctx0" brushRef="#br0" timeOffset="133920.26">21220 12083 0,'0'-36'31,"0"1"-31,52 0 16,-16 35-16,105-35 31,-88 35-15,70 17-1,-70 36 1,-18 0-1,-17 18 1,-18-19 0,-70-34-1,-54 35 1,106-53 0,-34 0 15,69 0 16,18 53-47,1-35 15,17 52 1,0 1 0,-18-18-1,-35-36 1,35-17-1,0-70 1</inkml:trace>
  <inkml:trace contextRef="#ctx0" brushRef="#br0" timeOffset="134352.87">22172 12206 0,'0'0'16,"-18"-35"31,-17 35-32,18 0 1,-19 0-16,-34 0 15,17 17 1,18 36 0,-1 18-1,19-36-15,17 53 32,35-88-32,106 53 31,18-106-16,-106 0 1,-53 1-16,0-19 31,-18 36 1</inkml:trace>
  <inkml:trace contextRef="#ctx0" brushRef="#br0" timeOffset="134630.87">22560 12206 0,'0'0'0,"0"18"31,0-1-15,-35 124 0,35-105-1,0 17 1,0-18 0</inkml:trace>
  <inkml:trace contextRef="#ctx0" brushRef="#br0" timeOffset="135124.87">22437 12153 0,'0'0'16,"0"-35"-16,105 17 31,-34 18-31,35 0 31,-53 0-15,0 36 0,-53 34 15,0-35-16,-53-17 1,35-18 0,1 35-16,-36-35 31,17 0-31,19 0 31</inkml:trace>
  <inkml:trace contextRef="#ctx0" brushRef="#br0" timeOffset="135803.23">23389 12065 0,'-17'0'78,"-36"0"-63,35 0 1,0 0-16,-105 18 31,88-18-31,-18 17 16,17 19-1,36-19 17,0 1-17,53 17 1,0-17 0,88 35-1,-123-53 1,17 53-1,-52 17 32,-1-70-47,-88 71 16,18-71 15,0 0-15,52 17-16,1-17 31,18 0-31</inkml:trace>
  <inkml:trace contextRef="#ctx0" brushRef="#br0" timeOffset="139020.9">1429 13035 0,'17'0'172,"1"0"-156,35 0-1,-35 0 1,-1 0 0,36 0 30,-18 0-30,-35 18 0,53 17-1,-35-17 1,17 35 0,-17 0-1,-18-18 1,18-18-1,17 72 17,-35-72-17,0 1 1,0 0-16,0 17 31,-35-18-31,17 19 31,-35-19-15,-18 19 0,36-36-1,0 0 1,0 0 0,-18 0-1,17 0-15,19-18 31,17 0 1,0 1-1,0-19 0,0 19 0,35 17-15,-17 0 0,17 0-1,0 0 1,1 0 0,16 35-1,19 0 16,-71 1-31,35 17 32,1-53-32,-19 0 31,1 0 16</inkml:trace>
  <inkml:trace contextRef="#ctx0" brushRef="#br0" timeOffset="139414.1">2170 13511 0,'17'0'78,"-17"-35"-78</inkml:trace>
  <inkml:trace contextRef="#ctx0" brushRef="#br0" timeOffset="142468.81">2699 13088 0,'0'35'125,"0"1"-109,0-1-1,0 0 1,0-17-16,0 17 16,0 0 15,0 1-31,0-1 31,0 0 141,0 0-156,0-17-1,0 0 32,0 17-31,0-17-1,0-71 126,0 17-141,0 1 16,0-35-1,0-1 1,0-17 15,0 70-31,0-17 31,35 35 126,-17 0-157,17 0 15,-17 0-15,35 0 16,-18 0-1,0 0 17,-17 0-17</inkml:trace>
  <inkml:trace contextRef="#ctx0" brushRef="#br0" timeOffset="142702.81">2699 13282 0,'53'0'15,"-36"0"1,1 0-16,53 0 15,17 0 1,18-18 0</inkml:trace>
  <inkml:trace contextRef="#ctx0" brushRef="#br0" timeOffset="142967.44">3316 13194 0,'0'18'32,"0"17"-17,35 71 16,-35-53-31,0-36 0,0 1 16</inkml:trace>
  <inkml:trace contextRef="#ctx0" brushRef="#br0" timeOffset="143211.73">3122 13212 0,'0'-18'16,"18"18"-1,123 0 1,-71 0-16,71 0 15,-35 0 1,-70 0 15,-54 35-15</inkml:trace>
  <inkml:trace contextRef="#ctx0" brushRef="#br0" timeOffset="143434.71">3140 13494 0,'0'0'0,"0"17"31,53-17 0,52 0-31,1 0 16,-18 0-1,36-35 17</inkml:trace>
  <inkml:trace contextRef="#ctx0" brushRef="#br0" timeOffset="143812.57">3757 13229 0,'0'35'32,"0"1"-17,0 17 1,0-18-16,0 0 15,0-17-15,-35 17 32,52-35-1,1 0-15,35 0-1,0 0 1,-35 0-1,-1 0-15,18 0 16,-35-18-16</inkml:trace>
  <inkml:trace contextRef="#ctx0" brushRef="#br0" timeOffset="144084.25">4145 13229 0,'0'35'16,"-17"1"-1,-1 87 1,-17-17-1</inkml:trace>
  <inkml:trace contextRef="#ctx0" brushRef="#br0" timeOffset="144313.81">4357 13159 0,'0'0'15,"0"35"1,0 88 0,0-52-1,0-36 1,-18-35 15,-17-17-15</inkml:trace>
  <inkml:trace contextRef="#ctx0" brushRef="#br0" timeOffset="144506.4">4092 13300 0,'18'0'31,"0"0"-31,-1 0 16,18 0-1,1 0-15,-1 0 16,18 0 0,-18 0-1</inkml:trace>
  <inkml:trace contextRef="#ctx0" brushRef="#br0" timeOffset="144836.91">4639 13317 0,'-18'0'31,"1"0"-15,-71 36 0,35 52-1,53-71 1,0 19 0,70-19-1,36-34 1,-35-36-1,-36 0 1,-35 18 0,0-1-1</inkml:trace>
  <inkml:trace contextRef="#ctx0" brushRef="#br0" timeOffset="145103.51">5009 13423 0,'71'0'16,"-18"0"-1,88 0 1,-88 0 0,-35 0-1,17 0 17</inkml:trace>
  <inkml:trace contextRef="#ctx0" brushRef="#br0" timeOffset="146249.03">5821 13194 0,'0'53'47,"0"-36"-32,0 19-15,0 140 32,0-123-17,17-18 1,-17-17 0</inkml:trace>
  <inkml:trace contextRef="#ctx0" brushRef="#br0" timeOffset="146854.84">5697 13282 0,'0'0'0,"-17"0"0,17-18 15,0-34 16,35 16-15,36 1 0,-19 35-1,19-18 1,-18 18 0,-18 0-1,0 0 1,-17 71-1,17-36 1,-35 0 0,-70 36 15,52-71-31,-70 0 31,53 0-15,-18 0-1,53 18 32,17 17-31,19-35 0,-36 35-16,53 0 15,17 36 1,-35-18-1,1-53 17,-19 0-1,-17-18-31</inkml:trace>
  <inkml:trace contextRef="#ctx0" brushRef="#br0" timeOffset="147164.87">6350 13300 0,'18'17'62,"-18"1"-46,0 88-1,0-53 1,0-36-16,0 19 31,0-72 0,0-17-31,0 18 0</inkml:trace>
  <inkml:trace contextRef="#ctx0" brushRef="#br0" timeOffset="147416.93">6315 13264 0,'0'-17'31,"35"17"-31,71 0 31,-71 0-31,89 0 32,-89-35-17,-17 35 1,-54 35-1,1-35-15</inkml:trace>
  <inkml:trace contextRef="#ctx0" brushRef="#br0" timeOffset="147616.91">6385 13370 0,'18'0'31,"0"0"-15,17 0-16,71 0 16,-89 0-1,-17 18 17,-35 17-32</inkml:trace>
  <inkml:trace contextRef="#ctx0" brushRef="#br0" timeOffset="147788.17">6385 13564 0,'36'0'31,"34"36"-15,-35-36-16,89-18 15,-89 18 1,36-71-1</inkml:trace>
  <inkml:trace contextRef="#ctx0" brushRef="#br0" timeOffset="148275.01">6950 13423 0,'0'0'0,"53"-17"16,17-19 0,54 36-1,-54 0 1,-52 0 0,-36 0 46,1 0-46,-19 0-16,-52 0 31,53 0-31,-71 36 16,53 16 15,53-16-16,0-1 1,35 18 0,71-18-1,18 0 1,-1-35 0,-70 0-1,0-52 16</inkml:trace>
  <inkml:trace contextRef="#ctx0" brushRef="#br0" timeOffset="148540.54">7602 13370 0,'0'36'32,"0"-1"-32,0 0 15,0 18 1,0-18-16,0-17 16,0 17-1,18-194 16</inkml:trace>
  <inkml:trace contextRef="#ctx0" brushRef="#br0" timeOffset="148768.43">7567 13212 0,'35'0'15,"1"0"1,-19 0 0,36 0-1,0 0-15,18 0 16,-54 17 0,-17 1 15</inkml:trace>
  <inkml:trace contextRef="#ctx0" brushRef="#br0" timeOffset="148984.91">7514 13423 0,'53'0'16,"0"0"-1,35-17 1,-17 17 0,-71 35 31,0-18-47</inkml:trace>
  <inkml:trace contextRef="#ctx0" brushRef="#br0" timeOffset="149152.12">7620 13582 0,'35'0'31,"1"0"-31,52 0 16,0 0 15,-53 0-15,-17 0-1</inkml:trace>
  <inkml:trace contextRef="#ctx0" brushRef="#br0" timeOffset="150010.9">8132 13264 0,'0'18'78,"0"211"-46,35-193-17,-35-19 1,17-17 0</inkml:trace>
  <inkml:trace contextRef="#ctx0" brushRef="#br0" timeOffset="150535.29">8079 13317 0,'0'-17'31,"0"-1"-16,70-35 1,36 36 0,-18 17-1,-53 0 1,1 0 0,-1 0-1,-35 52 1,-106 1 15,89-35-31,-19-18 0,1 0 31,70 0 16,36 53-31,-36-35-1,-17-1-15,-1 36 16,-17-35 0,-17 70-1,-71-70 1,35-18 0,0 0-1,53-36 1,0-17-1</inkml:trace>
  <inkml:trace contextRef="#ctx0" brushRef="#br0" timeOffset="150792.31">8661 13370 0,'0'0'15,"17"0"17,-17 36-32,0-1 15,0 35 1,18-34-16,-18-19 16,0 1 15,35-18-31,-35-18 31</inkml:trace>
  <inkml:trace contextRef="#ctx0" brushRef="#br0" timeOffset="151001.37">8696 13247 0,'35'0'15,"1"0"1,-1 0-16,0 0 16,71-35-1,-88 35 17</inkml:trace>
  <inkml:trace contextRef="#ctx0" brushRef="#br0" timeOffset="151190.72">8696 13388 0,'35'0'32,"1"0"-17,-1 0-15,53 0 16,-17 0-1</inkml:trace>
  <inkml:trace contextRef="#ctx0" brushRef="#br0" timeOffset="151319.72">8731 13564 0,'71'36'31,"-18"-36"-31,0 0 16,35-18-16,-35 18 16</inkml:trace>
  <inkml:trace contextRef="#ctx0" brushRef="#br0" timeOffset="151509.99">9190 13423 0,'0'35'32,"0"18"-32,0-17 15,0 34 1,0-17 15</inkml:trace>
  <inkml:trace contextRef="#ctx0" brushRef="#br0" timeOffset="151896.5">9172 13370 0,'0'0'0,"71"-70"15,-1 34 1,36 36-1,18 0 17,-107 18-32,-17 17 15,-53 54 17,18-89-32,-71 35 31,71-18-31,106 36 47,-36-53-32,0 0 1,71 36 0,-71-36-1,-17 0-15,17 0 16</inkml:trace>
  <inkml:trace contextRef="#ctx0" brushRef="#br0" timeOffset="153102.87">10530 13194 0,'0'-18'16,"0"36"46,0 17-62,0 71 32,0 70 14,0-193 33</inkml:trace>
  <inkml:trace contextRef="#ctx0" brushRef="#br0" timeOffset="153455.87">10513 13194 0,'17'0'62,"19"0"-62,-1 0 16,0 0 0,-17 0-1,70 0 1</inkml:trace>
  <inkml:trace contextRef="#ctx0" brushRef="#br0" timeOffset="153700.87">10530 13335 0,'36'0'47,"-1"35"-47,-17-35 15,52 0 1,-17 0-1,-53-35 17,0 17-17</inkml:trace>
  <inkml:trace contextRef="#ctx0" brushRef="#br0" timeOffset="156907.78">12083 13317 0,'0'36'62,"-18"-1"-46,0 124 15,18-124-31,0-17 16,-35-1 0,35-87 30,0 34-46</inkml:trace>
  <inkml:trace contextRef="#ctx0" brushRef="#br0" timeOffset="157166.78">11994 13317 0,'36'0'47,"17"0"-31,35 0-1,-18 0 1,-17 0 0,-17 0-1,-72 0 16</inkml:trace>
  <inkml:trace contextRef="#ctx0" brushRef="#br0" timeOffset="157332.78">12100 13406 0,'18'0'31,"35"0"-16,88 0 1,-106 0 0,-17 0-1</inkml:trace>
  <inkml:trace contextRef="#ctx0" brushRef="#br0" timeOffset="157509.78">12136 13600 0,'17'0'31,"54"0"-15,-36 0-16,141 0 31,-123 0-15,-17 0-16</inkml:trace>
  <inkml:trace contextRef="#ctx0" brushRef="#br0" timeOffset="158109.43">13282 13794 0,'0'-18'16,"0"-17"-1,88-71 1,124-159 15,-194 230 1,-18 70-1,0 1-16,0 34 1,0-17-16,0 35 16,-36-70-1,19-1 1</inkml:trace>
  <inkml:trace contextRef="#ctx0" brushRef="#br0" timeOffset="158275.97">13370 13547 0,'0'0'0,"53"0"15,-18-36-15,71 36 32,-70-35-17,69 35 1,-87-18-1</inkml:trace>
  <inkml:trace contextRef="#ctx0" brushRef="#br0" timeOffset="158468.54">13829 13441 0,'0'35'31,"0"36"-31,0 17 15,0-35 17,0-36-32,0-34 31</inkml:trace>
  <inkml:trace contextRef="#ctx0" brushRef="#br0" timeOffset="158876.57">13811 13335 0,'0'0'0,"0"-35"15,71-1 17,-36 36-32,89 0 31,-54 0-31,1 18 31,-71 17-15,-18 18-1,0-17-15,-52-1 32,35-35-17,-18 17 1,35-17-1,18 36 1,35 17 0,18-18 15,-53 0-31,53-35 16,0 0-1</inkml:trace>
  <inkml:trace contextRef="#ctx0" brushRef="#br0" timeOffset="159161.1">14517 13476 0,'0'35'31,"-18"1"-31,1 69 16,-1-69 0,18-19 15,-35-17-31,35-17 15</inkml:trace>
  <inkml:trace contextRef="#ctx0" brushRef="#br0" timeOffset="159530.64">14482 13388 0,'35'18'31,"-35"-1"-15,17 18-16,19 18 16,-19-17-1,1-36 1,70-18 15,-70-35-31,35 18 0,0-36 31,-36 71-31,1 18 32,-18 35-17,0 53 1,0-18 0,35-53-1,-17-70 16</inkml:trace>
  <inkml:trace contextRef="#ctx0" brushRef="#br0" timeOffset="160694.81">15099 13652 0,'53'0'94,"-53"-17"-78,53-54-1,17-52 1,1-36-1,-36 141-15,-17 18 47,-18 36-31,35 87 0,-35-70-16,0 53 15,0-71 16,0 18-15</inkml:trace>
  <inkml:trace contextRef="#ctx0" brushRef="#br0" timeOffset="160868.81">15258 13564 0,'0'-17'0,"17"17"31,1 0-15,0 0-16,-1 0 15,18 0-15,18 0 16,53-36 0</inkml:trace>
  <inkml:trace contextRef="#ctx0" brushRef="#br0" timeOffset="161381.81">15857 13282 0,'0'0'0,"36"0"47,-19 0-31,19 0-1,-19 0-15,36 0 32,-35 0-32,52 0 31,-52 0-31,0 18 15,-18-1 17,0 36-17,-106 0 1,35-18 0,36 1-16,17-19 15,18 19 16,88-1-15,-70-35 0,35 18-1,-18-18 1,1 0-16,-1 0 16,18-36-1</inkml:trace>
  <inkml:trace contextRef="#ctx0" brushRef="#br0" timeOffset="161637.81">16457 13282 0,'35'0'16,"-35"18"-1,0 35-15,0-18 16,0 71 0,0 17-1,0-140 32,0-19-31</inkml:trace>
  <inkml:trace contextRef="#ctx0" brushRef="#br0" timeOffset="161863.34">16457 13229 0,'71'0'16,"-36"0"-1,71 0 1,-36 0 0,-52 0-1,0 0 1,-18 35 0</inkml:trace>
  <inkml:trace contextRef="#ctx0" brushRef="#br0" timeOffset="162031.37">16528 13353 0,'35'0'16,"35"0"-16,-17 0 16,53 0-1,-70 0 1,-19 0-16</inkml:trace>
  <inkml:trace contextRef="#ctx0" brushRef="#br0" timeOffset="162182.37">16633 13547 0,'0'17'16,"36"-17"-16,70 18 31,-71-18-16,35 0 1,-34 0-16,-19 0 16</inkml:trace>
  <inkml:trace contextRef="#ctx0" brushRef="#br0" timeOffset="162780.9">17233 13264 0,'0'36'63,"0"140"-32,0-141-31,0 36 31,0-53-15</inkml:trace>
  <inkml:trace contextRef="#ctx0" brushRef="#br0" timeOffset="163064.41">17163 13247 0,'0'0'16,"53"123"15,-18-52-31,0 17 16,53 18-1,-17-89 1,-1-17 0,19-158 15,-54 87-31,-35 1 15,0 52 1</inkml:trace>
  <inkml:trace contextRef="#ctx0" brushRef="#br0" timeOffset="163386.43">17709 13652 0,'0'0'0,"0"-17"15,36-36 1,52-53 0,0-17-1,-17 52 16,-54 89-15,-17 35-16,36 88 16,-36-35-1,0-54 1</inkml:trace>
  <inkml:trace contextRef="#ctx0" brushRef="#br0" timeOffset="163548.4">17798 13494 0,'35'0'16,"0"0"-1,71 0 1,-35 0-1,-36 0 1</inkml:trace>
  <inkml:trace contextRef="#ctx0" brushRef="#br0" timeOffset="163754.97">18239 13388 0,'0'35'15,"0"-17"-15,0 17 16,0 53 0,0-17-1,0-18 1,0-89 15</inkml:trace>
  <inkml:trace contextRef="#ctx0" brushRef="#br0" timeOffset="164098.47">18256 13335 0,'0'0'0,"18"0"16,17 0-16,-17-35 0,88 35 31,-53 53-16,-53 17 1,0-17 0,-18-35-1,-35 35 1,35-53 0,18 35 15,71 18-16,176 17 17,-230-70-17,19-17-15</inkml:trace>
  <inkml:trace contextRef="#ctx0" brushRef="#br0" timeOffset="165483.37">19773 13335 0,'35'0'15,"-17"0"-15,17 0 16,71 0 15,-71 18-15,-35-36 109,-17 18-125,-1 0 16,1-18-1,-36 18 1,-18 0-1,1 18 1,17 0 0,35 70 15,18-53-31,0 0 31,53 1-31,35-19 16,18 36-1,0-53 1,-53 0 0,0 0-1,-36-53 1</inkml:trace>
  <inkml:trace contextRef="#ctx0" brushRef="#br0" timeOffset="165918.47">20620 13423 0,'0'-17'31,"0"-1"16,-18 18-47,-35 0 16,-35 0-1,0 18 1,17 34 0,54 1-1,17 0 1,88-17-1,35-1 1,1-35 0,-36 0-1,-70-106 1,-54 53 15,1 18-15,-18 0-1,0 35-15</inkml:trace>
  <inkml:trace contextRef="#ctx0" brushRef="#br0" timeOffset="166151.01">20937 13441 0,'0'35'32,"0"18"-17,0-18-15,0 18 16,0-35 15,0-36-15,0-17-1</inkml:trace>
  <inkml:trace contextRef="#ctx0" brushRef="#br0" timeOffset="166519.09">20937 13353 0,'0'17'0,"0"19"16,0-19-1,0 18-15,0 36 16,18-53 0,17-18-1,1 0 17,-19 0-32,36-89 15,0 54 1,-18-18-1,-35 89 17,36 34-17,-36 1 1,0-54 0,0 19-1,35-36-15</inkml:trace>
  <inkml:trace contextRef="#ctx0" brushRef="#br0" timeOffset="166868.1">21519 13476 0,'-17'0'62,"-1"0"-46,-35 35-16,18 1 15,17 69 1,18-69 0,89-1-1,-37-35 1,1 0-16,106-106 31,-141 18-15,-18 35-1,-71 0 17,36 53-32</inkml:trace>
  <inkml:trace contextRef="#ctx0" brushRef="#br0" timeOffset="167930.3">22348 13741 0,'18'0'31,"-18"-18"-31,35 0 16,1-35-16,-1 1 15,-17-19-15,17-17 16,53-106-1,-53 176 17,-35 71-1,0 212-15,0-195-1,18 54 1,-18-107-1</inkml:trace>
  <inkml:trace contextRef="#ctx0" brushRef="#br0" timeOffset="168119.84">22454 13617 0,'18'0'15,"123"0"17,-88-17-17,35 17 1,0-53 0,-35 53-16,0-36 0</inkml:trace>
  <inkml:trace contextRef="#ctx0" brushRef="#br0" timeOffset="168324.86">23213 13353 0,'0'0'0,"0"88"47,0-35-47,0 88 31,0-124-31,-18 19 31,18-1-31,-70-35 31</inkml:trace>
  <inkml:trace contextRef="#ctx0" brushRef="#br0" timeOffset="168558.29">22966 13476 0,'17'0'31,"19"0"-15,17 0-16,17 0 15,36-35 16,-88 35-31,70 0 16</inkml:trace>
  <inkml:trace contextRef="#ctx0" brushRef="#br0" timeOffset="168780.86">23530 13388 0,'0'18'31,"0"-1"-31,0 54 31,-35-18-31,35-18 0,0 35 16,-18-52 0,18-36 30</inkml:trace>
  <inkml:trace contextRef="#ctx0" brushRef="#br0" timeOffset="169162.98">23477 13441 0,'0'0'0,"0"-18"15,53 18 1,-17 0-1,105 0 17,-124 53-1,-34-18-31,-1-35 16,-35 18-1,-17-18 16,70 35-31,0 18 32,17-18-17,71 54 1,-35-72 0,-35-17-1,0 0 1,52-35-1</inkml:trace>
  <inkml:trace contextRef="#ctx0" brushRef="#br0" timeOffset="169460.99">24095 13441 0,'0'0'0,"0"17"15,0 19 1,0 70 0,0-71-1,-18 35 1,18-52-1,-18-18 17,18-35-32,0 17 15</inkml:trace>
  <inkml:trace contextRef="#ctx0" brushRef="#br0" timeOffset="169653.99">23883 13458 0,'0'0'15,"18"0"17,35 0-32,17 0 15,89 18 1,-106-18 0,-53 18-1,0 17 1,-18 0-1</inkml:trace>
  <inkml:trace contextRef="#ctx0" brushRef="#br0" timeOffset="169828.99">23954 13670 0,'0'0'16,"35"18"0,0-18-1,36 0 1,-36 0-16,36 0 15,-54 0 17,1 0-32</inkml:trace>
  <inkml:trace contextRef="#ctx0" brushRef="#br0" timeOffset="170705.36">24430 13476 0,'0'0'0,"0"18"47,0 158-16,0-123-15,18-18-1,-18-52 17,0-1-17,0 0-15</inkml:trace>
  <inkml:trace contextRef="#ctx0" brushRef="#br0" timeOffset="171209.22">24306 13476 0,'0'0'0,"0"-18"31,36 18-15,-1 0 0,53 0-1,36 0 1,-89 0-1,0 36 1,-35-1 0,0-17-16,-70 17 31,34 0-31,-17-35 31,36 0-31,52 0 47,36 0-31,34 18-1,-69 70 1,-36-53 0,-36 36-1,-16-71 1,-54 18 15,70-18-31,19-36 16,17 1-1</inkml:trace>
  <inkml:trace contextRef="#ctx0" brushRef="#br0" timeOffset="171540.26">24924 13617 0,'0'35'47,"-36"36"-31,36-53-1,36 52 17,17-70-32,105-53 15,-87-35 1,-71 35 15,0 18-15,-18 0-16,1 35 31</inkml:trace>
  <inkml:trace contextRef="#ctx0" brushRef="#br0" timeOffset="171764.24">25418 13547 0,'0'17'15,"0"54"1,0 17 15,0-53-31,0-17 16,0-36 15,0 1-15</inkml:trace>
  <inkml:trace contextRef="#ctx0" brushRef="#br0" timeOffset="171939.77">25312 13511 0,'0'0'16,"35"0"-1,18 0-15,53 0 31,-53 0-31,70 0 32,-87 0-32</inkml:trace>
  <inkml:trace contextRef="#ctx0" brushRef="#br0" timeOffset="172842.87">26000 13529 0,'-36'0'47,"1"0"-47,-53 0 16,35 35 0,-70 71-1,123-35 1,17-1 15,19-34-31,122-54 31,-52-53-31,-53 36 32,-53-18-32,0 35 31,-18 1-16,18-18 329,0 17-313,0 0 1,-17 18 93,17-17-110,-18 17 1</inkml:trace>
  <inkml:trace contextRef="#ctx0" brushRef="#br0" timeOffset="175767.83">1446 14340 0,'0'0'0,"36"0"172,-1 0-156,18 36-1,-53-19 32,-35 1-31,-18 17 15,53-17 32,17 17-32,19-35-31,-19 35 15,36 18 1,35 18 0,-70-36-1,17 0 1,-35 18 0,0-17 15,-17-36-31,-72 70 31,-34-52-31,35-18 31,52 0-15,1 0 0,35-18-1,35-17 1</inkml:trace>
  <inkml:trace contextRef="#ctx0" brushRef="#br0" timeOffset="176037.04">2081 14870 0,'18'0'47,"17"-18"-1,53 0-46</inkml:trace>
  <inkml:trace contextRef="#ctx0" brushRef="#br0" timeOffset="179904.86">2769 14393 0,'0'0'0,"-17"0"78,-1 36 0,18-1-62,0 71-1,0 0 16,0-71-15,0-18 15,0-52 16,-35 0-47,35 0 16,0-1-1,0-52 1,0 53-16,0-53 16,0 52-1,-18 36 17,36-35 30,17 35-46,0 0-16,36 0 15,-1 0 1,-34 0 0,-19 0 15</inkml:trace>
  <inkml:trace contextRef="#ctx0" brushRef="#br0" timeOffset="180131.42">2734 14411 0,'18'0'47,"35"0"-32,-18 0-15,35 18 16,107-18 0,-142 0-1</inkml:trace>
  <inkml:trace contextRef="#ctx0" brushRef="#br0" timeOffset="180385.42">3263 14376 0,'0'0'0,"18"17"46,-18 1-30,0 53-16,0-19 31,0 19-15,35-71 0</inkml:trace>
  <inkml:trace contextRef="#ctx0" brushRef="#br0" timeOffset="180686.94">3087 14323 0,'0'-18'15,"35"18"17,0 0-32,36 0 15,88 0 17,-89 0-17,-35 0-15,-17 0 31,-36 35-15,-87 18 0</inkml:trace>
  <inkml:trace contextRef="#ctx0" brushRef="#br0" timeOffset="180874.53">3122 14570 0,'0'0'0,"35"17"47,1 1-47,34-18 15,18 0 1,-35 0-16,35 0 31</inkml:trace>
  <inkml:trace contextRef="#ctx0" brushRef="#br0" timeOffset="181332.1">3616 14393 0,'0'36'62,"0"-19"-46,0 1-16,0 70 31,0-53-31,0 1 16,-18-19 15,36-17 47,17 0-78,-17 0 0,17 0 16,-17 0-1,17 0 16,-17 0-31,-1 0 32,-17-35-32</inkml:trace>
  <inkml:trace contextRef="#ctx0" brushRef="#br0" timeOffset="181650.11">4004 14376 0,'0'35'62,"0"53"-46,-18-35-16,18 18 16,-17-36-1,17-17 1,0-36 15,53-17-15</inkml:trace>
  <inkml:trace contextRef="#ctx0" brushRef="#br0" timeOffset="181866.11">4198 14411 0,'0'0'16,"35"35"15,-35 36-15,0 35-1,0-71 17,-17 18-32,-1-53 15,-17 0 17,35-35-32</inkml:trace>
  <inkml:trace contextRef="#ctx0" brushRef="#br0" timeOffset="182066.99">4057 14534 0,'18'0'47,"17"0"-47,-17 0 15,34 0 1,1 18-1,36-18 17,-1 0-32</inkml:trace>
  <inkml:trace contextRef="#ctx0" brushRef="#br0" timeOffset="182467.13">4568 14552 0,'0'-18'47,"-35"18"-15,18 0-32,-19 0 15,1 53 16,-18 0-31,53-35 0,0 35 16,35-36 0,36-17-1,88-70 17,-71 17-17,-53 0 1,-35-17-1,0 52 1,-18-35 0,-17 35-1</inkml:trace>
  <inkml:trace contextRef="#ctx0" brushRef="#br0" timeOffset="183073.56">4992 14640 0,'0'-17'47,"70"17"-32,142-36 17,-159 36-17,-35 18 1,-18 0 15</inkml:trace>
  <inkml:trace contextRef="#ctx0" brushRef="#br0" timeOffset="205961.72">5838 14676 0,'0'17'16,"-17"-17"-1,17 18 17</inkml:trace>
  <inkml:trace contextRef="#ctx0" brushRef="#br0" timeOffset="206607.34">5821 14728 0,'0'0'31,"-18"0"0,18 36-15,-17-36 31,17 17-47,0 1 31,-18-18-31,18 35 16,0-17-1,-35-18 1,35 18 0,0-1 15,0-34 94,0-19-125,35-17 16,0-70-1,71-195 1,-35 177-1,-36 71 17,-35 52-32,35 53 62,-35 36-62,35 17 16,-35-17-1,36 35-15,-36 35 16,0-36 0,0-87 15,-18-18-31</inkml:trace>
  <inkml:trace contextRef="#ctx0" brushRef="#br0" timeOffset="206841.9">5856 14623 0,'18'0'46,"70"0"-30,-53 0 0,124-36-1,-71 36 1</inkml:trace>
  <inkml:trace contextRef="#ctx0" brushRef="#br0" timeOffset="207401.41">6720 14446 0,'0'0'16,"0"-35"46,-17 35-31,-18 0-15,-1 0-16,1 35 16,-18 18-1,18-18-15,17 107 32,18-107-17,35 35 1,54-70-1,158-88 1,-89-88 0,-105 88-1,-53 17 1,-88-35 0,17 89-1,-34 17 1</inkml:trace>
  <inkml:trace contextRef="#ctx0" brushRef="#br0" timeOffset="212310.79">7955 14429 0,'0'-18'78</inkml:trace>
  <inkml:trace contextRef="#ctx0" brushRef="#br0" timeOffset="214064.96">7902 14764 0,'0'-53'156,"18"18"-140,17-159 0,36 123-1,-36-17-15,0-18 16,-17 35-16,17 1 15,-35 35-15,18 35 32,-18 123-1,0 124-15,0-106 15,0-17-31,0-107 31</inkml:trace>
  <inkml:trace contextRef="#ctx0" brushRef="#br0" timeOffset="214274.95">8026 14482 0,'17'0'31,"36"-36"-15,-17 36-16,-1 0 16,124-70-1,-124 70 1</inkml:trace>
  <inkml:trace contextRef="#ctx0" brushRef="#br0" timeOffset="-214744.78">8608 14235 0,'0'0'0,"106"-36"31,-71 36-15,53 0-1,-53 18 1,-17-18 0,-53 0 62,-1 0-78,1 0 15,0 0-15,-53 35 16,-53 53 15,141-70-15,-36 17-1,36-17-15,88 53 16,1-19 0,52-34-1,-35-18 1,-36 0 0,36 0-1</inkml:trace>
  <inkml:trace contextRef="#ctx0" brushRef="#br0" timeOffset="-214346.22">9701 14305 0,'0'-17'46,"-35"17"-30,17-18-16,-34 18 16,-54 0-1,0 0 1,0 53 0,53-18-1,53 53 1,0-17-1,177-18 1,-19-53 0,1-71 15,-159 36-31,0-53 16,0 0 15,-18 70-31</inkml:trace>
  <inkml:trace contextRef="#ctx0" brushRef="#br0" timeOffset="-214066.69">10054 14270 0,'0'35'62,"35"18"-62,-35 53 16,0 35 15,0-88-15,-35 0-1</inkml:trace>
  <inkml:trace contextRef="#ctx0" brushRef="#br0" timeOffset="-213745.64">10037 14199 0,'17'0'32,"-17"53"-17,35 0-15,1 71 16,-19-54 15,1-52-15,53-18-1,-36 0-15,0-35 16,0-1 0,-17-17-1,17 0 1,-35 36 0,18 17-16</inkml:trace>
  <inkml:trace contextRef="#ctx0" brushRef="#br0" timeOffset="-213446.11">10742 14235 0,'18'0'47,"-18"17"-31,35 36-16,-35 0 15,0 71 1,18-89-16,-18 0 16,0 0-1,0-52 32</inkml:trace>
  <inkml:trace contextRef="#ctx0" brushRef="#br0" timeOffset="-213245.11">10601 14235 0,'0'0'0,"71"0"31,-1 0-15,106 17-1,-123-17 1,-17 0-16,17 0 16</inkml:trace>
  <inkml:trace contextRef="#ctx0" brushRef="#br0" timeOffset="-212420.11">11307 14288 0,'0'0'0,"0"52"47,0 1-31,35 0-16,-35 0 15,0-18-15,0 1 16,0-1-16,0 0 15,0-70 32</inkml:trace>
  <inkml:trace contextRef="#ctx0" brushRef="#br0" timeOffset="-212190.11">11236 14252 0,'35'0'15,"1"0"1,34 0 0,36 0 15,-71 0-16,-17 0-15</inkml:trace>
  <inkml:trace contextRef="#ctx0" brushRef="#br0" timeOffset="-212010.57">11395 14305 0,'35'35'15,"-17"-35"-15,17 0 16,35 0 0,-34 0-1,-19 0 1,-17 36-16</inkml:trace>
  <inkml:trace contextRef="#ctx0" brushRef="#br0" timeOffset="-211839.05">11359 14605 0,'0'0'0,"36"0"16,34 0 15,36 0-15,71-35-1,-142 35 1,-18 0-16</inkml:trace>
  <inkml:trace contextRef="#ctx0" brushRef="#br0" timeOffset="-211444.06">11977 14429 0,'88'-53'31,"-53"53"-15,1 0 0,-19 0-1,-52 0 48,0 0-63,-1 0 15,-87 35 1,17 18 0,106-35-16,-18 52 15,18-52 1,142 35 15,-72 0-31,71-53 16,-70 0-1,17-89 1</inkml:trace>
  <inkml:trace contextRef="#ctx0" brushRef="#br0" timeOffset="-211238.49">12488 14393 0,'0'71'31,"36"52"0,-36-87-31,0 17 32</inkml:trace>
  <inkml:trace contextRef="#ctx0" brushRef="#br0" timeOffset="-210866.98">12488 14252 0,'53'0'31,"-17"0"-31,105 53 32,-106-53-32,0 18 31,0-18-15,-52 17-1</inkml:trace>
  <inkml:trace contextRef="#ctx0" brushRef="#br0" timeOffset="-210675.98">12541 14429 0,'36'0'16,"-1"0"-1,71 0 1,-71 0-16,88 35 31,-123-17-15</inkml:trace>
  <inkml:trace contextRef="#ctx0" brushRef="#br0" timeOffset="-210470.97">12224 14852 0,'194'0'31,"-124"0"-31,248 0 31,-301 18-31,-17 17 31</inkml:trace>
  <inkml:trace contextRef="#ctx0" brushRef="#br0" timeOffset="-209600.31">13141 14411 0,'0'0'0,"0"35"62,0 36-62,0 140 31,35-87 1,-17-106-17,0-18 1</inkml:trace>
  <inkml:trace contextRef="#ctx0" brushRef="#br0" timeOffset="-209167.75">13053 14552 0,'0'-70'31,"35"52"-31,53-35 32,-35 18-32,141 35 31,-159 0-15,54 70-1,-72-34 1,-52 52 15,0-53-31,-89 0 31,107-35-31,-19 0 32,72 36-17,69 16 1,1-16-1,71-1 1,-142-35 0,106 0-1</inkml:trace>
  <inkml:trace contextRef="#ctx0" brushRef="#br0" timeOffset="-205705.6">15028 14411 0,'0'35'63,"0"1"-48,-35 69 1,17 36 15,-17-70-15,35-53 15,0-54 32,0 1-48,0 0-15,0 0 16,0-1-1,0-17-15</inkml:trace>
  <inkml:trace contextRef="#ctx0" brushRef="#br0" timeOffset="-205428.09">14940 14482 0,'18'0'31,"52"-36"-15,-52 36 0,17 0-1,18 0 1,-35 0-1,-1 0 1</inkml:trace>
  <inkml:trace contextRef="#ctx0" brushRef="#br0" timeOffset="-205197.57">14993 14587 0,'18'0'31,"17"0"-15,141 0 0,-140 0-16,-19 0 31,-17 53-16,-35 18-15</inkml:trace>
  <inkml:trace contextRef="#ctx0" brushRef="#br0" timeOffset="-205062.52">14922 14975 0,'0'0'15,"36"0"-15,-1 0 0,36 0 16,17-17-1,53-89 17</inkml:trace>
  <inkml:trace contextRef="#ctx0" brushRef="#br0" timeOffset="-204698.53">15381 14570 0,'18'0'0,"-18"17"47,0 19-47,17 69 16,-17-16 15,53-54-31,0-35 16,0 0-1,0-71 17,-18 18-17,-35-17 1,0 52-1,18 1-15</inkml:trace>
  <inkml:trace contextRef="#ctx0" brushRef="#br0" timeOffset="-204463.88">15857 14623 0,'18'0'15,"-18"35"1,35 88 0,-35-70-16,0 88 31,18-123-31,-18 0 31,0-54-15</inkml:trace>
  <inkml:trace contextRef="#ctx0" brushRef="#br0" timeOffset="-204220.86">15857 14640 0,'0'-35'32,"53"35"-17,35 0-15,18 0 32,-70 0-17,-19 0 1</inkml:trace>
  <inkml:trace contextRef="#ctx0" brushRef="#br0" timeOffset="-204030.83">15963 14693 0,'35'0'31,"1"0"-31,-1 0 0,36 0 15,-1 0 17,-88 71-1</inkml:trace>
  <inkml:trace contextRef="#ctx0" brushRef="#br0" timeOffset="-203887.32">15963 14975 0,'35'0'31,"18"0"-31,0 0 16,35-53-1,-17 1 1,-18 16 0</inkml:trace>
  <inkml:trace contextRef="#ctx0" brushRef="#br0" timeOffset="-203652.78">16581 14605 0,'0'0'0,"0"18"16,0 35-1,35 141 1,-35-159-1,0-18 1,-18 1 0,18-36-1,-17 1 1</inkml:trace>
  <inkml:trace contextRef="#ctx0" brushRef="#br0" timeOffset="-203386.25">16528 14640 0,'0'36'31,"0"-19"-15,53 18-16,17 18 31,-52-17-15,-1-36-16,89-18 15,-70 0 1,-19-52 0,-17 17 15</inkml:trace>
  <inkml:trace contextRef="#ctx0" brushRef="#br0" timeOffset="-203103.25">17092 14605 0,'18'0'16,"-1"0"15,-17 53-31,0-18 16,0 71-1,0-88 1,0 17 0</inkml:trace>
  <inkml:trace contextRef="#ctx0" brushRef="#br0" timeOffset="-202886.22">16951 14640 0,'35'0'46,"1"0"-46,-1 0 16,71 0 0,-53 0-1,193 0 1,-175 0 0</inkml:trace>
  <inkml:trace contextRef="#ctx0" brushRef="#br0" timeOffset="-202593.22">17745 14640 0,'-18'0'16,"36"0"-16,-18-17 31,-18 17-31,0 0 16,-34 0 0,16 17-1,1 1-15,17 52 16,18-34-1,53-19 1,0-17 0,141-70-1,-123 35 1,-18-54 15,-53 54-31,-18 0 31</inkml:trace>
  <inkml:trace contextRef="#ctx0" brushRef="#br0" timeOffset="-201481.08">18362 14640 0,'0'53'16,"0"0"-1,-70 53 17,-36-53-1</inkml:trace>
  <inkml:trace contextRef="#ctx0" brushRef="#br0" timeOffset="-180227.67">18927 14570 0,'0'-18'47,"17"18"-47,18 0 16,-17-18-1,70 18 32,-70 0-47,35 0 16,-18 36-1,0-36 1,-52 0 47,-19-18-48,19 18-15,-18-18 16,17 18-16,-17 0 15,-1-35-15,-17 35 16,-17 0 0,-18 53-1,17 18 17,36-1-17,35-35 1,0 18-1,53 0 1,106 0 0,17-53 15,-123 0-31,0 0 16,0-35-1,-53 0 1</inkml:trace>
  <inkml:trace contextRef="#ctx0" brushRef="#br0" timeOffset="-179962.16">19509 14482 0,'17'0'16,"1"35"0,-18 18-1,0 70 1,35-52-16,-35-18 16,0-18-1,18-35 1,17-35-1</inkml:trace>
  <inkml:trace contextRef="#ctx0" brushRef="#br0" timeOffset="-179756.16">19844 14393 0,'0'71'31,"0"-36"-31,0 18 16,17 53 0,-17-53-16,0 0 15,-17-53 17</inkml:trace>
  <inkml:trace contextRef="#ctx0" brushRef="#br0" timeOffset="-179578.16">19526 14605 0,'0'0'0,"88"0"32,18-35-17,-35 35 1,35 0-1,-1 0-15</inkml:trace>
  <inkml:trace contextRef="#ctx0" brushRef="#br0" timeOffset="-178928.99">20179 14852 0,'0'-18'63,"35"-35"-63,0 0 15,-17-17-15,17 17 16,-17 0-16,17 18 16,-35-18-16,18 35 0,-18 1 15,35 17 1,-35 17 0,35 301 15,-35-230-16,0-70 1,18 17 0</inkml:trace>
  <inkml:trace contextRef="#ctx0" brushRef="#br0" timeOffset="-178743.91">20249 14746 0,'0'0'0,"106"-18"47,-53 18-47,53-35 16,0 35 0,-71-35-16</inkml:trace>
  <inkml:trace contextRef="#ctx0" brushRef="#br0" timeOffset="-178539.91">20832 14570 0,'0'53'31,"0"-18"-31,17 18 16,-17 17-1,0-17 1,0-17 0,0-54-1</inkml:trace>
  <inkml:trace contextRef="#ctx0" brushRef="#br0" timeOffset="-178171.4">20849 14552 0,'0'35'16,"0"-17"-1,0 17 1,0 36 0,0-18-1,18-53 1,52 0-1,-17-88 1,-17 35-16,16-36 16,-16 54-1,-36 53 17,17 105-1,-17-17-31,0-53 15,0-35 1,18-18 15</inkml:trace>
  <inkml:trace contextRef="#ctx0" brushRef="#br0" timeOffset="-177837.84">21343 14940 0,'18'0'31,"-18"-35"-31,123-212 31,-88 123-31,18 1 16,-17 88-1,-36 88 17,17 17-32,-17 124 31,36-141-15,-36 35-1,0-52-15,0-19 16</inkml:trace>
  <inkml:trace contextRef="#ctx0" brushRef="#br0" timeOffset="-177666.84">21414 14693 0,'0'0'15,"53"0"16,70-35-15,-17 35-16,0-18 31</inkml:trace>
  <inkml:trace contextRef="#ctx0" brushRef="#br0" timeOffset="-177442.83">22066 14499 0,'0'35'16,"0"1"-1,0-1-15,0 0 16,18 53 0,-18 1-1,0-107 32</inkml:trace>
  <inkml:trace contextRef="#ctx0" brushRef="#br0" timeOffset="-176840.25">21978 14534 0,'0'0'16,"0"-35"-1,18 18 1,70-36 0,106 17 15,-159 36-31,36 18 16,-54 0-1,19 35 1,-36-18 15,0 0-15,-53-35-1,-35 18 1,52-18 0,1 0-1,17 0 1,18 17 46,0 19-62,36-19 32,-36 1-32,17-18 15,1 0 16,17 0-31,-35 35 47,18-35-31</inkml:trace>
  <inkml:trace contextRef="#ctx0" brushRef="#br0" timeOffset="-175769.04">23477 14623 0,'-35'17'32,"35"1"-32,0 70 31,71 124 0,-54-159 0</inkml:trace>
  <inkml:trace contextRef="#ctx0" brushRef="#br0" timeOffset="-175483.03">23354 14570 0,'53'0'31,"-18"0"-15,18 0-16,53 0 16,0 0-1,-53 0 1,-18 0 15,-53 0-15</inkml:trace>
  <inkml:trace contextRef="#ctx0" brushRef="#br0" timeOffset="-175267.04">23495 14728 0,'0'36'31,"35"-36"-31,1 0 16,87 17 15,-70-17-31,0 0 0,17 0 31,-34 0-31,-36 18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31T16:47:00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10619 5592 0,'17'0'344,"19"0"-297,-19 0-32,1 0 16,17 0 16,-17 0-15,-1 0-17,1 0 16,17 0-15,-17 0 0,0 0 15,17 0-15,-18 0-1,1 0 1,0 0-1,17 0 1,0-36 0,-17 36-1,0 0 1,17 0 0,-18-17-1,1 17 1,35 0-1,-18 0 1,-17 0 0,0 0-1,17 0 1,-17 0 15,-1 0-15,1 0-1,17 0 17,-17 0-17,-1 0 1,1 0 0,17 0-1,-17 0-15,35 0 31,-18 0-15,-17 0 0,-1 0-1,19 0 17,-1 0-32,-17 0 31,17 0-31,53-36 31,-70 36-15,-1 0 15,1 0 31</inkml:trace>
  <inkml:trace contextRef="#ctx0" brushRef="#br0" timeOffset="4085.7">22542 5574 0,'36'0'141,"-19"0"-63,1 0-47,17 0-15,-17 0 15,0 0-15,-1 0-1,19 0 1,-19 0 0,1 0-1,17 0 1,-17 0 0,-1 0-1,1 0 1,35 0-1,-35 0 17,-1 0-32,1 0 31,35 0-31,35 0 31,-35 0-15,-35 0-1,-1 0 1,54 0 0,-54 0-1,36 0 1,-17 0 0,34 0-1,-35 0 1,18 0-1,0 0 1,-18 0 15,1 0-31,34 0 32,-17 0-17,-18 0 1,1 0-1,17 0 1,0 18 0,-18-18-1,0 0 1,0 0 0,18 0-1,36 0 1,-37 0-1,1 0 17,-35 0-17,-36 0 32</inkml:trace>
  <inkml:trace contextRef="#ctx0" brushRef="#br0" timeOffset="33236.25">4163 6579 0,'0'-17'0</inkml:trace>
  <inkml:trace contextRef="#ctx0" brushRef="#br0" timeOffset="35447.58">4216 6579 0,'17'0'94,"1"0"-47,17 0-16,-17 0 0,0 0-15,17 0 15,-18 0 0,1 0-15,0 0 15,17 0-15,-17 0 15,-1 0-31,19 0 16,-19 0 15,1 0-16,17 0 1,0 0 0,-17 0-1,17 0 1,1 0 0,-19 0-1,36 0 1,0 0-1,0 0 1,0 0 0,-18-35-1,36 35 1,-18 0 0,-18 0-1,18 0 1,-18 0 15,0 0-31,-17 0 16,53 0-1,-36 0 1,35 0 0,-17 0-1,-17 0 1,17 0-1,17 0 1,-52 0 0,70 0 15,-70 0-31,52 18 31,-52-18-31,52 0 16,-17 0 15,0 0-15,-18 0-1,18 0 1,-17 0 0,-19 0-16,71 0 15,-52 0 1,34 0-1,1 0 1,-1 0 15,-52 0-31,53 0 32,-54 0-32,71 0 31,-52 0-31,-1 0 31,0 0-15,1 0-1,34 0 1,-35 0 0,1 0-1,34 0 1,-17 0-1,-18 0 1,18 0 0,18 0 15,-36 0-31,18 17 31,-18-17-31,36 0 31,-53 0-15,17 0-16,0 0 16,18 0-1,35 0 1,-70 0 0,52 0-1,-17 36 1,18-36-1,-53 0 1,52 0 0,-17 0-1,-18 0 17,-17 0-32,-53-18 140</inkml:trace>
  <inkml:trace contextRef="#ctx0" brushRef="#br0" timeOffset="44836.53">7355 7602 0,'36'0'266,"-19"0"-235,1 0-16,0 0 1,17 0 0,0 0-1,0 0 1,-17 0-16,17 0 16,18 0 15,35 0 0,-35 0-15,-35 0-16,35 0 15,-18 0 1,18 0 0,-35 0-1,35 0 1,-18 0-1,0 0 1,1 0 15,16 0-31,1 0 16,18 0 15,-53 0-31,34 0 31,-34 0-31,35 0 16,-18 0 0,36-35-1,-18 35 1,-18 0 0,18 0-1,-18 0 1,18 0-1,0-18 1,0 18 15,18 0-15,-36 0-16,18 0 16,53-35 15,-18 35-16,18 0 1,-71 0 0,88 0-1,-17 0 1,-71 0 0,36 0-1,17 0 1,18 0-1,35 0 17,-88-17-32,18 17 15,34 0 17,1 0-17,-70-36 1,17 36-1,-36 0 1,36 0 0,-123 0 62</inkml:trace>
  <inkml:trace contextRef="#ctx0" brushRef="#br0" timeOffset="50869.4">7761 8484 0,'-18'0'16,"36"0"171,35 0-171,-35 0-16,17 0 16,-17 0-16,-1 0 15,1 0-15,88 0 31,35 0 1,-71 0-17,36 0 17,-53 0-32,-18 0 15,18 0 1,-17 0 15,-1 0-31,0 0 16,18 0-1,18 0 1,-18-35 0,35 35 15,-53 0-16,-17 0 1,-1 0 0,19 0 15,-19 0-15,18 0-1,-17 0 1,35 0-1,0 0-15,18 0 32,-54 0-17,54 0 1,-54 0-16,36 18 16,18-18-1,-1 0 16,-52 0-15,0 17 15,17-17-31,-17 0 32,-1 0-32,-17 36 46,0-19-30</inkml:trace>
  <inkml:trace contextRef="#ctx0" brushRef="#br0" timeOffset="-160093.78">17657 9490 0,'17'0'297,"1"0"-281,17 0 15,-17 0 0,-1 0 0,1 0 1,17 0-17,-17 0 17,0 0-17,17 0 16,0 0-15,-17 0 0,-1 0-1,19 0 17,-19 0-1,1 0-16,0 0 17,17 0-17,-17 0 17,-1 0-17,18 35 16,-17-35-15,0 0 0,17 0 15,-17 0-15,-1 0-1,1 0 16,17 0-15,-17 0 0,-18 18-1,17-18 1,1 0 0,17 0-1,-17 0 1,0 0-1,17 0 1,-17 0 0,-1 0-1,1 0 17,17 0-17,-17 0 1,-1 0 15,19 0-15,-19 0 15,1 0-15,0 0 15,17 0-16,-18 0-15,1 0 16,17 0 0,1 0 15,-19 0-31,1 0 31,17 0-15,-17 0-1,0 0 17,-1 0-17,36 0-15,-18 0 32,1 0-32,-19 0 15,19-36 1,-19 36-1,1 0 1,-1 0 15,36 0-31,-17 0 32,-19 0-32,1 0 31,17 0-16</inkml:trace>
  <inkml:trace contextRef="#ctx0" brushRef="#br0" timeOffset="-140722.02">7585 10601 0,'-18'0'15,"36"0"220,-1 0-204,1 0 0,0 0-15,17 0 15,-17 0-15,-18 35-1,17-35-15,18 0 16,-17 0 0,0 18-1,-1-18 1,19 18 15,-19-18-31,1 0 31,17 0-15,-17 0 0,0 0-1,-1 0 1,18 0 0,-17 0 15,0 0-16,17 0-15,-17 0 16,-1 0 0,1 0-1,17 0 17,-17 0-17,-1 0 16,1 0 1,17 0-1,-17 0 0,-18-18 0,18 18-31,17 0 32,-17 0-17,17 0 1,18 0 15,-18-35-31,36 35 31,-19 0-15,72 0 0,-89-18-1,71 18 1,-35 0 0,52 0-1,-88 0 1,36-35-1,70 35 1,-35 0 15,-71 0-31,89 0 32,-89 0-32,35 0 31,-34-18-31,-19 18 15,54 0 1,-53 0 0,52 0-1,-17 0 1,-18 0 0,18 0-1,35 0 16,-70 0-31,35 0 16,-35 0 0,52 0-1,-35 0-15,1 0 16,34 0 15,-52 0-31,0 0 16,17 0-1,0 0 1,0 0 0,1 0-1,17 0 1,-18 0 15,0 0-15,-17 0 15,-1 0 16,1 0 0,17 0 15,-17 0-30,0 0-17,17 0 16,-17 0-15,17 0 0,-18 0-1,54 0 1,-36 0-16,106 0 16,-35 0 15,0 0-16,0 0 1,17 0 0,107-35-1,-89 35 1,0 0 0,88 0-1,-88 0 1,-17 0-1,17 0 1,35 0 0,-52 0-1,140 0 17,-193 0-32,35 0 31,0 0-16,70 0 1,-17 35 0,-18-35-1,-18 0 1,71 0 0,-88 0-1,71 0 16,-125 35-31,125-35 32,-18 0-32,-1 18 31,-87-18-31,88 0 31,-106 0-15,0 0-16,52 0 15,-16 0 1,87 35 0,-70-35-1,-18 0 1,0 0 0,-17 0-1,-1 0 1,54 0-1,-54 0 1,1 0 0,-18 0-1,35-17 1,-17 17 15,-1-18-15,-52 18-1,105-18 1,-52 18 0,-1 0-1,18-35 1,-17 35 0,88 0-1,35-35 1,-124 35-1,160 0 17,-89-35-32,18 35 15,-36 0 1,18 0 15,-106 0-15,89 0-1,-36 17 1,-35-17 0,18 0-1,-1 18 1,-35-18 0,1 0-1,-1 0 1,-70 0 15,-142-18-15</inkml:trace>
  <inkml:trace contextRef="#ctx0" brushRef="#br0" timeOffset="-131728.98">2999 11695 0,'-18'0'110,"0"0"-48,1 0-15,-19 0 16,19 0-17,-1 0-30,-17 0 31,53 0 140,-1 0-171,18 0 0,1 0-1,-1 0 1,0 0 0,-17 0-16,17 0 15,0 0 1,36 17 15,-18-17-31,17 36 31,-52-36-31,17 0 32,1 0-32,17 0 31,17 0-16,-52 0-15,35 0 16,-36 0 0,19 0-1,-1 0 32,-17 0-47,-1 0 47</inkml:trace>
  <inkml:trace contextRef="#ctx0" brushRef="#br0" timeOffset="-128093.22">7673 11748 0,'18'0'78,"-1"0"-31,1 0-31,35 0 0,17 0 15,-34 0-16,-1 0 1,35 0 0,-17 0-1,18 0 17,-53 0-32,17 0 15,35 0 1,-17 0-1,18 0 17,-36 0-17,36 0 1,-18 0 0,-18 0-1,35 0 1,-52 0-1,53 0 1,-36 0 0,18 0-1,0 0 1,17 0 15,-34 0-31,34 0 31,-35 0-31,71 0 32,-35 0-17,-1-36 1,-17 36-16,-17 0 16,69 0-1,-69 0 1,17-17-16,52 17 15,-69 0 1,87-36 0,-88 36-1,71 0 1,-18 0 0,36-17 15,-89 17-31,89-36 31,-36 36-31,18 0 31,-71 0-15,88 0 0,-52 0-1,52 0 1,-87-17-1,52 17 1,18 0 0,35 0-1,-106 0 1,89 0 15,-89 0-31,124 0 31,-71 0-31,35 0 32,-17 0-17,35 0 1,-53 0 0,18 0-1,-53 0 1,-18 0-16,36 0 15,17 35 1,18-35 0,-53 0-1,53 0 1,0 18 0,52-18 15,-105 0-31,71 0 31,-89 0-15,71 35-1,-18-35 1,36 0 0,-72 0-1,90 18 1,-54-18-1,71 35 1,-107-35 0,107 0 15,-35 35-31,-18-35 31,-71 0-31,88 0 31,-35 0-15,-17 0 0,-18 0-1,53 0 1,-71 0 0,124 0-1,-53 18 1,35-18-1,-106 0 1,106 0 0,-106 0-1,18 17 17,-17-17-32,17 36 31,-36-36 0,-17 17-15</inkml:trace>
  <inkml:trace contextRef="#ctx0" brushRef="#br0" timeOffset="-120501.95">23001 7743 0,'0'18'109,"0"0"-93,0 35-1,18 105 17,-18-105-17,0-88 32,0 0-31,-18 0-16,18 17 15,-18-17-15</inkml:trace>
  <inkml:trace contextRef="#ctx0" brushRef="#br0" timeOffset="-120234.95">22825 7761 0,'0'-18'47,"35"18"-16,0-35-15,18 35-1,53 0 1,-71-17-16,1 17 15,17-18 17</inkml:trace>
  <inkml:trace contextRef="#ctx0" brushRef="#br0" timeOffset="-119989.6">23354 7620 0,'0'18'31,"0"17"-31,0 53 16,0-53-16,35 54 15,-35-54 16,0-17-15,18-18 0</inkml:trace>
  <inkml:trace contextRef="#ctx0" brushRef="#br0" timeOffset="-119771.3">23583 7567 0,'0'106'32,"35"-53"-32,-35 53 15,0 0 1,0-36 0,0-35-1</inkml:trace>
  <inkml:trace contextRef="#ctx0" brushRef="#br0" timeOffset="-119573.25">23336 7867 0,'18'-18'47,"17"18"-47,18-35 16,0 35-16,70-18 15,-34-17 1</inkml:trace>
  <inkml:trace contextRef="#ctx0" brushRef="#br0" timeOffset="-119348.7">23971 7532 0,'0'0'0,"0"17"16,0 36 0,0 71-1,0-71-15,36 53 16,-36-89-1,0 19 1</inkml:trace>
  <inkml:trace contextRef="#ctx0" brushRef="#br0" timeOffset="-119138.77">23742 7796 0,'35'0'31,"89"-17"-15,-71 17 0,88 0-1,-124 0 1,19 0-1</inkml:trace>
  <inkml:trace contextRef="#ctx0" brushRef="#br0" timeOffset="-118956.16">23971 7920 0,'36'0'31,"-1"0"-15,18 0-1,0 0-15</inkml:trace>
  <inkml:trace contextRef="#ctx0" brushRef="#br0" timeOffset="-118533.47">24465 7567 0,'0'0'0,"-53"-35"47,18 35-32,-36 17 1,71 19 0,0-1-1,53 53 1,-17-70 0,34 35-1,1-18 1,-54-35-16,19 18 15,-19 70 17,-17-70-32,-53 17 15,0-18 1,36-17 0</inkml:trace>
  <inkml:trace contextRef="#ctx0" brushRef="#br0" timeOffset="-118371.14">24747 7832 0,'18'-18'78</inkml:trace>
  <inkml:trace contextRef="#ctx0" brushRef="#br0" timeOffset="-118070.95">25030 7461 0,'0'18'16,"0"17"0,0 0-16,35 54 15,-35-54 1,17 53-1,-17-53 1,0-17 15</inkml:trace>
  <inkml:trace contextRef="#ctx0" brushRef="#br0" timeOffset="-117020.45">25100 7426 0,'0'-35'32,"-18"35"61,18 17-77,-35-17-16,-18 18 16,36-18-1,17 18 1,-18-18-1,18 53-15,0-1 16,0 1 0,18-17-1,-1-1 1,71 0 0,-35 0 15,-35-35-16,17 36 1,18-19 0,-17 19-1,-36-19 1,17 1 0,-17 0-1,-17 35 1,-19-36-1,1-17 1,0 0 0,-1 0-1,-34-17 17,52 17-1,-17-18-31</inkml:trace>
  <inkml:trace contextRef="#ctx0" brushRef="#br0" timeOffset="-116131.75">25576 7514 0,'0'71'32,"0"-18"-32,18 17 15,35 142 17,-53-159-17,0-71 16</inkml:trace>
  <inkml:trace contextRef="#ctx0" brushRef="#br0" timeOffset="-115897.64">25453 7638 0,'0'-18'31,"18"-17"-15,140-1-1,-105 36 1,106 0 15,-88 0-31,-19 0 0</inkml:trace>
  <inkml:trace contextRef="#ctx0" brushRef="#br0" timeOffset="-115559.6">26141 7849 0,'17'-35'15,"19"17"1,34-123 0,-34 88-1,-19-17 1,-17 35 0,0 52 15,0 36-16,0 88 1,0-70-16,0 88 31</inkml:trace>
  <inkml:trace contextRef="#ctx0" brushRef="#br0" timeOffset="-115393.05">26176 7796 0,'0'-17'31,"35"17"-15,1 0-16,105-36 16,-88 36-1,70-52 1</inkml:trace>
  <inkml:trace contextRef="#ctx0" brushRef="#br0" timeOffset="-115180.02">26688 7567 0,'0'53'31,"0"-18"-31,0 53 15,0-52 1,0 70 0,0-89-1</inkml:trace>
  <inkml:trace contextRef="#ctx0" brushRef="#br0" timeOffset="-114859.53">26547 7585 0,'35'0'47,"0"0"-31,18 0-16,123-36 31,-140 36-31,17 0 31,-53-17-31</inkml:trace>
  <inkml:trace contextRef="#ctx0" brushRef="#br0" timeOffset="-114652.11">27023 7567 0,'0'0'0,"17"71"15,-17-18 1,36 105 0,-36-122-1,0 34 1,17-105 15,-17 17-15,0 1-16</inkml:trace>
  <inkml:trace contextRef="#ctx0" brushRef="#br0" timeOffset="-114392.97">27040 7532 0,'36'0'31,"70"-35"-15,-54 35 0,54-36 15,-88 36-31,-18 18 31,0 0-15</inkml:trace>
  <inkml:trace contextRef="#ctx0" brushRef="#br0" timeOffset="-114228.09">27111 7638 0,'35'0'16,"-17"0"-16,17 0 15,36 0 1,-18 0 0</inkml:trace>
  <inkml:trace contextRef="#ctx0" brushRef="#br0" timeOffset="-114029.02">27182 7885 0,'17'0'31,"36"0"-31,53 0 32,-71 0-17,-17 0-15,-1 0 16</inkml:trace>
  <inkml:trace contextRef="#ctx0" brushRef="#br0" timeOffset="-112748.78">27922 7638 0,'-17'0'16,"52"0"187,0 0-188,1 0-15,-19 0 16,18 0 0,-17 0-1</inkml:trace>
  <inkml:trace contextRef="#ctx0" brushRef="#br0" timeOffset="-112461.1">27922 7796 0,'18'0'16,"0"0"0,35 0-1,70 0 1,-88 0-1,-17 0 1,17 0 0</inkml:trace>
  <inkml:trace contextRef="#ctx0" brushRef="#br0" timeOffset="-108261.52">28663 7373 0,'-35'0'0,"17"0"125,54 0 0,-19 0-110,18 0 1,36 35 15,-36-17 1,-17-18-32,-18 35 31,-18 18-16,-52 0 1,34-53 0,-16 18-1,34-18 1,71 0 78,-36 35-79,1-35-15,70 18 16,-52-1 15,-1 36-15,-35-18-1,0 1 1,-35 17 0,-1-53-1,19 17-15,-54-17 16,18 0 15</inkml:trace>
  <inkml:trace contextRef="#ctx0" brushRef="#br0" timeOffset="-107998.11">29104 7391 0</inkml:trace>
  <inkml:trace contextRef="#ctx0" brushRef="#br0" timeOffset="-107810.88">29245 7743 0,'0'0'0,"0"283"15,0-195 1,-70 106 0,17-106-1,-18-53 1,18-35-16</inkml:trace>
  <inkml:trace contextRef="#ctx0" brushRef="#br0" timeOffset="-100742.15">22243 7955 0,'-18'0'0,"-17"0"31,52 0 219,19 0-234,-19 0-1,19 0 1,-1 0 0,0 18-16,-53-18 78,-17 0-63,18 0 1,-36 0 0,17 0-1,1 0 1,35 17-1,-18-17 1,36 0 31,0 0-31,17 0-1,-17 0-15,35 0 31,-18 0-31,-18 0 125,-17-17-62,0-18-47,0 17-1,0 36 110,0-1-109,0 18-16,0 1 15,0-1 1,0-17 0,0-36 46,0-17-46,-17-18-16,17-18 31,0 36-15,0 17-1,35 18 110,-35 18-125,35-18 0,-35 18 16,36-18-16,-1 35 31,0-17-15,-17-1-1,-18 18 1,-18-35 62,1 0-78,17 18 16,-53-18-16,35 0 15,18 18 1,-18-18 0,-17 35-1,35-70 63,0 17-62,0 0-16,0-17 16,0 0-1,-18 17 1,18 36 62,0 0-78,0 17 16,0-18-16,0 19 31,0-54 16,0-17-47,0 17 15,0-17 1,0 0 0,0 17-1,36 18 63,-1 35-62,-17-17 0,17-18 15,-53 0 16,1 0-32,-19 0 1,19 0 0,17 18 62,35-18-63,-35 35 1,35-35-16,1 0 16,-54 0 62,-17 0-63,35-18 48,17 18-47,19 0-1,-19 0 1,-17 18 46,-17-18-46,-1 0-16,-17 0 16,-1 0-1,72 0 95,-54 0 452,0 0-546,1 17-1,-19-17 1,19 0 0,-18 0 30,-1 0-14,19 0-17,17 18 1,-18-18 15,0 0 0,-17 0 1,17 0 15,1 0-1,34 0 204,19 0-234,-54 0 109,18-18-109,-18 18-1,18-35 79,-17 35-94</inkml:trace>
  <inkml:trace contextRef="#ctx0" brushRef="#br0" timeOffset="-88281.01">24165 7108 0,'0'18'47,"18"17"-16,0-35 0,34 18-15,-52 0 0,71 17-1,0-17 1,-1 17 0,54 0-1,-1 36 1,89-1-1,-89-17-15,195 71 32,35-19-32,35 37 31,-18-19-15,0 18-1,107 18 1,-266-106-1,-34-18 1,17 0 15,-194-17-31,17-18 32,-17-18-1</inkml:trace>
  <inkml:trace contextRef="#ctx0" brushRef="#br0" timeOffset="-87568.49">28222 6668 0,'-70'35'78,"52"-35"-62,-176 159-1,-18-18 1,-70 53-1,141-71-15,-459 371 32,300-265-17,-282 300 1,-547 671 0,865-953-1,105-71-15,-17 1 16,140-160-1,19-17 1,17-17 31,-53 17-31</inkml:trace>
  <inkml:trace contextRef="#ctx0" brushRef="#br0" timeOffset="-71824.36">8290 12718 0,'18'0'313,"0"0"-282,-1 0 0,1 0 1,17 0-1,-17 0 0,-1 0 0,19 0-15,-19 0 0,1 0-16,0 0 15,-18 35 1,35-35-1,-18 0 1,1 0 0,17 0-1,-17 0 17,0 0-17,-1 0 16,19 0-15,-19 0 0,1 0 15,17 0-15,-17 0 15,17 0-16,-17 0 17,17 0-17,-17 0 1,-1 0 0,1 0-1,17 0 1,-17 0-1,-1 0 1,1 0 0,17 0-1,1 0 1,-19 0 0,19 0-1,-1 0 1,18 0-1,-18 0 1,-17 0 0,-1 0-1,19 0 1,-1 0 0,0 0 15,0 0-16,-17 0 1,0 0 0,-1 0-1,19 0 1,17 0 0,-18 0-1,0 0 1,18 0-1,-18 0 1,-17 0-16,0 0 16,52 0-1,-17 0 1,0 0 0,0-18-1,-18 18 1,71 0 15,-71 0-31,71 0 31,-18-17-15,-35 17 0,18 0-1,52-36 1,-52 36-1,-1 0 1,-34 0 0,69-17-1,-69 17 1,34 0 15,-17 0-15,-18 0-1,18 0-15,-17 0 16,17 0 15,-18 0-15,0 0 0,0 0-1,18 0 1,-17 0-1,-1 0 1,18 0 0,-18 0-1,18 0 17,-18 0-32,1 0 15,-1 0 1,0 0-1,0 0 1,36 0 15,-18 0-15,-18 0 0,0 0-1,1 0 1,-1 0-1,53 35 1,-17-35 15,-36 0-15,53 0 15,-35 0-31,-18 0 31,-17 0-31,17 0 0,1 0 16,17 18 15,-18-18-15,-18 0 0,19 0-1,-19 0 1,-17 17 31,-53-17-16,-17 0-31</inkml:trace>
  <inkml:trace contextRef="#ctx0" brushRef="#br0" timeOffset="91342.4">8308 12771 0,'35'0'297,"0"0"-297,1 0 15,-1 0-15,36 0 16,-19 0-16,1 0 15,-17 0-15,34 0 32,1 0-1,-54 0 172,36 0-187,18-18-16,35 0 15,35 18 1,0 0 0,0 0-1,-70 0 1,17 0 15,-53 0-15,18 0-1,-35 0-15,70 0 32,-71 0-17,1 0 1,0 0-1,35 0 1,0 0 0,0-17-1,-36 17 1,1 0 15,-1 0 0,1 0-31,17 0 32,-17-18-32,53 18 31,-36 0-31,53 0 31,-70 0-15,35 0-1,-18 0 1,0 0 0,-17 0-1,35 0 1,0 0 0,0-35-1,-18 35 1,-18 0 15,1 0-15,17 0 93,1 0-93,-1 0-1,18 0-15,-36 0 16,72 0 15,-72 0-31,1 0 31,17 0 376,18 0-407,35 0 15,-35 0-15,18 0 16,-18 0 0,35 0-16,-35 0 15,-18 0 1,-17 0-16,17 0 47,-17 0-16,17 0-31,18 0 31,-18 0-15,0 0-1,1 0-15,-19 0 63,1 0-47,0 0-16,-1 0 46,1 0-30,0 0 0,-1 0 31,1 0-1,-1 0-14,19 0-17,-1 17 17,-17-17-17,-1 0 32,1 0-31,0 0-1,-1 0 1,1 0 0,17 0-16,-17 18 15,-1-18 79,1 0-47,0 0 62,17 0-109,-17 0 16,52 0-1,36 0 1,-88 0 15,-1 0 251,54 18-267,70-1-15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31T16:58:51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12312 7391 0,'0'-18'31,"0"53"157,0-17-173,0 17 17,0 1-17,0-19 17,0 18-17,0-52 95,0-1-95,0 1-15,0-1 31,0 53 63,0 0-78,0 1-16,0-1 15,0-17-15,0 17 16,0 0 15,0-70 1,0 0-32,0-1 15,0 19 1,0-1-1,0-17 48</inkml:trace>
  <inkml:trace contextRef="#ctx0" brushRef="#br0" timeOffset="2534.9">18397 11659 0,'-17'0'15,"17"-17"1,-18 17 0,18-36 124,0 19-124,0-36 0,0 35-1,0 36 79,0 35-94,0-18 16,0 0-16,0 1 31,0-1-16,0 0 1,0-52 62,0-1-78,0 0 16,0-35-1,0 18-15,0-53 32,0 53-17,0 52 32,0 1-47,0 17 16,35 36-1,-35-54 1,0 19 0,18-1-1</inkml:trace>
  <inkml:trace contextRef="#ctx0" brushRef="#br0" timeOffset="7091">23230 16175 0,'0'17'16,"0"19"0,0-19 15,0 1 16,0 0-16,0 17 16,0-17-31,0-54 77,0 19-77,0-1 0,0 0 15,0-17 156,0 53-93,0 35-78,0 0-1,0 0 1,0-18 0,0-53 46,0-17-46,0 0-16,0-71 31,0 53-15,0 0-1,0 35 1,0 54 62,0-19-78,0 36 16,0 0 15,36-18-16,-54-35 32</inkml:trace>
  <inkml:trace contextRef="#ctx0" brushRef="#br0" timeOffset="53334.42">13406 2822 0,'0'0'0,"-18"0"16,-17 0-16,17 0 16,0 0-1,-17 0 32,17 36-16,18-19-15,-17-17-16,17 18 31,0-1-31,70 72 32,-34-89-32,34 35 31,-35 0-31,18 18 15,-35-18 1,35-17 0,-53 0 15,-35 35-15,-1-53-16,1 17 15,-35-17 16,52 0-31,-53 0 32,36 0-32</inkml:trace>
  <inkml:trace contextRef="#ctx0" brushRef="#br0" timeOffset="53598.17">14058 2963 0,'0'53'31,"0"0"-15,0 0-16,0 106 31,0-142-31,-17-17 31,-1 0-15</inkml:trace>
  <inkml:trace contextRef="#ctx0" brushRef="#br0" timeOffset="53784.34">13935 2910 0,'35'0'31,"18"0"-31,17 0 16,195 18-1,-177-18 1</inkml:trace>
  <inkml:trace contextRef="#ctx0" brushRef="#br0" timeOffset="54101.32">14464 3334 0,'18'0'16,"-1"-71"0,54 1-16,-1-19 15,89-175 1,-141 211 0,-1 53 15,19 141-31,-36 35 31,0 1-31,0-71 31,-36-106-15</inkml:trace>
  <inkml:trace contextRef="#ctx0" brushRef="#br0" timeOffset="54273.43">14693 3087 0,'0'0'0,"88"0"31,-52 0-15,87 0 0,-105 0-1</inkml:trace>
  <inkml:trace contextRef="#ctx0" brushRef="#br0" timeOffset="54716.66">15363 2963 0,'0'18'16,"0"17"-16,0 1 16,0 16-16,0-16 15,0-19-15,-35 36 31,35-70 16</inkml:trace>
  <inkml:trace contextRef="#ctx0" brushRef="#br0" timeOffset="55423.35">15187 2875 0,'0'-17'31,"35"17"-31,54 0 16,69 0 15,-87 0 0,-53 0-15</inkml:trace>
  <inkml:trace contextRef="#ctx0" brushRef="#br0" timeOffset="55621.2">15681 2910 0,'35'89'31,"-35"16"-15,0 54 15,0-71-31,-17-35 31</inkml:trace>
  <inkml:trace contextRef="#ctx0" brushRef="#br0" timeOffset="55830.31">15699 2858 0,'105'0'32,"1"0"-17,-35 17 1,-1-17-1,-70 18 17,0-1-32</inkml:trace>
  <inkml:trace contextRef="#ctx0" brushRef="#br0" timeOffset="55997.62">15752 2981 0,'0'0'0,"176"-18"16,-123 18-1,0 0 1,-53 18 0</inkml:trace>
  <inkml:trace contextRef="#ctx0" brushRef="#br0" timeOffset="56155.62">15787 3316 0,'0'0'0,"35"0"15,18 0 1,88 0 0,-106 0-1,-17 35 1</inkml:trace>
  <inkml:trace contextRef="#ctx0" brushRef="#br0" timeOffset="56854.05">16334 3052 0,'0'0'0,"53"0"15,-36 0 1,71 0-1,1 17 17,-54-17-17</inkml:trace>
  <inkml:trace contextRef="#ctx0" brushRef="#br0" timeOffset="57055.45">16387 3298 0,'17'0'32,"18"0"-32,71 18 31,-70-18-31,69 0 31</inkml:trace>
  <inkml:trace contextRef="#ctx0" brushRef="#br0" timeOffset="57700.49">17286 3246 0,'0'-18'31,"0"0"-15,0-17-1,0 0 1,0 17-1,0 0 17,-18 18-32,-17 0 15,0 0 1,17 0 0,-52 0-1,52 36 1,-88 34-1,89-17 1,17-18 0,0 1-1,17-1 17,36 0-32,18-17 31,-54 0-31,72-18 31,-19-18-31,1-70 31,-54 70-31,-17 0 16,18-105 0,-18 88-1,-18 17 1,-52-17-1,-18 0 1,-36 52 0</inkml:trace>
  <inkml:trace contextRef="#ctx0" brushRef="#br0" timeOffset="64277.52">14764 2469 0,'0'0'16,"17"0"15,160 89 0,105 69 1,-194-69-32,106 140 15,36 18 1,-1-36-1,18-52 1,88 35 15,-106-17-15,-105-107 0,-54-34-1,-52-36 1</inkml:trace>
  <inkml:trace contextRef="#ctx0" brushRef="#br0" timeOffset="64856.25">17092 2328 0,'0'-17'16,"-53"17"-1,36 0 1,-513 211 15,142 19-15,-300 264-1,477-336 1,70-34-16,-53 35 16,141-89-1,35 18 1</inkml:trace>
  <inkml:trace contextRef="#ctx0" brushRef="#br0" timeOffset="85748.47">4921 6509 0,'-35'0'297,"17"0"-250,1 0-16,-19 0 32,19 35-32,-1-17 16,18 17-32,-35-35 1,35 18 0,17-1 124,1-17-124,-18 36-16,18-36 16,-18 17-1,0 1 1,0-1-1,0 19 1,0-1 0,0 0-1,0-17 1,0 0 0,0 17-1,53-35 16,-36 0-15,-34 0 47</inkml:trace>
  <inkml:trace contextRef="#ctx0" brushRef="#br0" timeOffset="87487.27">2540 8114 0,'18'0'125,"-18"-18"-93,17 18-32,1 0 31,17 0 0,-17 0-15,-1 18 46,-17 0-46,0-1-1,0 18 1,0-17 0,0 0-1,0-1 1,36 19 15,-19-36 0,1 0 1,-18 17 30,-53 36-46,53-35-1,0-1-15,0 54 32,0-53-32,0 52 15,-18-35 1,1 1 15,-18-19-15,17-17-1,0 18 1,1-18 0</inkml:trace>
  <inkml:trace contextRef="#ctx0" brushRef="#br0" timeOffset="89697.4">3687 7673 0,'35'0'313,"-18"0"-297,1 0-16,-18 18 15,35-18-15,-17 0 16,17 0-1,-17 0 1,35 0 15,-36 0 1,1 0-17,17 17 1,-17-17-1,0 0 1,17 0 0,18 0-1,-35 0 1,17 0 15,0 0-31,-17 18 31,-1-18-31,19 0 32,-1 0-32,0 0 31,0 0-31,18 0 31,0 0-15,18 0-1,-54 0 1,19 0 0,17 0-1,17 0 17,-52 0-32,-1 0 31,19 35-31,-1-35 31,-17 0-31,-1 0 31,19 0-31,-19 0 32,-34 0 30,-19 0-62</inkml:trace>
  <inkml:trace contextRef="#ctx0" brushRef="#br0" timeOffset="90641.45">5662 7708 0,'53'-17'125,"-35"17"-125,123 0 32,-53-36-17,-35 36 1,-18 0-16,-17 0 16,-18-17 109,-18 17-110,-17 0-15</inkml:trace>
  <inkml:trace contextRef="#ctx0" brushRef="#br0" timeOffset="102133.52">6279 7497 0,'0'52'156,"0"-34"-156,0 17 16,-17 54 15,-1-54-15,-17-18 0</inkml:trace>
  <inkml:trace contextRef="#ctx0" brushRef="#br0" timeOffset="102978.6">4374 7902 0,'18'0'78,"-18"-17"-63</inkml:trace>
  <inkml:trace contextRef="#ctx0" brushRef="#br0" timeOffset="103249.74">4374 8132 0</inkml:trace>
  <inkml:trace contextRef="#ctx0" brushRef="#br0" timeOffset="103426.14">4392 8220 0</inkml:trace>
  <inkml:trace contextRef="#ctx0" brushRef="#br0" timeOffset="103883.95">4392 8043 0</inkml:trace>
  <inkml:trace contextRef="#ctx0" brushRef="#br0" timeOffset="104300.04">4392 8167 0</inkml:trace>
  <inkml:trace contextRef="#ctx0" brushRef="#br0" timeOffset="104551.31">4410 7955 0</inkml:trace>
  <inkml:trace contextRef="#ctx0" brushRef="#br0" timeOffset="-27464.54">18609 15311 0,'18'0'375,"17"0"-344,-17 0-15,-1 0-1,1 0 1,17 0 0,-17 0 15,-1 0-16,1 0 1,17 0 0,1 0-1,-1 0 1,0 0 0,-17 0-1,-1 0 16,19 0-15,-19 0 0,19 0 15,-19 0-15,19 0-1,-1 0 1,35-18-1,-17 18 17,0 0-32,0 0 15,-18 0 1,36 0 15,-36 0-31,18 0 31,-35 0-15,52 0 0,-34 0-1,-1 0 1,-17 0 0,-1 0-1,18 0 1,-17 0 31,0 0 15,-1 0-46,36 0-1,-17 0-15,-19 0 16,36 0 0,35 0-1,-52 0 1,34 0 0,1 0-1,17 0 1,-18 0-1,-52 0 1,53 0 0,-36 0-1,18 0 1,-18 0 0,0 0-1,1 0 1,17 35-1,-18-35 1,0 0-16,36 18 31,-54-18-15,54 0 0,-18 17-1,-18-17 1,53 0-1,-35 0 1,-18 0 0,18 0-1,-17 0 1,17 0 0,17 0-1,-35 0 1,54 0 15,-36 0-15,-36 0-1,36 0 1,-18 0 0,36 0-1,17 0 16,-35 0-15,0 0 0,-18-17-1,18 17 1,-18 0 0,18 0-1,0-35 1,0 35-1,-35 0 1,70-18 0,-35 18-1,-18 0 1,53-35 0,-17 35-1,-18 0 1,0 0-1,17 0 1,-34 0 15,-1 0-15,-17 0 0,-1 0 15,1 0 16,17 0-32,-17 0 1,-1 0 0,19 0-1,-19 0 1,19 0-1,-1 0 1,-17 0 0,17 17 15,-18-17-31,1 0 31,17 0-15,-52 0 343,-19 0-343,1 0-16</inkml:trace>
  <inkml:trace contextRef="#ctx0" brushRef="#br0" timeOffset="-1897.03">19403 6491 0,'0'-18'47,"0"36"375,0 17-407,17 1 17,-17-1-17,0-17 1,0 70 15,0-71-31,0 54 31,0-53-31,0 35 16,0-36 0,0 1 15,-35-18 47</inkml:trace>
  <inkml:trace contextRef="#ctx0" brushRef="#br0" timeOffset="-958.29">19050 6385 0,'35'0'203,"1"0"-203,16-17 16,72 17 0,52-36-1,-123 36-15,18 0 16,17 0-1,-70 0 17,-18-17-17</inkml:trace>
  <inkml:trace contextRef="#ctx0" brushRef="#br0" timeOffset="-372">19861 6526 0,'0'18'47,"0"0"-47,0 158 46,0-88-30,0-17 0,0-36-1</inkml:trace>
  <inkml:trace contextRef="#ctx0" brushRef="#br0" timeOffset="-27.32">20161 6456 0,'0'17'62,"0"19"-62,0 34 16,0 36 0,0-18-1,0-70 1,0 0 15,0 17-31</inkml:trace>
  <inkml:trace contextRef="#ctx0" brushRef="#br0" timeOffset="265.52">19967 6685 0,'18'0'31,"17"0"-16,0 0-15,36 0 16,-18 0 0,17 0 15,-52-17-15</inkml:trace>
  <inkml:trace contextRef="#ctx0" brushRef="#br0" timeOffset="610.07">20496 6509 0,'0'35'47,"0"0"-47,0 1 15,0 52 1,0-35-1,0-36 1,0 36-16,0-35 31</inkml:trace>
  <inkml:trace contextRef="#ctx0" brushRef="#br0" timeOffset="1044.96">20338 6509 0,'35'0'63,"-17"0"-48,70 0 1,35-36 15,-105 36-15,-18 36 31</inkml:trace>
  <inkml:trace contextRef="#ctx0" brushRef="#br0" timeOffset="1397.45">20373 6826 0,'35'0'31,"0"0"-15,-17 0-16,17 18 16,1-18-1,-19 0 1,1 0 0,0 0-1</inkml:trace>
  <inkml:trace contextRef="#ctx0" brushRef="#br0" timeOffset="2344.21">21043 6579 0,'0'-17'15,"0"-19"17,0 19-1,-35 17-16,17 0 17,18-18-32,-17 18 15,-1 0 1,-35 0 0,18 0-1,17 0 16,-17 18-31,17 17 16,1 0 15,17-17-15,0 17 0,0-17-1,0 0 1,17-18-16,19 17 15,-1 18 1,0-17 0,18-18-1,-35 53 1,-1-35 15,1-18-31,17 53 31,-35-36-31,0 1 32,0-1-1,-17-17-15,-72 0-1,72 0 1,-54 0-1,18 0 1,18 0 0,-18 0-1</inkml:trace>
  <inkml:trace contextRef="#ctx0" brushRef="#br0" timeOffset="2743.84">21255 6985 0,'35'0'62,"-35"-18"-46</inkml:trace>
  <inkml:trace contextRef="#ctx0" brushRef="#br0" timeOffset="28056.18">21661 6491 0,'-36'0'328,"19"0"-313,17-18 1,-53 18 0,17 0 15,19 0-15,-1 0 15,1 0-31,-19 0 31,36 36-31,-17-19 31,17 19-15,0-1 0,0 0-1,35 1 1,-17-19-1,17 18 1,35 1 0,-34-1-1,-1-35 1,18 35 15,0-35-31,35 71 31,-70-54-15,-1 19 0,-17-19-1,0 1 17,-35 17-17,17-35 1,-52 18 15,34-18-31,1 0 16,0 0-1,17 0 17,-17 0-32</inkml:trace>
  <inkml:trace contextRef="#ctx0" brushRef="#br0" timeOffset="28758.18">22084 6526 0,'18'0'31,"-1"18"47,-17 17-62,0 1-1,35 69 1,-35-34-1,0-36 1,0 1 0</inkml:trace>
  <inkml:trace contextRef="#ctx0" brushRef="#br0" timeOffset="29156.26">21872 6544 0,'0'-18'47,"36"18"-31,-19 0-16,18 0 15,1 0-15,-1-17 16,106-19 15,-17 19 1,-124 52-1</inkml:trace>
  <inkml:trace contextRef="#ctx0" brushRef="#br0" timeOffset="29701.96">22384 6950 0,'17'0'46,"-17"-18"-46,36-17 16,-36 0 0,17-1-16,-17 1 15,53-88 1,0 17 15,-18 141 47,-35 0-78,0 1 16,18 34 0,-18 1-1,0-36 1,0-17-1,-18-18 17</inkml:trace>
  <inkml:trace contextRef="#ctx0" brushRef="#br0" timeOffset="29937.7">22472 6738 0,'35'0'47,"0"0"-47,1 0 16,-1 0-1,0 0 1,36-35-1,-53 17 1</inkml:trace>
  <inkml:trace contextRef="#ctx0" brushRef="#br0" timeOffset="30250.6">22948 6544 0,'0'0'16,"0"18"0,0 17-1,0 88 1,0-34-1,0-19 1,0-17 0,0-71 31</inkml:trace>
  <inkml:trace contextRef="#ctx0" brushRef="#br0" timeOffset="30572.49">22772 6615 0,'0'-36'32,"53"36"-17,-36 0 1,72-17 0,-72 17-16,71 0 31,-70 0-31,0 0 31,17 0-15</inkml:trace>
  <inkml:trace contextRef="#ctx0" brushRef="#br0" timeOffset="30893.74">23195 6615 0,'0'53'16,"0"17"-1,18 36 16,-18-71-31,0 0 16,35 1 0,-35-1-1,0-53 17,0 1-32</inkml:trace>
  <inkml:trace contextRef="#ctx0" brushRef="#br0" timeOffset="31203.71">23160 6579 0,'0'-35'16,"53"35"15,-18 0-31,-17 0 16,52-18 0,-52 18-1,0 0 1</inkml:trace>
  <inkml:trace contextRef="#ctx0" brushRef="#br0" timeOffset="31488.15">23230 6773 0,'18'0'16,"17"0"-1,-17 0 1,88 0-1,-71-17 17</inkml:trace>
  <inkml:trace contextRef="#ctx0" brushRef="#br0" timeOffset="31862.27">23319 7020 0,'17'0'16,"1"0"-1,88-35 16,-53 17 1</inkml:trace>
  <inkml:trace contextRef="#ctx0" brushRef="#br0" timeOffset="36876.31">23636 6985 0,'0'-18'172,"18"18"-32,-18-17-46</inkml:trace>
  <inkml:trace contextRef="#ctx0" brushRef="#br0" timeOffset="41615.05">22225 7585 0,'0'-36'141,"0"19"-63,0-1-47,0-17-15,0 17-1,0 1 1,0-1 0,0-17 249,-18 35-202,-17 0-48,35 17 1,-18-17 0,1 0-1,17 18 1,35-18 93,0 0-93,1 0-1,-1 0 1,0 0 0,-17 0-1,17 0 63,-35-35-31,0 17-31,0 0 15,0 1 0,0-19 94,-18 36-109,-17 0 0,18 0-1,-1 0 1,18 18 15,-35-18-31,17 0 47,18 18-31,-18-18-1,-17 17 1,17-17 0,54 0 155,-36-17-155,17 17 0,-17-36-1,0 54 32,0 0-31,0 17-1,0 18 1,0-35 0,0-54 46,0-17-46,0 36-16,0-19 15,0 1 1,0 18 0,0 34 46,0 1-46,0 35-1,-35-53 1,35-18 31,0 0-47,18 1 16,-18-18-1,17 17-15,19-17 16,-19-1-1,-17 54 32,18 17-31,-18-17-16,0 35 16,35-36-1,-35 1 1,0-36 62,0-17-62,0 0-1,-17 35 1,17 18 62,0 17-62,0-18-16,17 1 31,-17 17-16,0-52 48,-17-1-63,17-17 16,0 17-16,-18 1 15,18-19 1,18 54 62,-18 17-78,35-17 16,-35-1-1,17 19-15,-17-1 31,0-17-15,0-36 15,0-17-15,0-1-16,0-16 16,0 34-16,0-17 15,0 17 16,-17 36 32,17-1-63,-18 36 16,18-35-16,-35 52 31,17-34-16,18-19 110,0 19-109,0-19 0,0 1-16,0 17 15,0 0 17,0-17-32,0-53 62,0 17-62,0 1 16,0-19-1,0 19 1,0 34 15,0 19-15,0-1-16,-35 0 15,35-53 48</inkml:trace>
  <inkml:trace contextRef="#ctx0" brushRef="#br0" timeOffset="47558.94">3863 7726 0,'-18'0'16,"54"0"281,-1 0-282,-18 0-15,36 17 16,36 36 31,-36-53-32,-18 0 1,-18 0 0,-52 0 62,18 0-78,-72 0 15,54 0 1,-18 0 15,18 0-31,0 0 31,70 0 16,0 0-31,-17 0 0,17 0-16,89 0 15,-54 0 1,1-35-16,17 35 15,-18 0 1,19 0 15,-37 18 1,-52-36-1</inkml:trace>
  <inkml:trace contextRef="#ctx0" brushRef="#br0" timeOffset="49963.45">23989 6615 0,'18'0'157,"17"0"-142,0 0-15,-17 0 16,17 0-16,-17 0 31,-54 0 79,36-18-95,-17 18-15,-19 0 31,-16 0-31,-19 0 32,53 0-32,-17 71 31,0-36-31,17 0 31,18 0-31,0-17 31,0 17-15,0-17 0,53-18-1,53 18 1,-71-18 0,53 0-1,-70 0 1,0 0 15,17 0-31,-35-53 16</inkml:trace>
  <inkml:trace contextRef="#ctx0" brushRef="#br0" timeOffset="50407">24430 6544 0,'0'18'47,"-18"17"-32,18 0-15,0 36 16,-17-18 0,17-18 15,0 0-31,-36 1 16,54-36 46,17 0-46,-17 0-16,0 0 15,34 0 1,-34 0 0,17 0-1,-35-18 1</inkml:trace>
  <inkml:trace contextRef="#ctx0" brushRef="#br0" timeOffset="50735.57">24888 6526 0,'0'0'15,"0"36"32,0-1-47,0 36 31,0-36-31,0 18 32,0-36-32</inkml:trace>
  <inkml:trace contextRef="#ctx0" brushRef="#br0" timeOffset="50993.41">24747 6491 0,'0'-18'31,"53"18"-15,-17 0-16,69 0 31,-69 0-31,17 0 0,-1 0 16,-34 0-1,-18 36 17</inkml:trace>
  <inkml:trace contextRef="#ctx0" brushRef="#br0" timeOffset="51197.85">24783 6809 0,'53'0'47,"-18"0"-47,0 0 16,18-53-1</inkml:trace>
  <inkml:trace contextRef="#ctx0" brushRef="#br0" timeOffset="51676.33">25259 6544 0,'53'0'16,"-18"0"0,-17 0-16,-1 0 15,19 0 1,-1 0 0,-70 0 62,-1 0-63,1 0-15,-35 18 16,-19 52 15,36 1-15,18-54-1,53 1 1,17 35 0,53-18-1,-17-17 1,-1-18 0,-52 0-1,0 0-15,17-18 31,-35-52-31</inkml:trace>
  <inkml:trace contextRef="#ctx0" brushRef="#br0" timeOffset="51930.47">25594 6562 0,'0'35'31,"0"71"-15,0-71-1,0 53 1,0-70 0</inkml:trace>
  <inkml:trace contextRef="#ctx0" brushRef="#br0" timeOffset="52296.08">25823 6473 0,'0'0'0,"0"36"47,-35-19-47,0 36 15,0-35 1,17 17 15,18 1-15,53-19 31,-18-17-32,-17 0 1,17 35 0,-17-35-1,17 0 1</inkml:trace>
  <inkml:trace contextRef="#ctx0" brushRef="#br0" timeOffset="52862.25">26211 6509 0,'0'0'0,"0"-36"47,-17 36-31,-1 0-1,-17 0 1,17 18-1,1 17 1,-19-17 0,36 17 15,0 1-31,36-19 16,16 19-1,37 16 16,-72-52-31,1 36 32,0-36-32,-18 35 31,0-17-15,-18-1-1,-35-17 1,0 0-1,18 0 1,0 0 0,-1 0-1,19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31T17:56:38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2875 0,'53'18'234,"-18"-18"-218,-17 0-16,-1 0 16,1 0-16,17 0 15,-17 0-15,-1 0 16,19 0-1,-36-18 64,0 1-79,0-1 15,0-17 1,0-1 15,0 107 16,0-18-31,0 0-16,17 0 15,-17 0 1,0-124 46,0 36-62,0-1 16,0 19 15,18 34 0,35-17-15,0 36 0,0-36-16,52 70 15,-87-70 1,-18 18 31,-53-18-47,-53 35 15,53-17 1,1-18 0,16 35-1,19-35 1,17-35-16,0 0 31</inkml:trace>
  <inkml:trace contextRef="#ctx0" brushRef="#br0" timeOffset="499.37">7849 2787 0,'0'0'15,"0"18"16,0 35-15,18 52 0,-18 19 15,18-89-15,-18-141 15</inkml:trace>
  <inkml:trace contextRef="#ctx0" brushRef="#br0" timeOffset="731.63">7761 2752 0,'35'0'31,"1"0"-15,-1 0-16,0 0 15,71 0 1,-88 0 0,35 0-1,-89 17 17</inkml:trace>
  <inkml:trace contextRef="#ctx0" brushRef="#br0" timeOffset="891.83">7867 2858 0,'35'0'31,"-17"0"-15,0 0 0,70 0-1,-88 17 1</inkml:trace>
  <inkml:trace contextRef="#ctx0" brushRef="#br0" timeOffset="1031.76">7920 3157 0,'0'0'32,"53"18"-17,35-18 1,-17-88 15,-36 70-31</inkml:trace>
  <inkml:trace contextRef="#ctx0" brushRef="#br0" timeOffset="1265.93">8255 2928 0,'0'0'0,"18"0"15,35 0 1,35 53 0,18 35 15,-71-70-31,18-18 31,-18 0-31,-35-88 16</inkml:trace>
  <inkml:trace contextRef="#ctx0" brushRef="#br0" timeOffset="1430.94">8555 2893 0,'0'0'0,"-35"17"16,-36 142-1,36-124-15,35-17 16,-36 17-1,72-70 17</inkml:trace>
  <inkml:trace contextRef="#ctx0" brushRef="#br0" timeOffset="1667.4">8961 2840 0,'0'18'31,"0"34"-31,17 1 16,-17 36 0,0-54-1,0-18 1,0-87 15,0 35-31</inkml:trace>
  <inkml:trace contextRef="#ctx0" brushRef="#br0" timeOffset="1841.56">8837 2805 0,'35'0'47,"18"0"-47,0 0 16,0 0-16,106-36 31,-106 36-15</inkml:trace>
  <inkml:trace contextRef="#ctx0" brushRef="#br0" timeOffset="2056.5">9384 2769 0,'0'18'16,"0"35"0,0-18-16,0 53 31,0-52-31,18-19 31</inkml:trace>
  <inkml:trace contextRef="#ctx0" brushRef="#br0" timeOffset="2298.75">9349 2716 0,'0'0'0,"35"0"47,18-17-47,70 17 31,-87 0-31,34 0 31,-105 0-15</inkml:trace>
  <inkml:trace contextRef="#ctx0" brushRef="#br0" timeOffset="2467.94">9472 2787 0,'18'0'15,"-1"0"1,54 0 0,-53 0-1,-18 35 1</inkml:trace>
  <inkml:trace contextRef="#ctx0" brushRef="#br0" timeOffset="2598.96">9490 2981 0,'0'0'16,"53"18"15,52-18-15,-16-36 0</inkml:trace>
  <inkml:trace contextRef="#ctx0" brushRef="#br0" timeOffset="2799.86">9948 2840 0,'0'18'15,"-17"-1"1,17 18-16,0 54 31,0-36-31,0-1 0,0-16 31,17-36-31</inkml:trace>
  <inkml:trace contextRef="#ctx0" brushRef="#br0" timeOffset="3110.65">9948 2699 0,'18'-18'16,"0"18"-16,17-35 15,35 35 1,19 0 0,-89 53-1,0 53 17,-18-71-32,-53 35 31,54-70-31,17 18 31,0 0-15,17 17-1,19 0 1,-1-17 0,18-18-1</inkml:trace>
  <inkml:trace contextRef="#ctx0" brushRef="#br0" timeOffset="3633.77">10372 3104 0,'17'-17'15,"-17"-18"1,0 17-16,0 0 16,0 1-1,36-89 1,-36 88 0,0 1 46,0-19-46,17 36-1,-17-53-15,0 18 16,0 17 0,0 54 93</inkml:trace>
  <inkml:trace contextRef="#ctx0" brushRef="#br0" timeOffset="3969.23">10407 2663 0,'18'36'15,"-18"-1"1,17 89-1,36-54-15,0 106 32,-35-123-17,17-17 1,-35-54 15,35-35-15,-35 0-16,36-53 15,-36 53 1,0 36-16,17-36 31,36 71-15</inkml:trace>
  <inkml:trace contextRef="#ctx0" brushRef="#br0" timeOffset="4268.96">10795 3175 0,'35'-106'32,"18"0"-17,53-70 1,-71 141-1,-17 35 17,0 70-17,17 230 1,0-212-16,-35 0 31,0-70-31,0-53 31</inkml:trace>
  <inkml:trace contextRef="#ctx0" brushRef="#br0" timeOffset="4429.16">10954 3016 0,'17'0'31,"19"0"-31,17 0 16,141 0 15,-177-53-31,-17 36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31T18:03:27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 7267 0,'18'0'156,"-1"0"-125,1 0-15,17 0 15,-17 0-31,0 0 16,17 0-1,0 0 1,18 0-1,-18 0 1,18 0 0,-17 0-1,-1 0 1,18 0 0,-18 0-1,18 0 1,-18 18-1,0-18 1,-17 0 0,0 0 15,17 0-31,-17 0 31,-1 0-15,19 0-1,-1 0 1,-17 0-16,17 0 16,18 0-1,-18 0 1,88 0 0,-52 0-1,0 0 1,17 0-1,-18 0 1,89 0 15,-124 0-31,36 0 16,-1 0 0,54-18 15,-54 18-16,19 0 1,34 0 0,-17 0-1,-71 0 1,71 0 15,-53 0-31,18 0 16,34-17-1,-16 17 1,16 0 0,19-36-1,-18 36 1,52 0 0,-52-17-1,53 17 16,-106 0-15,123 0 0,-123 0-1,53 0 1,-18 0 0,36 0-1,-36 0 1,-17 0-1,-1 0 1,18 0 0,18 0-1,18 0 17,-71 0-32,35 0 31,18 0-16,-36 0 1,18 35 0,1-35-1,-19 0 1,71 0 0,-35 0-1,70 0 16,-105 0-31,123 0 16,18 0 15,-159 0-31,52 0 16,54 0 15,-53 0-15,17 0-1,-17 0 1,0 0 0,70 0-1,-70 0 1,0 18 0,18-18-1,-1 0 1,159 0 15,-229 0-31,106 35 16,-36-35-1,36 0 17,-53 0-32,-18 0 31,0 0-16,36 0 1,-71 0 0,0 0-1,17 0 32,-87 0 47,-36 0-78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31T18:19:45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7285 0,'0'0'0,"35"35"110,18-35-95,124 0 1,264 0 15,-300 0 0,-141 18 16,-53-18-47</inkml:trace>
  <inkml:trace contextRef="#ctx0" brushRef="#br0" timeOffset="2255.77">4092 8043 0,'18'0'296,"17"0"-280,-17 0-16,17 0 16,36 0 15,-54 0-31,54 18 31,-36-18-15,36 0-1,-36 0 1,53 0 0,-70 0-1,35 18 17,-18-18-32,35 0 31,1 0-16,-36 17 1,1-17 15,-1 0-31,53 0 32,-53 0-17,36 0 1,-36 0-1,18 0 1,18 0 0,-36 0 15,0 0-31,36 0 31,-54 0-31,1 0 0,53 0 31,-36 0-15,-17 0-16,-1 0 47,18 0-31,-17 0 62,0 0-47,-1 0-15,36 0-1,-35 0 1,0 0-16,70 0 31,-53 0-15,0 0-1,-17 0 1,52 0 0,-52 0-1,0 0 16,-36-35 173,-17 35-204,17 0 15</inkml:trace>
  <inkml:trace contextRef="#ctx0" brushRef="#br0" timeOffset="8853.61">6491 7479 0,'-18'0'218,"1"0"-186,-1 0 15,1 0 15,-19 0 1,36 18 30,0 17-77,0 0 0,0 18-1,0-18 1,0-17-1,0 0 17,0 17-32,0-18 15,0 1 32,0 0-47,0 17 31,0-17-15,0-1 0,0 19-1,0-19 1,0 1 15,0 0 0,0 17-15,18-35 203,17 0-219,0 0 15,-17 0 17,17 0-32,1 0 31,-54 0 94,-17-18-109,17 18-1,-17-17 1,17 17 15,1 0 0,34 0 63,18 0-78,1 0-16,-1 0 15,-17 0 1,-36 0 78,-17 0-79,17 0-15,-17 0 16,35-36 15,-18 36-31,18-17 31,0-1-15,0-17 0,0-1-1,0 1-15,0 17 32,0-17-32,0 0 15,0 0 1,0-1-1,0 1 1,0 17 0,0-34-1,0 34 17,0 0 30,0-17 1,35 35 15,-17 0-63,0 0-15,17 18 16,-17-18 0,-1 0-16,19 17 15,17 19 1,-71-36 62,-17 0-78,17 0 16,-53 0 15,54 0-31,-1 0 31,-17 0-31,70 0 94,18 0-79,0 0 1,-18 0 0,-17 17-1,-36-17 48,-17 0-63,17 0 15,-17 0 1,35-35-16,-53 35 16,35 0 15,36 0 16,53 18-32,-36-18 1,0 0 0,1 0-1,-54 0 32,0 0-31,-35 0-1,18 0 1,35 70 47</inkml:trace>
  <inkml:trace contextRef="#ctx0" brushRef="#br0" timeOffset="9359.36">6491 7920 0,'0'0'0,"0"35"63,18-35 15,35 0-47,-36 0-31,36 0 16,-17-17-1,-54 17 48,-17 0-63,17 0 15,0 0-15,-35 17 16,71-34 31,0-1-31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6:42:03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 5644 0,'35'0'62,"1"0"-46,34 0-1,124 0 32,-70 0-31,-18 0-1,88 0 1,-89 0 0,-52 0-1,-35 0 1,0 0-16,17 0 16,18 0-1,17 0 1,1 0 15,0 0-15,-36 0-16,53 0 15,-17 0 17,-36 0-17,18 0 1,0 0-1,-18 0 1,18 0 0,0 0-1,0 0 1,-36 0 0,54 0 15,-36 0-31,18 0 31,35 0-31,89 0 31,-160 0-15,1 0 0,52 0-1,1 0 1,-36 0-1,18 0 1,18 0 0,-1 0 15,-34 0-31,52-17 16,-53 17-1,36 0 16,-36 0-31,106-18 32,-88 18-1,-18 0-15,18 0-1,-35 0 16,17 0-15,18 0 0,18 0-1,34 0 1,-69 0 0,69 0-1,-69 0 1,17 0-1,-18 0 1,0 0 0,-17 0-1,35 0 17,-36 0 14,1 0-46,0 0 16,-1 0 0,19 0 15,-19 0-15,1 0-1,0 0 79,-1 0-94,1 0 16,-1 0-1,1 0 1,0 0-1,17 0 1,-17 0 0,-1 0 31,1 0-16,0 0-16</inkml:trace>
  <inkml:trace contextRef="#ctx0" brushRef="#br0" timeOffset="4236.91">9507 6668 0,'18'0'0,"17"0"15,1 0-15,-1 0 16,0 0-16,0 0 16,-17 0-1,35 0 1,53 0 15,-18 0-15,-53 0-1,-17 0 1,0 0 0,-1 0-1,1 0 1,-1 0-16,1 0 31,35 0-15,-35 0-1,35 0 1,-18-18 0,-18 0 15,1 18 31,0 0-46,17 0 0,-17 0 140</inkml:trace>
  <inkml:trace contextRef="#ctx0" brushRef="#br0" timeOffset="20053">2805 9560 0,'17'0'47,"19"0"-31,-1 0-1,88 18 16,-87-18-15,16 18 15,-34-18-15,0 0 0,-1 0-16,1 0 31,0 0-16,17 17 1,-17-17 0,52 18-1,-35-1 1,18-17 0,-17 0-1,-1 0 1,-18 0-1,89 18 1,-53-18-16,71 18 16,-54-18 15,18 17-15,-52-17-16,17 36 31,70-36-16,-70 0 1,35 0 0,53 0-1,36 0 1,-107 0 0,124 0-1,-105 0 1,105 0-1,-142 0 1,72 0 0,-1 0-1,-17-18 1,-18 18 0,-35-18-1,141 1 16,-53-36-15,-88 53 0,89-35-1,-90 35 1,1 0 0,-17-18-1,69 0 1,37 1-1,-89-1 17,-18 0-17,0 18 95,-17 0-95,-1 0-15,19 0 16,-19 0 0,36 0-1,-18 0 1,1 0-1,52 18 1,-53-18 15,0 0-31,1 18 16,17-1 0,-36-17 15,1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2T19:28:06.85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18538 9155 0,'18'0'31,"0"0"-31,-1 0 16,19 0-1,17 0-15,35 17 32,18-17-1,-71 0-15,18 0-1,-36 0 48,1 0-48,35 0-15,53 0 32,17 0-17,-17 0 1,0 0-1,53 0 1,-71 0 0,-53 0-16,53 0 31,18 0-15,-88 0-1,17 0 16,-17 0-31,-1 0 32,54 0-17,-53 0-15,87 0 16,-16 0 15,-19 0-31,-35 0 16,36 0-1,105 0 1,-70 0 0,0 0 15</inkml:trace>
  <inkml:trace contextRef="#ctx0" brushRef="#br0" timeOffset="167955.46">4551 10389 0,'70'0'62,"-17"0"-46,0 0-16,0 18 15,88-18 17,18 0-1,-106 0-16,-35 0 1,17 0 0,0 0 15,-17 0-31,-1 0 31,-17-18-31,18 18 16,17 0-1,106-35 17,-105 35-17,17-35-15</inkml:trace>
  <inkml:trace contextRef="#ctx0" brushRef="#br0" timeOffset="169038.56">9172 10301 0,'36'0'15,"34"0"17,-35 0-32,1-18 15,17 18-15,-36-17 16,54 17 0,70 0 15,106-18-16,-194 18 17,-36 0-17,1 0 1,0 0 0,-1 0 124,54-17-124,17 17-16,18 0 15,35 0 17,-53 0-17,-53 0 1</inkml:trace>
  <inkml:trace contextRef="#ctx0" brushRef="#br0" timeOffset="170106.28">13864 10178 0,'0'0'0,"18"0"16,17 0-1,71 0 32,-71 0-47,212 0 31,-229 0 32,-1 0-48,1 0-15,0 0 32,-1 0-32,1 0 62,17 0-62,18 0 16,-35 0-1,35 0 1,17 0 0,18 0-1,124 0 17,-141 0-32,158 0 15,53 0 16,-211 0-31,-54 0 0,36 0 32,-17 0-17,-19 0 1</inkml:trace>
  <inkml:trace contextRef="#ctx0" brushRef="#br0" timeOffset="-185335.72">9507 10319 0,'18'-36'62,"35"36"-62,-35 0 16,52 0 0,1 0 31,52-35-32,-70 35 1,53-17-1,-18-1 1,53-17 0,-88 17-1,-18 18-15,18 0 32,-35 0-32,17-18 15,-17 18 1,17 0 15,0 0-31,1 0 31,-19 0-15,19 0 0,-19 0-1,1 0 1</inkml:trace>
  <inkml:trace contextRef="#ctx0" brushRef="#br0" timeOffset="-184580.47">10301 10142 0,'35'0'31,"-17"0"-31,0 0 16,-1 0 0,19 0-16,-1 0 31,18 0 0,-18 0 16,-17 0-16,-1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2T19:34:04.80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15381 5468 0,'0'18'46,"35"-18"-14,-17 0-17,0 0-15,52 35 32,36-35-1,-88 0-31,52 0 31,-34 0-31,16 0 16,19 0-1,-53 0 1,-1 0 0,19 0-1,34 0 16,-35 0-31,71 0 32,-35 0-17,-18 0 1,-36 0-16,19 0 31,34 0 0,-35 0-15,36 0 0,0 0-1,52 0 1,-88 0 0,1 0-1,-1 0 1,-17 0 15,-1 0-15,1 0-1,-1 0-15,89 0 32,-35 0-32,70 0 31,-71 0-31,54 0 31,-89 0-15,18 0-1,-35 0 1,52 0 0,-52 0-1,0 0-15,70 0 16,-71 0-16,19 0 15,87 0 17,-105 0-32,88 0 31,-89 0-31,89 0 31,-53 0-31,106 0 31,-124 0-15,89 0 0,-72 0-1,1 0 1,-35 0 0,88 0-1,-36 0 16,-34 0-15,87 0 15,-88 0-31,18 0 16,36 0 0,52 0 15,-88 0-16,0 0-15,17 0 16,-52 0 0,52 0-1,-17 0 1,18 0 0,-36 0-1,106 0 16,-123 0-31,123-18 16,-53 18 0,-53 0 15,18 0 0,-35 0-15,0 0-1,-1-17 1,1 17 0,17 0-1</inkml:trace>
  <inkml:trace contextRef="#ctx0" brushRef="#br0" timeOffset="20089.48">4180 8731 0,'0'-17'31,"36"-1"-31,17 18 16,-36 0-16,54 0 16,-36 0-16,106-35 31,-17 17 0,-89 18-31,18 0 16,35 0-1,-35 0 1,53 0 15,-89 0-31,36-18 16,0 18-1,35 0 17,-70 0-1,0 0 203,17 0-234,-17 0 16,-1 0 0,19 0-1,-19 0 1,1 0-1</inkml:trace>
  <inkml:trace contextRef="#ctx0" brushRef="#br0" timeOffset="21660.39">4251 9596 0,'18'0'32,"52"0"-17,1 0-15,-18 0 16,17 0-16,89 0 31,-71 0 0,-35 0-15,0 0 15,-18 0-31,53 0 16,-35 0-1,0 0 17,-17 0-17,-19 0 1,36 0 0,-18 0-1,1 0 1,-19 0 15,19 0 157,-1 0-188,0 0 15,36 0 1,-1 0-1,54 0 17</inkml:trace>
  <inkml:trace contextRef="#ctx0" brushRef="#br0" timeOffset="24699.43">6650 9648 0,'35'0'62,"-17"0"-62,-1 0 16,19 0 15,52 0 0,-18 0-15,-17 0 0,-17-17-1,-1 17-15,35-18 16,36 18 0,18 0-1,-36 0 1,0 0-1,18 0 1,-18 0 0,0 0 15,-35 0-31,36 0 31,-54 0-15,53 0-1,0 0 1,18 0 0,-53 0-1,53 0 1,-71 0 0,71 0-1,-18 0 1,0 0-1,18 0 1,18 0 0,-1 0-1,-17 0 17,0 0-32,-36 0 31,1 0-16,-18 0 1,-18 0 0,36 0-1,-54 0 17,18 0 155,18 0-171,71 0-1,-71 0 1,211 0 0,-193 0-1,35 0 1,-53 0-1,-36 0 1</inkml:trace>
  <inkml:trace contextRef="#ctx0" brushRef="#br0" timeOffset="70787.62">6844 10689 0,'18'0'140,"17"0"-124,0 0-16,18 0 16,-18 0-16,18 0 15,0 0 1,18 0-16,87 18 31,-69-18 0,-54 0-15,35 0 0,-34 0-1,52 0 1,-53 0 0,142 0-1,-54 0 1,53 0 15,-123 0-15,88 35-1,18-35-15,106 18 32,-195-18-17,36 0 1,88 0-1,-88 0 1,-35 0 0,34 0 15,-87 0-31,53 0 0,87 0 31,-17 0 0,-105 0-31,17 0 0,88 0 32,-106 0-17,106 0 1,36 0 0,105 0-1,-194 0 1,212 0-1,-194 0 1,141 0 15,-177 0-31,177 0 32,-106 0-32,-35 0 15,-71 0 1,212 0 15,-176 0 0,-54 0-15,1 0 0,35 0 109,0 0-110,0 0-15,17-18 31,19 18-31,52 0 32,-71-18-32,-34 18 15,-19 0 1</inkml:trace>
  <inkml:trace contextRef="#ctx0" brushRef="#br0" timeOffset="103257.8">2417 11765 0,'0'-17'78,"0"-1"-78,0-35 0,0 35 16,0-105-1,0 35 32,0 35-31,0 35-1,0 0 1,0 1 0,0-18 15,0 17-31,0-70 31,0 35-31,35-18 31,-35 36-31,0 17 0,0 1 16,0-1 15,0 0 1,0 1-17,0-19 16</inkml:trace>
  <inkml:trace contextRef="#ctx0" brushRef="#br0" timeOffset="105654.07">2452 10918 0,'0'-17'62,"35"17"-62,36 0 0,-36 0 16,194 0 15,195 0 0,-213 0-15,-17 0 0,-53 0-1,0 0 1,-105 0 0,52 0 15,-53 0-31,89 0 31,-89 0-31,88 0 16,-105 0 15,17 0-15,-17 0 187,0 0-188,-1 0 1,1 0 15,0 0-31,-1 0 16,18-18-1,-17 1 1,17 17 0,1 0-1,-19 0 1,1 0 0,0 0 15,-18 52 63,0 1-79,0 0-15,0 53 16,0-71-1,0 177 1,0-159 0,0 123-1,-18-140 1,0 52 0,18-70-16,-17 17 15,17 35 16,0-34 1,-18-36 108,0 0-124,1 0 0,-1 35-16,-17-35 15,17 0 1,-17 0 31,-36 0-32,18 0 1,1 0-16,-37 0 16,-52 0-1,35 0 1,-52 0-1,-89 0 1,158 0 0,-105 0 15,142 0-31,-72 0 31,89 0-31,-53 0 16,52 0-1,-17 0 17,-17 0-17,17 0 1,-18 0 0,54 0-1,-19 0 1,19 0-1,-18 0 1,17 0 0,-17 0 31,-1 0-47,19 0 31,-1 0-31,0 0 0,-17 0 31,18 0-15,-19 0-1,1 0 1,17-18 0</inkml:trace>
  <inkml:trace contextRef="#ctx0" brushRef="#br0" timeOffset="108099.53">2364 11624 0,'17'0'78,"-17"18"-47,0-1-15,0 36-1,0 0 17,0-35-17,0 17 1,0-17 140,0 17 516,18-35-656,-18 18 30,18-18-30,-18 17 234,0 1-234,0 0 77</inkml:trace>
  <inkml:trace contextRef="#ctx0" brushRef="#br0" timeOffset="121709.13">2452 11906 0,'17'0'63,"1"0"-32,0 0-16,-1 0 48,1 0-47,0 0 15,-1 0-31,19 0 31,-19 0 110,1 0-1,-1 0-93,19 18 31,-19-18-62,-17 18 0,18-1 155,0-17-139,17 18-17,-17-18 17,-1 0-17,1 0-15,52 0 16,-34 0-1,-1 0 17,0 0 15,-17 0 46,0 0 251,-1 0-328,1 0-1,-1 0-15,1 0 16,0 0-16,35 0 16,-36-35-16,19 35 15,-1 0 1,0-18-1,-17 18 64,-1 0-64,1 0 141,0 0 63,35 0-203,35-18-16,-71 18 15,19 0 1,-19 0-16,19 0 16,-19 0-1,19 0-15,-19 0 47,1 0 16,-1 0-48,1 18-15,0-18 63,17 0-48,0 0-15,18 0 16,-35 0 0,17 18 15,-17-1-15,-1 1 15,19-18-16,-36 17-15,53 1 32,-36-18-17,54 0 1,-54 0 0,1 0 140,0 0-141,-1 0 17,1-18-17,-18 1 1,18-1 0,-1 1 109,19 17-110,-19-18 16,-17 0-31,53 1 32</inkml:trace>
  <inkml:trace contextRef="#ctx0" brushRef="#br0" timeOffset="133369">3175 13000 0,'35'-18'15,"18"18"-15,18 0 16,52 0-16,18-17 16,36 17-16,-19-18 15,283 18 1,477 0 15,-336 0 0,-424 0-15,301 0 0,-335 0-1,105 0 1,-123 0 0,123 0-1,-106 0-15,142 0 31,-18 0-15,-106 0-16,159 0 31,123 0-31,71-18 32,-317 18-32,352-53 31,-370 36-16,493-19 1,-493 19 0,141 17-1,229 0 1,-159 0 0,-176 0-1,177 0 1,70 0-1,282 0 17,-494 0-32,565 0 31,-529 0-31,493 0 31,-493 0-31,405-18 31,-317 18-15,-18-17 0,-247 17-1,-53-18 1</inkml:trace>
  <inkml:trace contextRef="#ctx0" brushRef="#br0" timeOffset="141718.19">2981 13988 0,'53'0'32,"0"0"-17,0 0-15,0 0 16,-18 0-16,282 0 31,142 0 0,-18 0-15,-212 0 15,-123 0-15,-35 0-16,70 0 15,-35 0 1,-18 0 0,18 0-1,35 0 1,35 0 0,-17 0-1,70 0 1,1 0-1,34 0 17,-105 0-32,-53 0 15,0 0 17,-89 0-17,1 0 48,-1 0-48,1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6:44:23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8714 0,'18'0'93,"0"0"-93,-1 0 32,19 0-1,-19 0-15,1 0-16,-1 0 31,36 0-16,-35 0 1,17 0 0,1 0-1,-1 0 1,0 0 0,-17 0-1,-1 0 1,19 0-1,-19 0 17,1 0-32,0 0 15,17 0 17,-18 0-17,36 0 1,-17 0-1,-1 0 1,18 0 0,17 0-1,-34 0 1,-1 0 0,18 0 15,0 0-31,-36 0 0,19 0 15,-1 0 1</inkml:trace>
  <inkml:trace contextRef="#ctx0" brushRef="#br0" timeOffset="1826.86">4286 9578 0,'18'0'125,"0"0"-125,70 0 31,-35 0-15,-18 0 0,0 0-16,-17 0 15,17 0-15,-17 0 16,17 0 15,36 0 0,-19 0-15,-16 0 0,-19 0-1,19 0 1,-1 0 15,-17 0-31,17 0 16,0 0-1,18 0 1,-18 0-16,1 0 16,17 0-1,17 0 17,1 0-17,-36 0 1,18 0-1,0 0 1,-18 0 0,53 0-1,-70 0 17,0 0-1,-1 0 63</inkml:trace>
  <inkml:trace contextRef="#ctx0" brushRef="#br0" timeOffset="5543.07">6703 9648 0,'17'0'32,"19"0"-17,-19 0 1,1 0 15,0 0-15,17 0-1,18 0 17,-36 0-17,19 0 1,-1-17 0,0 17-1,18 0 1,-35 0 15,-1 0-15,1 0-1,17 0 1,-17 0 0,0 0 30,17 0-14,18 0-32,-18 0 15,0 0 1,-17 0 0,70 0-1,0 17 1,-70-17-16,0 0 15,35 0 17,-36 0-32,89 0 31,-71 0-31,54 0 16,-19 0-1,-17 0 1,35 0-1,-70 0 17,0 0-1,-1 0-15,71 0-1,-35 0 1,124 18 15,-124-18-31,123 35 31,-158-35-31,52 0 16,-52 0 15,-1 0-15,1 0-1,35 0 1,-35 0 0,35 0-1,-18 0 1,35 0 0,54 36-1,-54-36 1,19 0-1,-36 0 1,-1 0 0,-16 0-1,-19 0 1,54 0 15,-53 0-31,-1 0 31,18 0-31,18 0 32,-35 0-17,17 0 1,18 0 0,-18 0-1,18 0-15,0 0 16,0 0-1,-17 0 1,-1 0 15</inkml:trace>
  <inkml:trace contextRef="#ctx0" brushRef="#br0" timeOffset="10818.81">2399 11924 0,'0'-18'125,"0"1"-110,0-89 17,0 71-17,0 17 1,0 0 0,0-17 30,0 17-46,0-17 16,0 0 0,0 17-1,0-17 17,0 17-32,0-17 62,0 17-31,0 1-31,0-1 16,0-17 0,0-1-1,53-52 1,-53 71 15,0-1 16,17 0-31,-17 1 15,0-1-16,0 0-15,0 1 16,18-19 0,-18-16 15,0 34-15,0 0 46,0 1-46</inkml:trace>
  <inkml:trace contextRef="#ctx0" brushRef="#br0" timeOffset="14782.65">2452 10954 0,'0'-18'141,"17"18"-126,1 0 48,0 0-48,-1-18 1,1 18 0,0 0 15,-1 0-31,1 0 31,17 0-31,-17 0 16,17 0 62,0 0-62,-17 0 77,35 0-77,-18 0 0,-17 0-16,0 0 15,17 0 1,-18 0-1,36-17 17,-35 17 61,17-18-77,-17 18-16,52-17 31,19 17-15,-54 0-16,18 0 16,53-18-1,-36 18 16,-52 0-15,-1 0 15,1 0-31,35 0 32,-18 0-32,-17 0 15,0 0 1,52 0-1,-35 0 1,18 0 15,-17 0-15,69 0 0,-87 0-1,35 0 1,-35 0-1,-1 0 1,19 0 0,-1 0-1,-17 0 1,-1 0 15,1 0-31,-1 0 94,1 0-94,35 18 16,-35-18-1,-1 0 1,19 0-1,-36 17 1,17-17 0,18 0-1,-17 0 17,0 0-32,17 0 31,0 0-31,36 0 31,-54 18-15,1-18-1,0 0 17,-1 17-17,1-17 16,0 0 48,17 36 139,-35 17-218,0-18 16,18 88 15,-1 89-15,-17-106-1,0-88 17,0 17-17,0-18 17,0 19-17,0-1 1,0 18-1,0 18 1,0-54 0,-17 18-1,17-17 1,0 0 0,-18-1-1,18 1 48,-18 0-63,18-1 15,-17-17 17,17 18 14,-18-18-30,0 18 0,1-18-16,-19 0 31,-34 35-15,35-35-1,17 17 1,0-17-16,-70 18 31,53-18-15,-36 18-1,36-18 1,-53 0 0,70 0-1,-35 0 1,18 0-1,-124 0 17,106 0-32,-88 0 15,35 0 1,-35 0 15,106 0-31,17 0 0,1 0 94,-36 0-94,18 0 16,-1 0-1,-140 0 1,70 0-1,71 0 1,0 0 15,17 0 16,0 0-31,-35 0-1,18 0 1,0 0 0,-18-18-1,35 18 63,1-18-78,-1 18 32,0 0-17,1 0 1,-1 0 0,0 0-1,-17-17 1,0 17-1,17 0 1,1 0 0,-1 0-1,0 0 1,1 0 78,-1 0-79,18-18-15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2T19:58:23.88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16034 9631 0,'17'0'47,"-17"53"47,0-18-78,0 18-1,0-35-15,0-1 16,0 54 0,0 35 15,0-1-16,0-69 1,0-1 0,0 53-1,0-70 1,0 88 0,0-36-1,0 1 1,36 17-1,-36 88 17,0 54-1,0-177-31,17 105 31,-17-105-31,0 106 16,36-53-1,-36 0 1,17 0 15,-17 88-15,35-53 0,-35 70-1,0-140 1,0 70-1,36 88 1,-36-52 15,35-89-31,-35 35 16,0 1 0,18 105 15,-18-176-31,0 70 31,35 1-31,-35 123 31,0-194-15,18 123 0,-18-88-1,35 54 1,-35-72-16,0 36 15,35 17 1,-35-17 0,0 18-1,35 17 1,-17 0 15,-18-106-31,0 124 31,0-106-31,0 141 32,0-159-17,0 36 1,35-1 0,-35 71-1,0-70 1,18-1-1,-18 1 1,0 0 0,0-36-1,35 18 1,-35-18 0,0 0-1,0-17 1,0 17 15,0-17-15,0 0-1,0 17 1,0 0 0,0 18-1,0-18 1,0 18-1,0 0 1,-17-18 0,17 18-1,0 0 1,0 0 0,0-35 15,0 17-16</inkml:trace>
  <inkml:trace contextRef="#ctx0" brushRef="#br0" timeOffset="4304.89">16104 9701 0,'18'0'15,"-18"-17"251,0-1-235,-18 18-15,18-35-1,-35 17 17,35 1-17,-18-19 17,18 1-17,-17 35 1,17-35-1,0 17 1,0 0-16,-36 1 16,36-18-1,0-1 1,-17 19 0,17-1-1,-18-17 1,18 17 15,0 0-31,0 1 31,-35 17 1,53-35 61,17 35-93,18-18 16,-36 18 0,19 0-16,-19-35 15,54 17 16,-54 18-31,19 0 0,34-35 32,-52 35-32,35-18 15,-18 18 17,0 0-32,-17-35 15,17 35-15,54 0 16,69-18-1,-105-17 1,53 35 0,53-35-1,-36-1 1,36 1 0,106 17-1,-71-17 1,0 35-1,35-35 1,-17 0 0,176-1-1,-88 36 1,-1-70 15,-16 34-15,140 1-1,-88 35 1,-17-35 0,-36 35-1,0-35 1,18 35 0,159-36-1,-177 1 1,18 0-1,105-1 1,-140 1 0,-36 0-1,0 0 17,-34 35-17,122-36 1,-158 36-1,-18 0 1,18 0 0,-1 0-1,-122 0 1,17 0-16,17 0 16,-17 0-1,-35 0 1,-1 0-1,-17 18 110,0 17-109,0 18-16,0 0 16,-35 212-1,35-159 1,-35 105 0,-1 160-1,36-248 1,0-17-16,0 158 15,18 89 17,-18-229-32,0 229 31,35-107-15,-35 37-1,36-36 1,-1 0-1,0 176 1,-35-159 0,36 1-1,-1 123 1,0-123 0,-35-36-1,35 36 1,-35-18-1,0 70 1,0-123 0,0-18 15,36 71-15,-36-158-1,0 87 1,0 18-1,0-106 1,17-17 0,-17-36-1,-88 0 1</inkml:trace>
  <inkml:trace contextRef="#ctx0" brushRef="#br0" timeOffset="7949.87">16633 17145 0,'18'0'32,"0"0"-17,17 0 1,0 0 0,36-18-1,35-17 16,-53 35-15,52-18 0,-34 18 15,35-35-15,0 35-1,70-17 1,18-19-1,-123 36 1,87-35 0,54 0-1,-106-1 1,17 36-16,71-35 16,0 0-1,0 17 1,-88-17-16,124 0 15,-1-1 1,141 1 15,-246 0-15,229-36 0,-106 71-1,17-35 1,1 0-1,-1 35 1,89-36 0,-106 1-1,35 35 1,-35-35 0,106 35-1,-53-18 16,-212 18-31,159-35 16,-88 35 15,123-35-15,-141 35 0,-35-36-1,0 1 1,88 17-1,-71 18 1,1-35 15,-89 35-31,53-17 16,-17-19 0,-36 36-1,18-17 1,-18-19-1,-17 36 17,35 0-17,0 0 1,0 0 0,-18 0-1,35 0 1,-34 0-1,17 0 1,-1 0 0,-16-17-1,-1 17 17,0 0-17,-17 0 1,-18-18 156,0-17-157,0 17 17,0 1-17,-35-19 1,35 19-1,0-1 17,0-17-1,0 17-15,0 0 30,-18-17-14,18 18-1,-35-1 0,35-17 0,0 17 1,-18 18-17,18-18 1,0 1 15,-18-19-15,18 19 31,-35-1-16,35-17 31,0 17-15,-17 1 0,-1 17 172,-17 0-203,17-36-16</inkml:trace>
  <inkml:trace contextRef="#ctx0" brushRef="#br0" timeOffset="44773.96">26088 11924 0,'0'18'31,"0"17"-15,0-18 15,0 1-15,0 35 31,0-35-32,0-1 1,18 89 0,17-88-1,-35-1 1,-18-34 78,18-1-94</inkml:trace>
  <inkml:trace contextRef="#ctx0" brushRef="#br0" timeOffset="45600.56">26053 11818 0,'0'18'78,"0"17"-63,-18-17 1,-53 87 0,54-69-1,-54 87 1,54-105 0,34 17 62,36-35-63,-35 0 1,17 0 0,0 18-16,54-1 31,-72-17-16,-17-35 79,0 17-94,0 1 16,0-54-1,0 18 1,0 18 15,0 17-31</inkml:trace>
  <inkml:trace contextRef="#ctx0" brushRef="#br0" timeOffset="46049.45">26141 12083 0,'17'0'46,"19"0"-30,264-106 15,-159 53 1,-88 35-32,-18 18 15,0-17 1</inkml:trace>
  <inkml:trace contextRef="#ctx0" brushRef="#br0" timeOffset="47552.12">27323 11271 0,'0'-17'31,"35"17"-15,35-53 15,-17 53-15,-17 0-1,-1 0 1,0 0 0,-52 0 109,-19 0-110,19 0 1,-36 0 0,35 0-1,-35 0 1,36 17-16,-36 19 15,0 17 1,35-18 0,-17 18-1,52-36 17,36 19-17,124-19 16,-124-17-31,35 0 16,-18 0 0,1-35 15</inkml:trace>
  <inkml:trace contextRef="#ctx0" brushRef="#br0" timeOffset="47982.31">28099 11201 0,'0'0'0,"0"-18"47,-36 18-47,-34 0 31,52 0-31,-17 18 16,-18 52 0,18 54-1,35-36 1,35-18-1,177-70 1,-142-35 0,54-88-1,-124 87 1,0-87 0,-18 70-1,1 18 1</inkml:trace>
  <inkml:trace contextRef="#ctx0" brushRef="#br0" timeOffset="48248.11">28416 11165 0,'0'0'0,"0"71"32,0 35-17,0 17 17,0-105-32,18-18 15</inkml:trace>
  <inkml:trace contextRef="#ctx0" brushRef="#br0" timeOffset="48630.78">28469 11201 0,'0'17'15,"0"36"1,18-53 0,17 36 15,-17-36-31,17 0 16,36-71-1,-19-17 16,1 88-31,-53-36 32,18 36-32,-18 142 31,0-89-15,0 70-1,0-105-15</inkml:trace>
  <inkml:trace contextRef="#ctx0" brushRef="#br0" timeOffset="48991.75">29087 11112 0,'0'36'15,"-18"228"17,18-158-1,0-71-15,0-70-1,0-18 1</inkml:trace>
  <inkml:trace contextRef="#ctx0" brushRef="#br0" timeOffset="49231.82">29051 11112 0,'88'0'15,"-70"0"1,53 0-1,-36 0-15,35 18 16,-34 17 0,-36 36-1,-53 0 1,-53-36 0,35-53 15,71-35-31</inkml:trace>
  <inkml:trace contextRef="#ctx0" brushRef="#br0" timeOffset="49624.12">29792 11271 0,'-18'0'15,"-70"0"1,18 53 0,-36 71-1,88-36 16,18-71-31,71-17 32,35 0-17,52-123 1,-140 105 0,-18-52-1,-18 17 1,-17 35-1</inkml:trace>
  <inkml:trace contextRef="#ctx0" brushRef="#br0" timeOffset="49889.12">30127 11218 0,'0'71'16,"0"-18"-1,0 0 1,0 0-16,0 35 16,0-123 30</inkml:trace>
  <inkml:trace contextRef="#ctx0" brushRef="#br0" timeOffset="50157.13">30127 11254 0,'0'0'0,"0"17"0,18 19 15,-18 16-15,0 37 32,35-19-17,0-35 1,18-35 0,18-88-1,-36 18 1,-35 34-16,18-16 15,-18 16 1,35 1 0</inkml:trace>
  <inkml:trace contextRef="#ctx0" brushRef="#br0" timeOffset="50401.18">30603 11236 0,'0'88'32,"0"-17"-17,0-1 1,0-52-1,0 0 1,0-54 0</inkml:trace>
  <inkml:trace contextRef="#ctx0" brushRef="#br0" timeOffset="50616.71">30621 11271 0,'18'0'16,"35"0"-16,-18 0 15,36 0 1,-19 0 0,-16 0-1</inkml:trace>
  <inkml:trace contextRef="#ctx0" brushRef="#br0" timeOffset="50767.77">30621 11395 0,'35'0'15,"1"0"-15,17 0 16,-18-18-16,-17 18 31,-1 0-31</inkml:trace>
  <inkml:trace contextRef="#ctx0" brushRef="#br0" timeOffset="50900.81">30639 11624 0,'0'0'0,"17"0"16,1 0-1,0 0 1,17-53 0</inkml:trace>
  <inkml:trace contextRef="#ctx0" brushRef="#br0" timeOffset="51803.45">31097 11236 0,'0'0'0,"0"35"15,0 18-15,0 18 16,0-1-16,0 1 15,0-36-15,0 18 32,0-35-17</inkml:trace>
  <inkml:trace contextRef="#ctx0" brushRef="#br0" timeOffset="52095.48">31097 11289 0,'36'35'31,"-19"0"-31,36 71 16,35 18 15,-35-89-31,0-35 31,53-88-15,-35-53-1,-36 0 1,-35 105 0,0 19-1</inkml:trace>
  <inkml:trace contextRef="#ctx0" brushRef="#br0" timeOffset="52319.02">31891 11307 0,'0'35'31,"0"18"-16,0 88 1,0-88-16,0-18 16,0 0-1,0-52 1,0-36-16</inkml:trace>
  <inkml:trace contextRef="#ctx0" brushRef="#br0" timeOffset="52637.12">31750 11254 0,'35'0'31,"18"0"-15,53 0-1,-53 0 1,0-18-1,0-35 1</inkml:trace>
  <inkml:trace contextRef="#ctx0" brushRef="#br0" timeOffset="52824.05">32191 11254 0,'0'0'0,"0"53"0,35 35 16,1 106 0,-1-35-1,-35-142 1,0-52 0</inkml:trace>
  <inkml:trace contextRef="#ctx0" brushRef="#br0" timeOffset="53053.04">32173 11342 0,'36'0'15,"17"0"-15,-1 0 16,1 0-1,0 0-15,18 0 16,-36 0 0,-35-18-1</inkml:trace>
  <inkml:trace contextRef="#ctx0" brushRef="#br0" timeOffset="53204.04">32262 11465 0,'35'0'16,"0"0"-16,53 0 15,-70 0 1,-18 53 0</inkml:trace>
  <inkml:trace contextRef="#ctx0" brushRef="#br0" timeOffset="53353.88">32173 11889 0,'106'-18'16,"-71"18"0,1 0-1,-54 0-15</inkml:trace>
  <inkml:trace contextRef="#ctx0" brushRef="#br0" timeOffset="54459.92">28575 12700 0,'18'0'47,"-18"-35"-31,35-1-1,-17-52 16,70-71-15,-35 36 0,-18 35-1,-35 70 1,0 36 31,35 70-32,-35 18-15,18 35 16,-18-35 0,0-71-1,0-17 17</inkml:trace>
  <inkml:trace contextRef="#ctx0" brushRef="#br0" timeOffset="54659.92">28716 12541 0,'0'0'0,"35"-17"31,-17 17-31,35 0 16,35 0-1,-17 0 1,52-36 0</inkml:trace>
  <inkml:trace contextRef="#ctx0" brushRef="#br0" timeOffset="54905.46">29245 12347 0,'18'53'47,"-18"-18"-47,0 1 16,0 17-1,0-18 1,0-53 31,0-17-47</inkml:trace>
  <inkml:trace contextRef="#ctx0" brushRef="#br0" timeOffset="55324.73">29210 12241 0,'0'-17'0,"0"-1"15,18-17 1,17 35 0,-17-18-1,70 18 1,-18 0-1,19 0 1,-54 0 0,-35 35-16,53-17 31,-53 17-15,0 18-1,-36-35 1,-87 52-1,52-70 1,1 0 0,35-17-1,17 17 1</inkml:trace>
  <inkml:trace contextRef="#ctx0" brushRef="#br0" timeOffset="55621.71">29810 12188 0,'35'18'31,"-35"35"-15,18 53-1,-18-53 1,35-18 0,-35 0-1,0-52 1,0-19-1</inkml:trace>
  <inkml:trace contextRef="#ctx0" brushRef="#br0" timeOffset="56025.71">29810 12118 0,'0'-18'15,"0"-17"1,70 17 0,1 18-1,-18 0 1,0 18 0,0 17-1,-36 1 16,-34-1-15,-54-18 0,18 19-16,-17-36 15,-1 17 17,53-17-17,18 36 48</inkml:trace>
  <inkml:trace contextRef="#ctx0" brushRef="#br0" timeOffset="57032.96">28822 12859 0,'18'0'140,"-1"0"-140,18-36 16,54 36-16,-1-35 15,35 35 1,389-70 0,158-1 15,-564 36-15,-71 35-1,-17 0 16,-18-18-15</inkml:trace>
  <inkml:trace contextRef="#ctx0" brushRef="#br1" timeOffset="67803.5">16263 9296 0,'18'17'62,"-18"36"-46,0 35 0,0-17-1,0 35 16,0-89-15,0 72 0,0-72-1,0 1 1,0 0 0,0 17-1,0 35 1,0-34-1,0-19 1,0 54 15,0-53-31,0-1 32</inkml:trace>
  <inkml:trace contextRef="#ctx0" brushRef="#br1" timeOffset="72615.67">16334 9313 0,'17'0'125,"54"-17"-109,35 17-16,-71 0 15,53 0 1,247-18 0,-53 0 15,-246 1-31,34 17 31,-34 0 0,-1-35-31,0 35 16,18 0-16,141 0 16,-70 0 15,17 0-16,176 0 1,-229 0 0,124 0-1,-53 0 1,-36 0 0,89-18-1,-71 18 1,-53-18-1,53 18 1,89-35 0,-107 17-1,53 1 1,-34-1 0,16 0 15,-17 1-16,-35-1 1,-17 0 0,69 18-1,-87-17 1,70-18 0,123-18-1,-140 53 1,17-36-1,0 36 1,-35-35 15,-71 17-31,18 18 32,-17 0-17,105 0 1,-53-17-1,106-1 1,-159 18 0,71-35-1,-36 17 1,19 18 0,52-35-1,-106 35 1,141-18-1,-70 18 1,18 0 0,-89 0 31,0 0-47,36 0 31,17 0-16,-17 0 1,-18 0 0,-36 0-16,36 0 15,18 0 1,-36 0 0,141 0-1,-70 0 1,-53 0-1,53 0 1,-18 0 0,-53 0-1,54 0 17,-36 0-1,-1 0-16,-52-17 1,36 17 0,-19 0 15,19-18-15,-1 0-1,-17 36 188,-18 0-187,0 17 0,0 0-16,0-17 0,0 0 15,0 34-15,0-34 16,0 17-1,35 18 1,-35 0 15,0-18-15,0 18 0,0-35-1,0 17 1,0 1-1,0-19 1,0 19 0,0-19-1,0 18 1,0-17 0,0 0 30,0-1-14,0 1-17,17 0-15,-17-1 78,0 19-31,0-19-31,18 1 0,-53-1 296,0-17-296,-1 0-16,-17 18 15,-52 17-15,16-35 32,-193 36-1,212-36-31,-72 0 15,54 0 1,-53 0 0,-106 0-1,-35 0 1,158 0 0,72 0-1,-19 0 1,-88 0-1,18 0 1,-88 0 15,141 0-15,-124 0-16,0 0 31,1 0-15,17 0-1,17 0 1,-52 17 0,158 1-1,-87 0 1,-125-18 15,125 0-31,52 0 16,-18 0-1,18 0 1,1 35 0,34-18-1,-123-17 17,71 0-17,-1 0 1,71 0-1,-88 18 1,88 0 0,0-18-1,-141 17 1,124-17 0,-177 18 15,176 17-31,-35-17 15,36-18 1,-18 18 15,35-1-15,0 1 0,-35 35-1,-36-18 1,71-35-1,-106 35 1,71-17 0,-18 35-1,-88-53 1,106 18 0,-35-1-1,52 1 16,36-18-15,-53 0 0,17 0-1,54 0-15,-36 0 32,17 0-17,1 0 1,-36 0-1,19 0 17,-1 0-17,35 0 1,0 0 0,-17 0 15,0 0-31,17 0 15</inkml:trace>
  <inkml:trace contextRef="#ctx0" brushRef="#br1" timeOffset="76197.62">24800 9102 0,'-17'0'31,"52"17"204,0-17-220,-17 0-15,-1 0 16,142 0 15,-18 0 1,-70 0-17,-1 0 16,-34 0-31,-19 0 16,1 0 15,17-35 63,-35 17-94,0 1 16,18-19-1,-18 72 79,0 17-94,-18 35 31,1-35-15,17-36 0,0-52 30,0 0-30,0 0-16,0 17 16,0-35-1,0 35 1,0 1 0,35-19 15,0 36-31,0 0 15,107 36 17,-125-1-32,19-17 15,-1-1 17,-35 19-17,-18-1 1,1-17-1,-72 17 1,1 0 0,53-35-1,17 0 1,18-106 0</inkml:trace>
  <inkml:trace contextRef="#ctx0" brushRef="#br1" timeOffset="77360.17">26388 8890 0,'-18'-35'31,"18"17"0,53 0-15,0 18 0,70 0 15,-87 18-16,-1-18 17,-53 0 30,1 0-46,17-18-1,-36 18-15,-16 0 16,-1 0 0,35 0-1,-53 18 1,36 35 0,-53 88-1,88-123 1,0 17-1,18-17 1,140-18 15,-87 0-31,-18 0 0,88 0 32,-106 0-32,36-53 31,35 0-31</inkml:trace>
  <inkml:trace contextRef="#ctx0" brushRef="#br1" timeOffset="77750.17">27252 8819 0,'0'0'0,"-18"0"47,-34 0-31,16 0-16,-70 53 31,89-17-31,-36 105 16,18-53 15,70 0-16,0-88 1,194-35 0,-140-18-16,-36-18 15,17-70 1,-70 106 0,-35-53-1,-18 88 1</inkml:trace>
  <inkml:trace contextRef="#ctx0" brushRef="#br1" timeOffset="78021.17">27640 8802 0,'0'35'31,"0"18"-31,0-18 16,0 36 0,0-54-1,0 19 1,35-36-1,1-71 1</inkml:trace>
  <inkml:trace contextRef="#ctx0" brushRef="#br1" timeOffset="78483.28">27746 8714 0,'0'53'31,"-18"-18"-15,18 0-16,0 36 16,18-54-1,0 19 1,52-36 0,18-53 15,-70 35-31,17-35 15,-35 71 32,36 17-47,-36 18 32,0-18-32,17-35 31,18 0-16,18-35 1,-35 0 0,35 35-1,-53 17 1,0 71 0,0-70-1,18 17-15</inkml:trace>
  <inkml:trace contextRef="#ctx0" brushRef="#br1" timeOffset="78821.28">28487 8855 0,'0'35'16,"0"0"-16,-18 18 16,1 159 15,-19-177-31,36-17 31,0-53-15,0-18-1,-35 0-15,35-53 16</inkml:trace>
  <inkml:trace contextRef="#ctx0" brushRef="#br1" timeOffset="79085.28">28522 8767 0,'0'0'0,"35"0"15,36 0 1,-53 0 0,17 35-1,-35-18 1,0 36-1,0-17-15,-88 34 16,-1-35 0,1-35 15,53-52-31,35 34 16</inkml:trace>
  <inkml:trace contextRef="#ctx0" brushRef="#br1" timeOffset="79461.89">28998 9084 0,'0'0'0,"-17"0"15,-1 0 1,-17 0 0,-18 0-1,18 18-15,17 70 16,-17-18 15,35-52-15,123 35-1,54-106 1,-72-35 0,-87 0-1,-18-1 1,-18 54-16,-70-53 16,53 70-16</inkml:trace>
  <inkml:trace contextRef="#ctx0" brushRef="#br1" timeOffset="80287.5">29439 8872 0,'0'18'47,"0"158"-31,0-70-16,0 194 31,0-265 0,18-105 0</inkml:trace>
  <inkml:trace contextRef="#ctx0" brushRef="#br1" timeOffset="80589.5">29422 8925 0,'0'36'47,"35"52"-47,-35-18 16,71 54 15,-19-107-16,-34-17-15,106-35 32,-54-71-32,-52 36 15,-18-1 1,17 18 15</inkml:trace>
  <inkml:trace contextRef="#ctx0" brushRef="#br1" timeOffset="80819.5">30021 8925 0,'0'88'31,"0"-17"-31,0 53 16,0-54 0,0-52 15,53-54-15</inkml:trace>
  <inkml:trace contextRef="#ctx0" brushRef="#br1" timeOffset="81054.53">30004 8890 0,'17'0'31,"19"0"-31,122 0 31,-122 0-31,17 0 16,-18 0 0,-53 0 15</inkml:trace>
  <inkml:trace contextRef="#ctx0" brushRef="#br1" timeOffset="81219.53">30074 8996 0,'53'0'31,"0"0"-31,0 0 16,35 17 0</inkml:trace>
  <inkml:trace contextRef="#ctx0" brushRef="#br1" timeOffset="81354.56">30162 9243 0,'36'0'32,"34"0"-17,-34 0-15,140-53 16</inkml:trace>
  <inkml:trace contextRef="#ctx0" brushRef="#br1" timeOffset="81587.57">30656 8943 0,'0'53'31,"0"176"-15,0-194-16,0-17 31,0-36-15</inkml:trace>
  <inkml:trace contextRef="#ctx0" brushRef="#br1" timeOffset="81856.57">30692 8855 0,'0'53'16,"0"-18"-16,17 53 16,-17 0-1,36-52 1,17-19-1,17-17 1,36-70 15,-53 34-15,-18-17 0,-17 18-1,17 18-15</inkml:trace>
  <inkml:trace contextRef="#ctx0" brushRef="#br1" timeOffset="82082.08">31327 8961 0,'0'17'15,"0"18"-15,0 54 16,0 17 0,0-89 15,0-70 0</inkml:trace>
  <inkml:trace contextRef="#ctx0" brushRef="#br1" timeOffset="82298.62">31168 8961 0,'35'0'46,"0"0"-46,1 0 16,17 0-16,123 0 31,-123 0-31</inkml:trace>
  <inkml:trace contextRef="#ctx0" brushRef="#br1" timeOffset="82492.64">31715 8943 0,'0'18'16,"0"34"0,0 72-1,-36-89 1,36-17 0,53-18 15,-53-35-31</inkml:trace>
  <inkml:trace contextRef="#ctx0" brushRef="#br1" timeOffset="82689.64">31750 8855 0,'71'0'16,"-1"0"-1,-17 0 1,35 0 0,-52 0-1,-19 17 17</inkml:trace>
  <inkml:trace contextRef="#ctx0" brushRef="#br1" timeOffset="82898.67">31679 9031 0,'0'0'0,"18"0"47,17 0-47,1 0 16,-1 0-1,18 53 1</inkml:trace>
  <inkml:trace contextRef="#ctx0" brushRef="#br1" timeOffset="83077.69">31521 9331 0,'17'0'31,"177"0"-15,-141 0-1,0 0 1</inkml:trace>
  <inkml:trace contextRef="#ctx0" brushRef="#br1" timeOffset="84099.82">27534 9543 0,'0'35'47,"0"53"-16,0 53-15,0-53-1,0-70 1,0 0 0,0-36-1,0 0 1</inkml:trace>
  <inkml:trace contextRef="#ctx0" brushRef="#br1" timeOffset="84551.85">27499 9543 0,'18'0'63,"-18"17"-48,35 19-15,0 52 16,0-18 0,36 18 15,-36-52-31,-17-36 31,0 0-31,35-71 16,-36 1 15,-17-19-15,0 54-1,35 0 1</inkml:trace>
  <inkml:trace contextRef="#ctx0" brushRef="#br1" timeOffset="85017.85">28028 9948 0,'35'-53'32,"-35"0"-17,71-17 1,-36-1-1,1 54 17,-19 34-1,-17 36-15,36 71-1,-36-36-15,17-70 31</inkml:trace>
  <inkml:trace contextRef="#ctx0" brushRef="#br1" timeOffset="85225.85">28116 9878 0,'53'0'32,"-17"0"-32,-1 0 15,35 0 1,-34 0-16,52-36 16,-70 19-1</inkml:trace>
  <inkml:trace contextRef="#ctx0" brushRef="#br1" timeOffset="85585.86">28557 9666 0,'0'53'47,"0"-18"-47,0 36 16,0-1-1,0-34 17,18-19-32,17-17 31,1-17-16,16-19 1,-16-52 0,-1 88-1,-35-35-15,18 35 16,35-53 0,-36 53-16</inkml:trace>
  <inkml:trace contextRef="#ctx0" brushRef="#br1" timeOffset="85893.88">29069 9719 0,'18'53'32,"-18"-35"-17,0-1-15,0 36 16,0-35 0,35-18 46,-35-36-46</inkml:trace>
  <inkml:trace contextRef="#ctx0" brushRef="#br1" timeOffset="86138.89">29122 9525 0,'-18'0'32,"36"0"-17,-1 0 1,54 0 0,-36 0-16,18 0 15,18 0 1,-1 0 15,-52 18-31</inkml:trace>
  <inkml:trace contextRef="#ctx0" brushRef="#br1" timeOffset="86352.96">29069 9719 0,'35'35'31,"0"-35"-31,71 0 16,-18 18 0,-52-18-1,-1 0 1</inkml:trace>
  <inkml:trace contextRef="#ctx0" brushRef="#br1" timeOffset="86520.97">29157 9895 0,'35'0'31,"36"0"-15,70-35-1,18-18 1,-53 36-16</inkml:trace>
  <inkml:trace contextRef="#ctx0" brushRef="#br1" timeOffset="87806.06">29951 9596 0,'17'0'31,"19"0"-15,-1 0 0,53 0 15,-53 17-15,-52-17 77,17-35-93,-35 35 16,-1 0 0,1 0-1,17 0 1,-17 0-1,0 18 1,-36 70 0,71 0-1,0-18 1,0-17 0,88 0-1,18-35 1,-53-18-16,0 0 15,53-53 1,-88-18 15,-18 54-15,-36-18 0,-34 17-1,87 18 32,72 0-31,69 0 15,-140 0-31</inkml:trace>
  <inkml:trace contextRef="#ctx0" brushRef="#br1" timeOffset="88171.71">30603 10001 0,'18'0'31,"17"-35"-31,-17 0 15,88-177 1,-71-17 0,0 123-1,1 106 1,-1 159 15,-35 35-15,18-53-1,-18-88 1,35-53 0</inkml:trace>
  <inkml:trace contextRef="#ctx0" brushRef="#br1" timeOffset="88325.71">30798 9772 0,'141'0'31,"-88"0"-31,35 0 16,-35 0 0</inkml:trace>
  <inkml:trace contextRef="#ctx0" brushRef="#br1" timeOffset="88538.71">31274 9596 0,'0'17'32,"17"18"-32,-17 54 15,0 16 1,0-52-1,18-53 1</inkml:trace>
  <inkml:trace contextRef="#ctx0" brushRef="#br1" timeOffset="88806.27">31238 9560 0,'0'0'0,"106"18"47,0 52-47,0 1 32,-35-18-17,-71-18 1,0 18-1,-142 0 1,54-53 0,0-18-1,53-35 1</inkml:trace>
  <inkml:trace contextRef="#ctx0" brushRef="#br1" timeOffset="89188.35">32191 9772 0,'0'0'0,"0"-18"31,-53 18-15,35 0 0,1 0-16,-36 36 15,18 34 1,35-17 0,35-18-1,106-17 1,-35-106 15,-106 52-31,0-52 16,-18 0 15,-70 70-31</inkml:trace>
  <inkml:trace contextRef="#ctx0" brushRef="#br1" timeOffset="89465.43">32367 9648 0,'0'71'31,"0"-53"-31,0 52 16,0 36 15,0-88-31,0-36 47,0 0-47</inkml:trace>
  <inkml:trace contextRef="#ctx0" brushRef="#br1" timeOffset="89856.96">32367 9543 0,'0'0'16,"36"0"-16,52 0 16,123 0 15,-158 17-31,18 19 15,-53-1 17,-54 53-17,1-88 1,-71 53 0,-17-35-1,123 17 16,17-35-15,72 17 0,-37 19-16,19-1 15,-36 0 1,-17-35 0,-18 18-1,18-18 1</inkml:trace>
  <inkml:trace contextRef="#ctx0" brushRef="#br2" timeOffset="96411.37">16686 9578 0,'0'18'79,"0"34"-79,0 90 31,0-107-31,0 88 15,0-34 1,0-1 15</inkml:trace>
  <inkml:trace contextRef="#ctx0" brushRef="#br2" timeOffset="97446.05">16669 9596 0,'17'-18'31,"54"18"-15,17 0-1,-53 0-15,54 0 32,-54 0-32,-17 0 15,34-18 1,-16 18-1,52 0 17,-53-17-17,0 17 1,-17 0 78,0 53-79,-18-18-15,0 35 16,0-17 0,0 159-1,0-159 1,0 17-1,0-52 95,-18 0-79,0-18-31,-105 0 31,88 0-31,-36 0 32,-17 0-17,-53 0 1,17-18-1,19-52 1,69 70 0,19-18-1</inkml:trace>
  <inkml:trace contextRef="#ctx0" brushRef="#br2" timeOffset="98272.06">17639 9437 0,'18'0'47,"-1"17"-47,1 1 16,-18 53-16,17-54 15,1 36-15,-18-35 16,0 35-16,18 0 31,-18-18 0</inkml:trace>
  <inkml:trace contextRef="#ctx0" brushRef="#br2" timeOffset="99164.66">17780 9419 0,'18'-17'31,"-1"17"-31,1 0 16,17 0-1,0 0 1,18 0 15,-17 0-31,-19 0 16,19 0 0,34 0-1,-35 0 1,36 0 15,-53 0-31,-1 0 31,1 0 32,35 52-48,-53-16 1,0 17 0,0 0-16,0 70 31,0-88-31,0 18 31,0-35 0,-18-18-15,-35 0 0,0 0-1,18 0 1,-35 0 0,-1 0-1,36 0 1,-1 0-1,1 0 1,17 0 15</inkml:trace>
  <inkml:trace contextRef="#ctx0" brushRef="#br2" timeOffset="99769.71">18556 9349 0,'18'0'47,"17"0"-32,-17 53 16,-18 17-15,0 18 0,0-17-1,0-36 32</inkml:trace>
  <inkml:trace contextRef="#ctx0" brushRef="#br2" timeOffset="100609.75">18644 9331 0,'88'0'15,"-17"18"17,-36-18-32,1 17 0,-1-17 15,-17 0 17,17 0-17,71 36 16,-71-36-15,-17 0 0,-1 0-1,1 0-15,-18 17 94,0 1-94,0 17 16,0 18-1,0 18 1,-35-1 0,-1-35-1,19-17 1,-19-18-1,-17 0 1,18 18 0,-35-18 15,34 0-31,-34 0 31,52 0 0,0 0-15,1 0 0,-1 0-1</inkml:trace>
  <inkml:trace contextRef="#ctx0" brushRef="#br2" timeOffset="104138.88">19121 9208 0,'-18'0'32,"18"-36"-17,0 19 188,0-1-187,0 0 0,0-17 15,0-18 0,0 0-15,-18 0-1,18 0 1,0 18 0,0-18-1,0 36-15,0-36 16,0 17-1,0-17 1,36-52 0,-19 34 15,18 0-15,1-52-1,17 35 1,-18 17-1,0-17 1,18 35 0,-35 0-1,88-35 1,-71 53 15,0-1-15,0 1-1,1 0 1,34-18-16,-34 18 16,16-18 15,-34 35-31,35 1 31,0-19-15,-35 36-1,17 0 17,-35-17-32,17 17 31,1-18 0,17-17 0,-35-1 1,18 1-17,-18 0 1,35 17 0,-35-17-1,0 53 63,0 17-78,-35 0 16,17 53 0,18-52-1,0-19 1,0-34 62,0-19-78,0-17 16,0 36-1,0-19 1,0 1-16,-35-18 15,35 0 1,-18 18 0,18 17 31,18 18-16,17 0-16,-17 0-15,0 0 16,17 0-16,36 0 16,-1 0-1,-17 18 17,-35-18-32,-18 35 15,0-17 16,0 0-15,0 52 0,-124 54-1,18-54 1,89-52 0,-36 17-1,53-70 32,0 17-47</inkml:trace>
  <inkml:trace contextRef="#ctx0" brushRef="#br2" timeOffset="106072.37">20761 6579 0,'0'0'0,"-35"0"31,35-17-15,0-36 46,17 35-62,-17 0 16,106-52 15,-88 70-31,17 0 31,0 0-31,-17 0 32,0 0-17,-36 0 48,0 0-48,-17 0 1,0 0 0,-18 0-1,35 0 1,-17 0-16,17 0 15,-35 0 1,18 70 15,18 1-15,17-53 0,0-1-1,52-17 1,19 0-1,52 0 1,-70 0 0,-35-17-1,17-19 1,1 1 0</inkml:trace>
  <inkml:trace contextRef="#ctx0" brushRef="#br2" timeOffset="106457.4">21555 6227 0,'0'0'0,"0"-18"16,-36 18-1,1 0-15,0 0 16,-53 70 15,88-34-31,-18 34 16,18-17-1,71-18 1,34-35 15,-16-52-15,-72-54 0,-17 88-16</inkml:trace>
  <inkml:trace contextRef="#ctx0" brushRef="#br2" timeOffset="106730.43">21837 6085 0,'0'0'0,"0"18"31,0 35-31,0 18 16,0-54 0,0 1-1,0 17 1,0-17 0,18-18-1</inkml:trace>
  <inkml:trace contextRef="#ctx0" brushRef="#br2" timeOffset="107073.95">21908 6138 0,'0'36'31,"0"-19"-15,0 36-1,0-18 1,52-35-16,-16 0 16,34-123 15,71-89-15,-123 159-1,17 36 1,-35 87-1,0 36 1,-17 88 0,17-123-1,0-54 1,17-17 0</inkml:trace>
  <inkml:trace contextRef="#ctx0" brushRef="#br2" timeOffset="107349.93">22507 5980 0,'0'35'15,"0"18"1,0 0-16,-17 17 16,17-52-1,-18 17 1,18-123 15</inkml:trace>
  <inkml:trace contextRef="#ctx0" brushRef="#br2" timeOffset="107615.95">22578 5733 0,'0'0'0,"53"0"16,53 0-1,-54 0 1,-34 0-1,0 17 1,-18 36 0,-106 35-1,0-52 1,-35-19 0,141-34 15</inkml:trace>
  <inkml:trace contextRef="#ctx0" brushRef="#br2" timeOffset="107948.95">23178 5927 0,'0'0'0,"-53"0"47,17 0-47,-52 53 15,-53 141 17,141-141-32,-18-18 15,36 0-15,70-35 16,71-70-1,-18-54 17,-123 18-17,-18 53 1,-18 18-16</inkml:trace>
  <inkml:trace contextRef="#ctx0" brushRef="#br2" timeOffset="108247.93">23636 5768 0,'18'35'31,"-18"0"-31,35 18 16,-35 53 0,0-18-1,0-123 16</inkml:trace>
  <inkml:trace contextRef="#ctx0" brushRef="#br2" timeOffset="108616.52">23689 5715 0,'0'35'16,"18"36"-1,17-1 1,18 54 0,-36-89-1,1-35 16,17 0-15,1-35 0,-1-36-16,36-87 31,-71 122-31,0-17 16,0 18-1</inkml:trace>
  <inkml:trace contextRef="#ctx0" brushRef="#br2" timeOffset="108884.5">24165 5733 0,'0'88'16,"0"-35"-1,0 88 17,0-124-32,36-17 0,-36 36 15,17-89 32</inkml:trace>
  <inkml:trace contextRef="#ctx0" brushRef="#br2" timeOffset="109109.51">24201 5697 0,'0'0'0,"35"0"32,-18 0-32,107 0 31,-36 18-15,-70-18-1</inkml:trace>
  <inkml:trace contextRef="#ctx0" brushRef="#br2" timeOffset="109292.5">24165 5821 0,'36'0'15,"-1"0"1,0 0-16,36 0 15,-36 0 1,0 35 15,-88 0-31</inkml:trace>
  <inkml:trace contextRef="#ctx0" brushRef="#br2" timeOffset="109443.07">23971 6138 0,'159'0'32,"-124"0"-17,1 0 1,-1-35-16,18 0 16</inkml:trace>
  <inkml:trace contextRef="#ctx0" brushRef="#br2" timeOffset="110418.23">24818 5697 0,'0'36'31,"0"17"-31,0-1 16,0 125 15,0-107 0,18-70-15,-18-53-16</inkml:trace>
  <inkml:trace contextRef="#ctx0" brushRef="#br2" timeOffset="110687.3">24818 5715 0,'0'18'16,"35"17"0,-17 71-1,52-53-15,-17 52 16,88-52 15,-88-53-31,194-158 31,-229 17 1,-18 105-17</inkml:trace>
  <inkml:trace contextRef="#ctx0" brushRef="#br2" timeOffset="110953.21">25718 5803 0,'0'0'0,"17"35"47,-17 18-47,0 18 15,0 123 1,0-176 0,0-71 15,-35 17-15</inkml:trace>
  <inkml:trace contextRef="#ctx0" brushRef="#br2" timeOffset="111154.21">25541 5786 0,'35'0'16,"1"0"-16,17 0 16,52 17-1,-69-17-15,17 0 31,0 0-15,-36-35-16</inkml:trace>
  <inkml:trace contextRef="#ctx0" brushRef="#br2" timeOffset="111327.8">26017 5750 0,'18'53'0,"-18"0"16,0 35-1,0 18 1,0-53 15,0-88 1,0-1-32</inkml:trace>
  <inkml:trace contextRef="#ctx0" brushRef="#br2" timeOffset="111550.85">26017 5786 0,'0'0'0,"53"0"16,-17-36-16,-1 36 15,194-35 16,-176 35-31,0 0 16,-53-18 0</inkml:trace>
  <inkml:trace contextRef="#ctx0" brushRef="#br2" timeOffset="111751.84">25894 6015 0,'53'0'15,"0"0"1,53 0 0,17 0-1,-141 0 16,-35 0-31</inkml:trace>
  <inkml:trace contextRef="#ctx0" brushRef="#br2" timeOffset="111894.84">26000 6209 0,'35'0'16,"-70"0"-16,141 0 0,158 0 31,-211 0-16,-18 0 1</inkml:trace>
  <inkml:trace contextRef="#ctx0" brushRef="#br2" timeOffset="113129.22">21872 6809 0,'36'17'47,"-36"54"-47,0 52 15,0-17-15,35-18 16,-35-35-16,0-35 16,17 17 15,-17-105-16</inkml:trace>
  <inkml:trace contextRef="#ctx0" brushRef="#br2" timeOffset="113821.8">21819 6914 0,'0'-17'32,"0"-1"-1,53-17 16,-17 35-47,-1 0 15,18 0 1,-18 0-16,53 0 16,-53 0 30,-35 53-46,0 17 32,0-52-32,-105 0 31,69 35-15,19-53-1,70 0 48,-18 35-63,-17-35 15,87 106 17,-69-71-32,-19 0 15,-17 0-15,0 1 16,-88 17 15,18-18-31,-72-53 31,72-52-31,70-1 32</inkml:trace>
  <inkml:trace contextRef="#ctx0" brushRef="#br2" timeOffset="114224.36">22966 7038 0,'-18'-18'31,"-17"18"-15,-18 0-16,-18 0 31,19 36-15,-37 105-1,89-88 1,18-36-1,105 18 1,318-211 15,-405 123-31,-1-53 16,-35 71 0,-88-53 15</inkml:trace>
  <inkml:trace contextRef="#ctx0" brushRef="#br2" timeOffset="114488.9">23407 6844 0,'35'35'31,"-17"142"-15,-18-54-1,0-105 1,0-54 15,0 1-15</inkml:trace>
  <inkml:trace contextRef="#ctx0" brushRef="#br2" timeOffset="114663.9">23195 6826 0,'53'0'47,"0"0"-47,18 0 15,70 18 1,-71-18 0,18 35-1</inkml:trace>
  <inkml:trace contextRef="#ctx0" brushRef="#br2" timeOffset="115021.5">23777 7214 0,'18'-106'31,"17"54"-15,-17-90-1,35 90 1,-53 16 0,17 36-1,-17 53 1,18 159 15,-18-124-31,0 0 31,0-70-31</inkml:trace>
  <inkml:trace contextRef="#ctx0" brushRef="#br2" timeOffset="115198.49">23760 7126 0,'35'0'15,"0"0"-15,0-35 16,107 35 15,-125 0-31,18 0 16,1 0-16</inkml:trace>
  <inkml:trace contextRef="#ctx0" brushRef="#br2" timeOffset="115899.65">24395 6967 0,'0'-17'32,"0"-1"-17,-18 18-15,-35 0 16,35 0 0,-17 0-16,-18 53 15,-106 229 1,212-88 15,71-194 0,35-53-15,105-247 0,-264 212-1,0-35 1,-106 52-1,53 18-15,1 53 16,-37 0 0</inkml:trace>
  <inkml:trace contextRef="#ctx0" brushRef="#br2" timeOffset="116822.17">24765 7250 0,'35'0'31,"36"0"-15,387 0 15,-211-36 0,-229 36-15,0-35 0</inkml:trace>
  <inkml:trace contextRef="#ctx0" brushRef="#br2" timeOffset="117536.88">25682 6650 0,'0'35'47,"0"0"-47,0 18 15,0 0-15,0 18 16,0 176 0,0-141 30,0-124-30,0 0 0,-35-52-1</inkml:trace>
  <inkml:trace contextRef="#ctx0" brushRef="#br2" timeOffset="117936.88">25523 6632 0,'18'0'16,"0"0"0,35 36-1,-36 16 1,19 1-1,69 141 1,-34-53 0,-18-88-1,-18-17 1,0-36 0,1-18-1,52-194 16,-88 124-31,35-53 16,-35 88 0,-17 18 15</inkml:trace>
  <inkml:trace contextRef="#ctx0" brushRef="#br2" timeOffset="118670.88">26194 7214 0,'0'36'31,"17"-36"1,-17-18-17,36 18-15,-36-35 16,35 17-16,-35-17 16,88-106 15,18-89 0,-71 213-15,-35-19-1,0 72 1,0 34 0,36 230-1,-1-212 1,-18-17-1,-17-54 1,0-34 15,-35-1-31</inkml:trace>
  <inkml:trace contextRef="#ctx0" brushRef="#br2" timeOffset="118905.89">26352 7108 0,'18'0'31,"17"-17"-31,-17 17 16,53 0-1,-36 0-15,18 0 16,-36 0 15,19-18-15</inkml:trace>
  <inkml:trace contextRef="#ctx0" brushRef="#br2" timeOffset="119428.98">26793 6826 0,'0'0'0,"53"-17"15,0 17 1,-17 0 0,34 17-1,-52 36 1,-18 18-1,0 52 1,-18-70 15,18-18-31,-17 1 16,34-36 78,-17-18-94,71 0 15,35-52 1,70-54 0,53 19-1,-35 16 1,-141 72-1</inkml:trace>
  <inkml:trace contextRef="#ctx0" brushRef="#br2" timeOffset="125358.56">18168 9296 0,'0'-18'234,"0"0"-218,18 18-16,-18-35 15,0 18 17,0-72-1,0 1-15,0 18-1,0-1 1,0 18-1,17-35 1,-17 17 0,0 18-1,0 18 1,36-18 0,-36-17-1,53-19 1,-36 19-1,1 17 1,17 18 15,0-36-15,-35 54-16,36-36 16,17 0-1,17-35 1,-70 52-1,88-70 17,-52 89-32,-1-36 15,18-18 1,0 18 0,-53 36-1,53-54 16,17-17 1,-17 70-32,18-52 31,52-1-15,-88 71-1,36-35 1,-36 17-16,53-17 15,-35 35 1,18-18 0,-36-17-1,18 35 1,-35 0 171,17 0-171,-35-18 0,18 18-1,17 0 1,-17 0 0,-18-17-16,35 17 15,-18 0 16,1 0-31,0 0 47,-18-35 47,0-1-78,35 1-1,-35 17-15,0-35 16,18 36 0,-18-18-1,0-1 1,0 72 78,0-1-94,0 0 15,0 36 1,0-54-1,0 19 1,0-54 62,-36-17-78,36 17 0,0 0 16,0-17-1,0 17 17,18 18-1,17 0-15,1 0-1,16 0 1,-16 36-1,-36-19 1,-53 54 15,18-53-31,-36 52 16,-17-35 0,-18 1 15,35-19-31</inkml:trace>
  <inkml:trace contextRef="#ctx0" brushRef="#br2" timeOffset="128061.77">17127 9507 0,'0'-35'94,"0"-18"-78,0 18-1,0-89 17,0 19-17,0 34 1,0-17-1,0-18 1,71-176 15,-36 194-31,0-106 32,-17 123-32,17-35 31,-17 53-31,53-141 31,17 71-15,18-18-1,-71 105 1,35-87 0,-34 88-1,-19-1-15,89-122 31,-71 122-31,18-34 16,18-1 0,35-17 15,-36 70-31,71-70 31,-88 88-31,36-70 31,-19 52 1,-17 18-17,-18-35-15,89 35 16,-54-18 0,19 18-1,-37 0 1,178 0 15,-195 0-31,36 0 31,-36 0-31,88-35 32,-87 35-32,34 0 31,-35-18-31,1 18 31,-19 0 0,19 0 1,-19 0-32,19 0 31,-19 0-16,1 0 1,-1 0 15,19 0-15,-19 0 0,1 0 30,17 0-30,-17 0 15,0 0 16,17 0-31,-18 0 15,1 0-15,-18-35 109,35 35-110,-35-35-15,0 17 16,0 36 78,0 17-94,-17 0 15,17-17 1,-18 17-16,18-53 78,0 1-62,0-1-16,0-17 15,0 0 1,0-1 0,0 1-1,18 53 63,-18-1-78,53 19 16,-53-19-16,70 36 16,1 18 15,-71-54-16,17-17-15,-17 18 16,-17 17 15,-18-35-15,-71 0 0,70 0-1,19 0 1,17-17-1,-18-36 17,18 17-32,-35 1 31</inkml:trace>
  <inkml:trace contextRef="#ctx0" brushRef="#br2" timeOffset="129288.1">19738 7073 0,'0'-35'31,"18"35"-31,-1 0 31,-17 18 16,18-18-47,-18 52 16,0-16 0,0-1-1,35-35 48,-35-18-48,18-17-15,17-35 16,-17-1 15,-18 36-15,17 35 78,-17 35-94,18-35 15,17 0 16,0 18-15,1-18 0,-36 17-1,35-17-15,0 36 16,1-19 0,-54-17 109,-17 0-110,17 0-15,0 0 16,-17 0-16,17 0 15,1 0 17,-18 0-1,17 0 172,0 0-187</inkml:trace>
  <inkml:trace contextRef="#ctx0" brushRef="#br3" timeOffset="151197.57">16492 10407 0,'-17'0'63,"17"18"-63,-18 52 15,18 36-15,-18 17 16,1-34-16,17 34 16,-71 318 15,71-300 0,-17-35-15,17 35 15,0-106-31,0 142 31,0-142-31,0 265 31,0-265-15,0 89 0,0 123-1,0-106 1,0-71 0,0 1-1,0-18-15,0 53 16,0-18-1,0-35 1,0 88 15,0-106-31,35 89 16,-17-72 0,34 19-16,-16 0 15,17 105 16,-18-88-15,-17-35 0,34 88-1,-34-70 1,-18-36 0,0 0-1,0 71 1,18 0-1,-1 0 1,-17 17 0,0 18-1,0-70-15,0-18 16,18 70 0,0 1-1,-18-18 1,17 17 15,1 36-15,-18-53 15,18-53-15,17 0-1,-35-1 1,53 1-1,-36 0 1</inkml:trace>
  <inkml:trace contextRef="#ctx0" brushRef="#br3" timeOffset="152439.65">16439 10389 0,'36'36'31,"52"-36"-15,18 17-16,0 1 16,-71-18-16,53 18 15,36-1 1,528 1 0,-405-18-1,723 0 16,-388 0-15,89 0 0,-283 0-1,106 0 1,-336 0 0,1 0-1,35 0-15,177-35 16,175-36 15,-369 71-31,317-18 16,70 18 15,-194-17-15,-193 17-1,123-36 1,52-17-1,-175 18 1,-160 35 0</inkml:trace>
  <inkml:trace contextRef="#ctx0" brushRef="#br3" timeOffset="154421.99">24941 10407 0,'0'18'16,"0"35"-1,0-18-15,0 0 16,0 36 0,0-18-16,0 17 15,0-35-15,0 54 16,0 16-16,0 54 15,-105 600 17,16-19-1,54-475-15,35 17-1,-18 0 1,-17 18-1,35 0 1,-35-53 0,17-35-1,1-18 1,17 35 15,0-70-31,-18-106 16,18-18-1,0 0 64,0-17-64,0 0-15,-18 52 16,18-17-1,0 88 1,0 18 15,0-106-31,0-18 0,0-17 32,0-1 139,-35-17-171,-53 0 0,-89 0 16,-264 0 0,-52 0-1,-19 0 1,124 0 15,88 0-31,177 0 16,-54 0-1,-158 0 1,-159 0 0,177 0-1,52 0 1,159 0 0,-158 0-1,176 0 1,70 0-1,-53 0 1,-70 0 0,-88 0 15,123 0-15,-194 0-1,-211 0 1,105 0-1,141 0 1,195 0 0,-54 18-1,89 0 1,-18-1 0,18-17-1,17 0 63,1 0-62,-1 0 0,-17 0-1,-1 0 1</inkml:trace>
  <inkml:trace contextRef="#ctx0" brushRef="#br3" timeOffset="156772.07">24836 13758 0,'17'0'32,"18"18"-17,1-18-15,34 0 31,-34 18-31,158 35 32,-89-1-17,37-34 1,-1 17 0,0-35-1,0 36 1,-35-19 15,-89-17-31</inkml:trace>
  <inkml:trace contextRef="#ctx0" brushRef="#br3" timeOffset="157490.62">26158 13794 0,'0'35'94,"0"35"-78,0-17-16,0 0 15,0 35 1,-17-35-1,17-35 17,0-53 265,0-36-297,0 36 15,0 17 1,0 1-16</inkml:trace>
  <inkml:trace contextRef="#ctx0" brushRef="#br3" timeOffset="158463.66">26141 13864 0,'0'-17'141,"17"17"-125,1 0-16,17 0 15,1 0-15,-19 0 16,1 17-16,35 1 16,-36-1-1,54 19 1,-18 34 15,-18-52-31,36 35 16,-18 17-1,-18-52 1,-35 0 0,18-18 15,-18 17 63,-36 1-79,1-18 1,-177 0-1,107 0 1,16 0 0,72 0-1,-36 0 1,18 0 0,-1 0 15,19 0 31,-1 18-62,-17-18 16</inkml:trace>
  <inkml:trace contextRef="#ctx0" brushRef="#br3" timeOffset="160043.6">27446 14429 0,'0'0'0,"-35"-53"0,35 35 16,-35 0-16,35-17 15,-36 35-15,36-35 16,-35 0-1,0-1-15,17-17 16,0 0 15</inkml:trace>
  <inkml:trace contextRef="#ctx0" brushRef="#br3" timeOffset="160737.31">27199 14023 0,'0'0'0,"-17"0"15,17-18 17,0 1-17,0-19 1,0-17 15,0 18-31,17 0 16,54-36 15,-54 54-31,72-36 16,-37 53-1,19 0 1,-53 17 15,-1-17-15,-17 18 15,0-53 63,-35 35-94,-18-18 15,-35 18 17,53 0-32,-89 106 31,89-71-31,17 159 31,18-35-31,88-18 31,-35-123-15,88 17 0,89 0-1,-54-35 1,-123-17 0,18-36-1,17-71 1</inkml:trace>
  <inkml:trace contextRef="#ctx0" brushRef="#br3" timeOffset="161129.31">28610 13811 0,'0'-35'16,"-53"35"0,18-18-1,0 18 1,-89 36 0,1 105-1,35 70 1,88-52-1,123-18 17,-35-141-32,1 0 0,228-106 31,-264 54-31,-18-107 31,-141-88 0,89 247-31</inkml:trace>
  <inkml:trace contextRef="#ctx0" brushRef="#br3" timeOffset="161393.71">29157 13776 0,'0'71'47,"0"-1"-31,0 1-16,35 17 0,-35 0 31,0-70-16,0-124 1</inkml:trace>
  <inkml:trace contextRef="#ctx0" brushRef="#br3" timeOffset="161751.04">29192 13723 0,'0'18'31,"0"17"-31,36 159 32,-36-141-32,88 17 31,-71-70-31,125-194 31,-89 89-31,35-72 31,-71 177-15,-17 247 15,0-35-15,0-159 0,18 17-1,70-70 1</inkml:trace>
  <inkml:trace contextRef="#ctx0" brushRef="#br3" timeOffset="161994.71">29898 13882 0,'0'35'31,"0"18"-15,0 53-1,0 17 1,0-87 0,18-1-1,17-53 1,-35 1-1</inkml:trace>
  <inkml:trace contextRef="#ctx0" brushRef="#br3" timeOffset="162261.59">29951 13705 0,'0'0'15,"35"-17"1,18-19-1,35 36 1,18 18 0,-88 0-16,-18 17 15,35 53 1,-106 36 0,-158-36 15,176-88-31,18-53 15,35-35 1</inkml:trace>
  <inkml:trace contextRef="#ctx0" brushRef="#br3" timeOffset="162619.2">30921 14023 0,'0'0'0,"-71"0"31,36 0-15,-71 35 0,18 71-1,53 35 1,35-88-1,229 18 17,0-107-32,1-193 31,-230 158-31,-36-87 31,-105 52-15,88 71-16,-70 35 15</inkml:trace>
  <inkml:trace contextRef="#ctx0" brushRef="#br3" timeOffset="162918.04">31556 13776 0,'0'35'31,"0"1"-31,35 87 16,-35-52-1,0 17 1,0-53-1,0-70 17</inkml:trace>
  <inkml:trace contextRef="#ctx0" brushRef="#br3" timeOffset="163180.53">31556 13617 0,'0'0'15,"71"106"17,-71-35-32,35 17 0,-35 71 15,17-89 1,36-70 15,53-159 0,-88 106-15,-18-17 0,35 70-1,-35-18-15</inkml:trace>
  <inkml:trace contextRef="#ctx0" brushRef="#br3" timeOffset="163390.07">32191 13758 0,'0'53'31,"0"0"-15,0 71-1,18-71 1,17-53 15,-35-53-31</inkml:trace>
  <inkml:trace contextRef="#ctx0" brushRef="#br3" timeOffset="163596.06">32120 13600 0,'36'0'15,"52"0"1,-18 0 0,19 0-1,-72 0 1,1 0 15,-18 35-31</inkml:trace>
  <inkml:trace contextRef="#ctx0" brushRef="#br3" timeOffset="163745.9">32244 13741 0,'0'0'0,"0"17"15,35-17 1,89 0 0,-1 0 15,-123 71-16</inkml:trace>
  <inkml:trace contextRef="#ctx0" brushRef="#br3" timeOffset="163887.9">32156 14164 0,'0'0'16,"176"-18"15,-105-52-16,-18-1-15</inkml:trace>
  <inkml:trace contextRef="#ctx0" brushRef="#br3" timeOffset="164081.41">32597 13705 0,'0'36'16,"17"34"-1,-17 1-15,0 88 32,0-142-32,0 18 15,36-35 1,-36-88 0</inkml:trace>
  <inkml:trace contextRef="#ctx0" brushRef="#br3" timeOffset="164330.44">32632 13652 0,'0'0'0,"0"18"16,35 35-16,-35 35 16,35 53-1,-17-52 1,70-72 15,-70-17-31,0-35 0,52-106 16,-35 17 15,-17 71-15,0 53-16</inkml:trace>
  <inkml:trace contextRef="#ctx0" brushRef="#br3" timeOffset="164590.97">33390 13582 0,'0'70'15,"0"-17"1,0 177 0,0-142-1,0-70 17,18-54-17</inkml:trace>
  <inkml:trace contextRef="#ctx0" brushRef="#br3" timeOffset="164797.37">33214 13617 0,'53'0'16,"0"0"-1,17 53-15,1-53 16,17 0 0,0-18-1</inkml:trace>
  <inkml:trace contextRef="#ctx0" brushRef="#br3" timeOffset="164981.37">33690 13652 0,'0'142'31,"0"-37"-31,0-52 16,0 0 0,0-35-1,53-53 1</inkml:trace>
  <inkml:trace contextRef="#ctx0" brushRef="#br3" timeOffset="165220.44">33761 13617 0,'0'-17'15,"35"17"1,0-18 0,-17 18-1,-18 18 17,0 17-32,0-18 15</inkml:trace>
  <inkml:trace contextRef="#ctx0" brushRef="#br3" timeOffset="165382.44">33549 13935 0,'35'0'31,"1"0"-15,-1 0-1,-35 35 16,0 0-15</inkml:trace>
  <inkml:trace contextRef="#ctx0" brushRef="#br3" timeOffset="165531.44">33567 14093 0,'0'0'16,"35"18"-1,18-18 16,-35 0-31,-18 35 0,17-35 32</inkml:trace>
  <inkml:trace contextRef="#ctx0" brushRef="#br3" timeOffset="168118.46">27746 14940 0,'18'0'125,"-1"0"-125,19 0 0,-19 0 15,1 0-15,-1 0 16,36 18 15,-70-36 125,-1 18-156,18-18 16,-35 18 0,0 0-1,17 0 1,18-17-16,-18 17 16,1 0-1,-36 0 1,17 35 15,36-17-31,-70 105 16,70-87-1,0-1 1,0-18 15,17 19-31,36-36 16,18 17 15,52-17-15,-105 0-1,17-17 1,-35-19 0,53 19 15,-17-36-31</inkml:trace>
  <inkml:trace contextRef="#ctx0" brushRef="#br3" timeOffset="168752.62">28399 14922 0,'0'-17'31,"-36"17"0,19 0-15,-1 0 15,-17 0-31,-36 0 31,36 70-15,0-52-16,35 17 15,0-17 1,0 53 0,0-54-1,17-17 1,54 35 0,-18-35-1,-18-17 1,18-54-1,0 18 1,0 18 0,-53 17-1,0 1 1,-88-54 15,52 71-15,19 0-1</inkml:trace>
  <inkml:trace contextRef="#ctx0" brushRef="#br3" timeOffset="169047.62">28716 14993 0,'0'53'47,"0"0"-31,0 0-1,18-18 1,-18 0 0</inkml:trace>
  <inkml:trace contextRef="#ctx0" brushRef="#br3" timeOffset="169377.2">28716 14958 0,'0'53'47,"0"-18"-32,0 0-15,0 1 16,35-1-1,-17-18 1,0-17 0,70-70-1,-53 17 1,-17 35 0,-18-17-1</inkml:trace>
  <inkml:trace contextRef="#ctx0" brushRef="#br3" timeOffset="169661.2">29263 14993 0,'-18'35'32,"18"1"-17,0-1-15,0 18 16,-17-18-1,17-17 1</inkml:trace>
  <inkml:trace contextRef="#ctx0" brushRef="#br3" timeOffset="169852.76">29069 14940 0,'18'0'31,"17"0"-31,0 0 16,18 0 0,0 0-1,0 0 1</inkml:trace>
  <inkml:trace contextRef="#ctx0" brushRef="#br3" timeOffset="170224.75">29404 15187 0,'18'0'32,"35"-35"-17,-36 0 1,19-54-16,-1 19 16,35-89-1,-52 71 1,-18 158 31,0 19-32,0 34-15,0-35 16,18-52 15,17-19-31</inkml:trace>
  <inkml:trace contextRef="#ctx0" brushRef="#br3" timeOffset="170388.8">29580 15011 0,'18'0'15,"53"0"1,-1-18-1,-35 18 1</inkml:trace>
  <inkml:trace contextRef="#ctx0" brushRef="#br3" timeOffset="170609.81">30039 14834 0,'0'36'32,"0"-1"-32,0 18 15,0 35 1,0-17 0,0-54-1,0-34 1</inkml:trace>
  <inkml:trace contextRef="#ctx0" brushRef="#br3" timeOffset="170804.8">29863 14870 0,'70'-36'16,"-17"36"-1,53 0 1,-18 0 0,-88 18-1,53 52 1</inkml:trace>
  <inkml:trace contextRef="#ctx0" brushRef="#br3" timeOffset="170973.8">30004 15117 0,'0'0'0,"17"0"31,1 0-15,35 0 0,0 17-16,0-17 15</inkml:trace>
  <inkml:trace contextRef="#ctx0" brushRef="#br3" timeOffset="171586.41">30480 14870 0,'0'35'31,"0"0"-16,0 0-15,0 1 0,0-1 16,0-17-16,0 17 16,0-17-1</inkml:trace>
  <inkml:trace contextRef="#ctx0" brushRef="#br3" timeOffset="171905.04">30462 14817 0,'18'35'31,"0"0"-31,-18 18 15,53 0 1,-18 0 0,35-35-1,-34-18 1,17-36 0,-36-87-1,36 35 1,-53 52-1,-35 36 1</inkml:trace>
  <inkml:trace contextRef="#ctx0" brushRef="#br3" timeOffset="172163.58">31009 14905 0,'18'0'0,"-18"53"32,0-18-32,0 0 15,0 36 1,0-53-1,0-1-15,35-34 47</inkml:trace>
  <inkml:trace contextRef="#ctx0" brushRef="#br3" timeOffset="172406.57">30992 14870 0,'35'0'47,"-18"-18"-47,89 18 31,-70 0-31,-1-18 16,-18 18-1,-34 18 17</inkml:trace>
  <inkml:trace contextRef="#ctx0" brushRef="#br3" timeOffset="172573.47">30992 14958 0,'17'0'31,"71"17"-15,-17-17-1,-53 0 1,17 53 0</inkml:trace>
  <inkml:trace contextRef="#ctx0" brushRef="#br3" timeOffset="172722.46">31115 15169 0,'0'0'0,"18"0"31,17 0-15,18 0 0,-18-17-1,53-1 1</inkml:trace>
  <inkml:trace contextRef="#ctx0" brushRef="#br3" timeOffset="172955.46">31503 15028 0,'0'36'46,"0"-1"-46,0 53 16,0-70 0,0-1-1,35-17 17</inkml:trace>
  <inkml:trace contextRef="#ctx0" brushRef="#br3" timeOffset="173407.46">31521 14905 0,'0'0'0,"0"-18"16,35-17 0,53 17-1,36 18 16,-107 0-15,1 0-16,-18 36 16,0-19 15,-18 1-15,-70 52-1,18-34 1,17-1-1,70-17 32,1-1-47,70 54 16,0-18 0,0-18-1,-70-35 1,-18 18-1,18-18 17</inkml:trace>
  <inkml:trace contextRef="#ctx0" brushRef="#br4" timeOffset="181411.31">17163 10813 0,'-18'35'16,"18"35"-1,-35 72 1,-1 105 15,36-159-15,0 35-1,0 36 17,0 53-17,0 105 1,0-264-1</inkml:trace>
  <inkml:trace contextRef="#ctx0" brushRef="#br4" timeOffset="183585.58">17163 10813 0,'17'0'63,"19"0"-63,158 0 31,123 0-15,54 0-1,-36 0 1,-36 0-1,19 0 1,-283 0 0,-17 0 46,17 0-46,0 17-1,-17-17-15,0 0 16,17 0 0,106 0 15,-106 0-15,71 18-1,18 0 1,-71-18-16,17 0 15,18 0 1,-35 0 15,-35 17 79,-18 36-95,0-18 1,0 36-16,0 17 16,-18 89-1,-17 52 1,-36 71-1,1 105 17,52-281-32,18 88 31,0-160-31,0-34 31,-17-18 79,-54 0-95,-35 0 1,53 0-16,-70 0 15,-424-53 1,-106-70 15,459 87-31,-176-34 32,352 52-32,-17 18 15,17 0-15,1 0 63,-19 0-48,-16 0 1,-19-17 0,-52-1-1,34-17 1</inkml:trace>
  <inkml:trace contextRef="#ctx0" brushRef="#br4" timeOffset="184502.91">17057 11518 0,'-35'0'46,"-18"0"-30,-124 141 0,-158-52 15,88-19-15,0-17-1,71-18 1,52-17-1,-34 0 1,105-18 0,53 17-16,-18-17 15</inkml:trace>
  <inkml:trace contextRef="#ctx0" brushRef="#br4" timeOffset="185017.29">15293 11748 0,'0'-18'16,"18"71"15,-1-18-15,1 0-16,-1 71 15,19 0 1,-19-18-1,-17-70 17</inkml:trace>
  <inkml:trace contextRef="#ctx0" brushRef="#br4" timeOffset="185815.67">15328 11853 0,'-35'0'109,"17"0"-109,18 18 16,-123 35 15,88-53-15,-1 18 0,19-18 15,-19 17-16,19-17 1,-19 0 0,1 18 15,17-1 31,36 19-62,0-1 16,-1-17 0,36 17-1,53 18 1,18-18 15,-54-17-31,-52-1 16</inkml:trace>
  <inkml:trace contextRef="#ctx0" brushRef="#br4" timeOffset="190306.12">10301 12277 0,'0'-36'110,"18"19"-95,35-19 1,70 1 15,-105 35 1,17 0-17,-17 0 1,-36 0 78,-17 0-79,0 0-15,17 0 0,0 0 16,-35 0-1,36 18-15,-36 35 16,17-18 0,36 18 15,0-18-15,0 0-1,71-17 1,-18-18-1,18 0 1,52 0 0,-52 0-1,-36-35 1</inkml:trace>
  <inkml:trace contextRef="#ctx0" brushRef="#br4" timeOffset="190674.64">11112 12136 0,'-17'0'31,"-1"0"-31,-17 0 15,35 17 1,-35 36 0,-1 35-1,36-70 1,71 17 0,52-70-1,-17-71 1,-88 0-1,-18 53 17,-18 18-32,-17 35 15</inkml:trace>
  <inkml:trace contextRef="#ctx0" brushRef="#br4" timeOffset="190913.97">11589 11942 0,'0'35'31,"0"35"-31,-36 107 16,36-89-1,0-53 1,71-52-1,-53-54 1,-18 0 0</inkml:trace>
  <inkml:trace contextRef="#ctx0" brushRef="#br4" timeOffset="191245.34">11677 11977 0,'0'17'15,"0"72"1,0-19 0,-18 1-16,18-1 15,53-70 1,106-141 15,-18-123 0,-123 211-31,-18 106 47,0 246-31,0-228 0,0-36-1,70-17 1</inkml:trace>
  <inkml:trace contextRef="#ctx0" brushRef="#br4" timeOffset="191457.34">12294 12100 0,'0'36'15,"0"-1"1,0 0-16,0 0 16,0 1-1,0-19 1,0-34 0</inkml:trace>
  <inkml:trace contextRef="#ctx0" brushRef="#br4" timeOffset="191693.39">12294 11924 0,'18'0'16,"-36"0"-16,89-35 15,52 17 1,-52 18 0,-36 53-1,-17 35 16,-71-17-15,-71-1 0,36-70-1,35-17 1,53-36 0</inkml:trace>
  <inkml:trace contextRef="#ctx0" brushRef="#br4" timeOffset="191991.45">12876 12047 0,'0'0'0,"-70"0"31,52 0-31,-35 36 16,36-1 15,17-17-31,105-18 31,1-36-15,0-70 0,-71 54-1,-35 16 1,-52 36-16</inkml:trace>
  <inkml:trace contextRef="#ctx0" brushRef="#br4" timeOffset="192180.97">13070 11906 0,'18'0'16,"17"36"-1,-35 105 17,0-124-17</inkml:trace>
  <inkml:trace contextRef="#ctx0" brushRef="#br4" timeOffset="192764.6">13141 11783 0,'0'53'15,"18"141"17,17-141-32,-17 0 31,17-18-31,0-70 31,0-71-31,36-18 31,-18 89-15,-36-53 0,-17 123 62,0 0-63,0 1 1,0-19 0,0-52 171</inkml:trace>
  <inkml:trace contextRef="#ctx0" brushRef="#br4" timeOffset="193025.95">13617 11853 0,'18'0'0,"-18"36"16,0-1-16,17 18 16,-17 0-16,0 0 15,0 0-15,36-36 31,-36-123 1</inkml:trace>
  <inkml:trace contextRef="#ctx0" brushRef="#br4" timeOffset="193230.08">13547 11871 0,'70'-35'47,"-35"35"-32,89 0 1,-71 0 0,-35 0-1,-18 17 1</inkml:trace>
  <inkml:trace contextRef="#ctx0" brushRef="#br4" timeOffset="193387.08">13635 12012 0,'35'0'16,"0"0"-1,54 0 1,-72 0-16</inkml:trace>
  <inkml:trace contextRef="#ctx0" brushRef="#br4" timeOffset="193516.08">13705 12277 0,'18'0'15,"53"-36"1,-1-87-1,-70 88-15</inkml:trace>
  <inkml:trace contextRef="#ctx0" brushRef="#br4" timeOffset="193683.34">13899 11977 0,'0'0'0,"18"70"15,-18-17 1,53 35 0</inkml:trace>
  <inkml:trace contextRef="#ctx0" brushRef="#br4" timeOffset="193915.86">13952 11924 0,'0'53'0,"0"-18"15,18 0-15,17 36 32,-17-53-32,70-36 31,-17-141-16,-71 106 1,35-17 0,-17 52-1</inkml:trace>
  <inkml:trace contextRef="#ctx0" brushRef="#br4" timeOffset="194084.42">14323 11818 0,'0'18'16,"17"52"0,-17-34-16,0 52 31</inkml:trace>
  <inkml:trace contextRef="#ctx0" brushRef="#br4" timeOffset="194326.93">14217 11765 0,'35'0'31,"-17"0"-31,52-17 31,1 17-31,-53-36 16,-1 36 0</inkml:trace>
  <inkml:trace contextRef="#ctx0" brushRef="#br4" timeOffset="194510.94">14446 11765 0,'0'18'0,"0"17"16,0 106 0,36-70-1,-36-54 1</inkml:trace>
  <inkml:trace contextRef="#ctx0" brushRef="#br4" timeOffset="194782.94">14446 11800 0,'18'-17'16,"-18"-18"15,18 35-31,-1 0 16,-17-18 0,35 18-1,1 0 1,-1 0 15</inkml:trace>
  <inkml:trace contextRef="#ctx0" brushRef="#br4" timeOffset="194950.94">14411 11889 0,'53'0'31,"-35"0"-31,-1 0 16,36 0-1,-53 17 1,-106 107 0</inkml:trace>
  <inkml:trace contextRef="#ctx0" brushRef="#br4" timeOffset="195051.93">14393 12153 0,'0'0'15,"71"0"1,-36 0 0,-70 0 15</inkml:trace>
  <inkml:trace contextRef="#ctx0" brushRef="#br4" timeOffset="196516.03">11130 13000 0,'18'0'94,"17"0"-63,-17 0 47,-18-35 32,-53 35-79,0 0-15,18 0-16,-1 0 15,19 0-15,-36 70 32,35 1-17,18-54 1,0 19-1,0 17 1,0-36-16,88-17 31,-52 0-15,105 0 0,-106 0-1,-17 0 1,-1 0-1,19-35 1</inkml:trace>
  <inkml:trace contextRef="#ctx0" brushRef="#br4" timeOffset="197014.05">11465 13194 0,'18'0'62,"-18"-35"-62,35-71 16,0 35-1,-17 18 1,-18 36-16,35 70 47,-35 17-31,0 89-1,0-141 1,18-1-1</inkml:trace>
  <inkml:trace contextRef="#ctx0" brushRef="#br4" timeOffset="197187.95">11465 13141 0,'18'0'31,"35"0"-15,53-18 0,-71-17-1,0 35-15</inkml:trace>
  <inkml:trace contextRef="#ctx0" brushRef="#br4" timeOffset="197388.56">11924 12965 0,'0'0'0,"0"53"16,0-1 0,0 1-1,18 0 1,17-53-1,-35-17 1</inkml:trace>
  <inkml:trace contextRef="#ctx0" brushRef="#br4" timeOffset="197581.75">11783 13018 0,'0'0'0,"35"0"31,-17-36-15,-1 36-16,89-35 31,-18 17-15,-52 18-16,34-17 15</inkml:trace>
  <inkml:trace contextRef="#ctx0" brushRef="#br4" timeOffset="197991.3">12277 12912 0,'0'17'32,"0"1"-1,0 17-15,0-17-1,35 0 1,-35 17-1,18-35 1</inkml:trace>
  <inkml:trace contextRef="#ctx0" brushRef="#br4" timeOffset="198454.4">11889 13035 0,'0'35'94,"0"18"-94,0-17 16,0-1-1,0 18 1,35-53 15,-35-18-15,0-35 0</inkml:trace>
  <inkml:trace contextRef="#ctx0" brushRef="#br4" timeOffset="198998.42">11853 13018 0,'0'0'0,"-17"-36"31,17 19-15,53 17 0,17-53-1,-52 53 1,88-18-1,-89 18 1,19 0 0,16 0-1,1 71 17,-53-36-17,0 0 1,0-17-16,-17 17 31,-1-35-31,0 0 0,-34 18 31,-1-18-15,17 0 0,72 0 46,-19 0-46,19 35-16,34-17 15,-52-18-15,-1 0 16,19 17 15,-1-17-31,-17-35 16</inkml:trace>
  <inkml:trace contextRef="#ctx0" brushRef="#br4" timeOffset="199457.31">12647 12894 0,'0'35'47,"0"1"-47,0 17 15,18 17-15,-18 89 32,0-142-1,0-175 0</inkml:trace>
  <inkml:trace contextRef="#ctx0" brushRef="#br4" timeOffset="199731.84">12418 12982 0,'0'0'0,"0"-17"31,53 17 16,0 0-31,0 0-16,-1 0 15,1 0-15,0 0 16,0 0 0,-18 0-1</inkml:trace>
  <inkml:trace contextRef="#ctx0" brushRef="#br4" timeOffset="200088.37">12859 13212 0,'0'-53'31,"0"17"-15,17-17-16,19 1 15,17-54 1,0 70 0,-53 89 30,0 18-30,0 70 0,17-53-1,-17-70 1,35-18 0,1-18-16</inkml:trace>
  <inkml:trace contextRef="#ctx0" brushRef="#br4" timeOffset="200299.37">12841 13159 0,'0'0'16,"18"0"15,17 0-31,-17 0 16,-1 0-16,19 0 0,87-18 31,-88 18-15,36-35-1,-36 35-15</inkml:trace>
  <inkml:trace contextRef="#ctx0" brushRef="#br4" timeOffset="200757.96">13458 12982 0,'0'-17'32,"-17"17"-17,-18 0 1,-1 0 0,1 0-1,-18 88 1,18 0-1,35-70-15,17 17 16,89-35 15,-53 0-31,71-106 32,-124 53-17,0 36 1,-18-19-1</inkml:trace>
  <inkml:trace contextRef="#ctx0" brushRef="#br0" timeOffset="-169651.47">17709 8661 0,'18'0'62,"0"0"-31,17 0-15,141 0 0,142-36 15,-177 36 0,-106 0-15,18 0-1,-18 0 1,-17 0 0,53 0-1,70 0 1,-106 0-1,89 0 1,-36 0 0,-18 0 15,1 0-15,-54 0-16,1 0 15,0 0 1,-1 0-1,36 0 17,18 0-17,-1-35 1,-34 35-16,-1 0 16,53 0-1,-70 0 1,52 0-1,1 0 1,35 0 15,-89 0-31,1-18 16,35 18 0,17 0 15,-17 0 0,-17 0-15,52 0-1,-18 0 1,19 0 0,-72 0-1,19 0 1,-19 0-1,36 0 1,0 0 0,35 0 15,-70 0-31,35 0 16</inkml:trace>
  <inkml:trace contextRef="#ctx0" brushRef="#br0" timeOffset="-166715.95">29192 8625 0,'18'0'62,"35"0"-46,-35 0-16,-1 0 16,18 0-16,18 0 31,0 0 0,-17 0-31,-19 0 16,36 0 15,-18 0-15,1-17-1,-1 17 1,18 0 0,-18-18 15,-17 18-16,17-18 1,0 18-16,-17 0 31,0 0-15,17-17 0,-17 17-1,-1 0 1,1 0 15,-1 0-15,19 0-16,-1 0 15,-17 0 1,17 0 15,-17 0-15,-1 0-1,1 0 1,17 0 0,-17 0-1,17 0 1,-17 0 15,-1 0 157,1 0-173</inkml:trace>
  <inkml:trace contextRef="#ctx0" brushRef="#br0" timeOffset="-151065.35">11765 11148 0,'0'-18'31,"35"18"1,71 53-1,-106 18-15,0-36-1,18 0 1,0 36-1,-18-54 32,0 1-31,0 17 0,0-17-1,0 0 1,-18 17 62,0-35-62,18 17-1,0 1 1,-17 17-1,-1 1 1,0-1 15</inkml:trace>
  <inkml:trace contextRef="#ctx0" brushRef="#br0" timeOffset="-148425.25">11889 11024 0,'17'0'47,"19"-17"-31,-1 17-1,-18 0 1,54-18 0,52 0 15,-70 18-16,71 0 17,-71 0-32,35 0 15,-17 0 1,17 0-16,194 0 31,-229 0-15,17 0-1,-52 0-15,88 0 16,0 0 0,-36 0-1,36 0 1,18 0 0,-72 0-1,-34 0 1,17 0-1,-17 0 1,0 0 0,-1 0-16,19 0 93,-1 0-14,-17 0-64,-18 18 1,35 35-1,-35-35-15,0 87 32,0-87-17,0 0 1,0 17-16,0-17 16,0-1 15,0 36-16,0-18 1,0 1 0,-18 52-1,-17 0 1,35-70 0,-18 17-1,1 18 1,17-18-1,-18 1 110,-17-36-93,-1 0-17,19 0-15,-1 0 16,-17 0 15,17 0-31,1 0 47,-1 0-47,0 0 16,-35 0-1,18 0 1,0 17 15,17-17-15,1 18-16,-1-18 15,0 0 1,-52 0 0,-1 0 15,36 0-15,0 0-1,-1 0 1,-17 0-1,36 0-15,-54 0 16,18 0 15,36 0-31,-19 0 16,1 0 15,0 0-15,-18 0-1,18-18 1,17 18 0,-53-17-1,36 17 1,0 0 0,-18 0-1,18 0 16,17 0-31,-17 0 16,35-18 0,-18 18 15,0 0-15,-17 0-1,18 0 1,-36 0-1,17 0 17,19-18-17,-1 18 1,-17-17 0,0 17 15,-1 0-31,1 0 31,0 0-31,-1 0 31,19 0-31,-18 0 47,17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4T16:45:02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11924 10848 0,'18'0'0,"34"0"16,-34 0-16,88 0 31,17 0 0,-70 0-31,35 0 16,1 0 15,105 0-15,-141 0-1,-18 0-15,106-53 31,-123 53-15,105 0 0,-35 0 15,-52 0-15,17 0-1,-36 0 1,18 0-1,-17 0 1,35 0 15</inkml:trace>
  <inkml:trace contextRef="#ctx0" brushRef="#br0" timeOffset="1502.7">12012 11642 0,'18'0'31,"70"0"-15,18 53-1,176-36 16,-159-17 1,-70 0-32,53 18 31,-53-18-31,71 0 31,-71 0-15,17 0-1,-52 18 1,70-18 0,-53 0-1,36 0 1,-71 17-16,123-17 31,-52 0 0,-54 0-31,1 0 16,35 35 15</inkml:trace>
  <inkml:trace contextRef="#ctx0" brushRef="#br1" timeOffset="128833.03">20779 11095 0,'0'53'32,"70"370"-1,36 89 16,-88-301-47,-1-105 15,-17-88 17</inkml:trace>
  <inkml:trace contextRef="#ctx0" brushRef="#br1" timeOffset="130002.86">20814 10989 0,'229'-18'31,"-17"18"0,264 0 0,-264 0-15,-36 0 0,-141 0-1,18 0-15,53 0 16,0 0-1,-18 0 1,-53 18 125,-35 35-141,0 17 15,36 195 1,34 123 0,19-70-1,-54-89 1,-18-70-1,-17-124 17,-35-17 46,18 17-63,-72-17-15,54-18 16,-88 35 0,52-35-1,-52 0-15,-142 0 16,36 0 0,17 0-1,0 0 1,36 0-1,17 0 1</inkml:trace>
  <inkml:trace contextRef="#ctx0" brushRef="#br1" timeOffset="130571.54">17621 13423 0,'0'35'31,"71"107"-31,-1 16 16,36 283-1,-18-53 32</inkml:trace>
  <inkml:trace contextRef="#ctx0" brushRef="#br1" timeOffset="131469.67">17798 13511 0,'176'0'31,"36"0"-16,352 0 17,-387 0-17,-72 0 1,-87 0 0,53-17-16,17 17 15,-53 0 1,0-18 15,-17 18 0,17 0 47,1 0-78,-36 71 16,17 52 0,1 89-1,-18-89 1,35 142 15,-35-159-31,0 0 0,0-1 31,0-87-31,0 0 47,-35-18-31,-36 0 0,-88 17-1,124-17 1,-282 0-1,211 0 1,-282 0 0,211 0-1,36 0 1,106 0 0,0 0-1</inkml:trace>
  <inkml:trace contextRef="#ctx0" brushRef="#br1" timeOffset="132186.84">21325 14041 0,'0'0'16,"0"88"-16,-17 106 0,17-124 16,0-52-1,0 17-15,0 1 16,0 52-16,0-18 0,88 124 31,-17 0 0</inkml:trace>
  <inkml:trace contextRef="#ctx0" brushRef="#br1" timeOffset="133093.71">21431 14058 0,'36'0'0,"52"0"15,-53 0-15,36 0 16,34 0-16,-16 0 16,34 0-16,142-17 15,-71-36 1,-53 17 31,-124 36-32,19 18 48,-19 70-48,-17 18-15,53 106 32,-35-106-32,35 52 15,-53-70 17,0-52 14,-53 17-30,35-53-16,-52 53 16,17-36-1,17-17 1,-52 35 0,0-35-1,53 18-15,-36-18 16,18 0-1,0 0 1,-88 0 0,-35-106-1,35 53 17,0 0-32,17 18 31,89 35-31,17 0 31</inkml:trace>
  <inkml:trace contextRef="#ctx0" brushRef="#br1" timeOffset="135279.94">16969 14164 0,'-18'0'63,"-53"0"-63,-140-35 31,-460-300 0,248 123-15,-106-17 15,458 193-31,-34-34 31,87 70-15,0-18-1</inkml:trace>
  <inkml:trace contextRef="#ctx0" brushRef="#br1" timeOffset="135716.24">14605 12806 0,'0'-18'0,"18"18"15,-18 18 1,0-1 0,17 19-16,-17 17 15,0 141 1,-17 106 15,-1-248-15,18-34 15,-18 0 0,1-18-15</inkml:trace>
  <inkml:trace contextRef="#ctx0" brushRef="#br1" timeOffset="136225.67">14605 12841 0,'18'0'16,"-18"35"31,-36-17-47,-17 0 15,36-18 1,-1 17 0,-35 36-1,18-35 1,17 35 0,18 88-1,159-53 16,-88-53-31,176 106 32,-212-141-32,-35 18 31,17-18 16,1 0-32</inkml:trace>
  <inkml:trace contextRef="#ctx0" brushRef="#br1" timeOffset="137326.13">21061 12347 0,'-53'18'47,"-18"17"-32,-105 71 17,-212 35-1,-88 35-16,229-105 1,17 17 0,-52-35 15,229-35-31,-105 17 31,69-17-31,-69 17 0,-336 18 31,229-53-31,-211 0 32,-71 0-32,-88 0 31,423 0-15,-229 0-1,318-18 1,-177-17-1,247 17 1,18-17 0,17 17-1,1 1 1,-1 17 0,-17-18 15,17 1-31</inkml:trace>
  <inkml:trace contextRef="#ctx0" brushRef="#br1" timeOffset="137726.54">14922 12700 0,'18'0'15,"0"0"1,-1 0-16,1 35 15,-18 124 17,0-124-32,0 54 15,0-54 17,-18-18 14,1-17-46</inkml:trace>
  <inkml:trace contextRef="#ctx0" brushRef="#br1" timeOffset="138251.19">14922 12647 0,'-35'35'93,"18"1"-93,-19 17 16,-52 70 0,53-70-1,0 53 1,35-89 0,0 1-1,0 17 16,17-35-15,36 18 0,18 0-1,-54-18 1,19 0 78</inkml:trace>
  <inkml:trace contextRef="#ctx0" brushRef="#br1" timeOffset="139361.18">21272 14358 0,'-17'176'31,"-195"1"-16,124-124 1,-141 53 15,-89 17-15,-70 36 0,-212-18-1,195-123 1,17-18-1,17 0 1,-34 0 0,-54 0-1,-17-36 1,-389-140 15,618 105-31,-194-35 16,106-35-1,88 18 1,-17-53 15,211 123-15,-35-53 0,0-71-1,70 107 1,-17-36-1,35 88 1,-53-158 0,0 123-1,35-18 1,0 19 0,1 52-1,-1-36 1,1 1-1</inkml:trace>
  <inkml:trace contextRef="#ctx0" brushRef="#br1" timeOffset="140430.01">14005 13476 0,'-35'0'31,"-36"35"-31,-105 89 31,70-89-31,18 18 32,70-53-17,54 0 63,-1 0-62,18 0 0,0 0-1,106 0 1,-124 0-16,88 0 16,18-18 15,-123 18-31,53-53 31,-1 18-31,1 0 31,-71 17 63,-18 1-78,-17 17-1,-18 0-15,-88-71 16,-18 1 0,71 17-1,-36-18 16,89 71-31,17-18 0,18 1 32,-17 17-1,17 17 78,-18 19-93,0 17-16,1 17 16,-18 124 15,17-123-31,-17 52 31,35-105-15,0 35-1,0-36 1,0 1 0</inkml:trace>
  <inkml:trace contextRef="#ctx0" brushRef="#br2" timeOffset="-167930.52">29351 12330 0,'0'17'16,"0"18"-16,-70-52 78,52-1-62,0 1-1,-35-72 17,53 54-32,0 0 15,0-18 1,36 35 0,-19 18-16,71-35 15,-17 35 16,-18 18-31,-18 70 16,-35-35 15,0-36-31,0 54 16,0-53 0,0-1-1,-35 18 1,-53-35-1,-18-17 1,53-1 0,35 1-1,1 17 1,17-53 31,17 70 0,-17 19-16,0 52-31,0-53 16,0 53-1,-17-70 1,-54-18-1,-70 0 1,0-71 0,35 18-1,53-35 1,36 88 0,17-17-1,0-1 16,35 18-15,35 0 0,-17 0-16,88 123 31,-123-123-15,0 89-1,-18-72 1,0 1-16,0 0 62,-36-18-46,1-53 0,35 17-1,0 1-15,0-36 16,0 19-1,18 34 1,17 18 15,-17 0-15,-18 18-16,17 123 16,-17-53-1,0 0 1,-53-123 46,-17-71-46,70 35-16,0 18 16,0 1-1,0 16-15,0-34 16,17 52-1,19 18 17,-1 0-1,-17 0-15,35 53-1,-53-18-15,0 1 16,0-19 31,-71-34-32,53-19 17,18 1-32,0 0 0,0-1 15,36 1 1,140 0 15,-17 35-15,194 159-1,-124-18 1,-211-124 0,-18 54-1,-124-36 1,18-17-1,-52-18 1,69 0 0,-122-18-1,158-52 1,53-1 15,0 18-31,0-35 16,176 53-1,-35 35 17,106 0-17,-35 0 1,-36 106 0,-88 70-1,-88-123 1,-53 88-1,-70-106 1,-106-35 0,-36-53-1,106-52 17,142 69-32,17-17 15,35 0 1,71 18 15,70 35-15,-35 0-1,-35 88 1,-71-17 0,-17-1-1,-18-52 1,-18-18 31,18-35-32,-17 0 1</inkml:trace>
  <inkml:trace contextRef="#ctx0" brushRef="#br2" timeOffset="-167326.51">30762 12259 0,'18'35'78,"-18"1"-78,18 52 16,-18 123 15,0-175-15,17-19-1</inkml:trace>
  <inkml:trace contextRef="#ctx0" brushRef="#br2" timeOffset="-166629.58">30692 12100 0,'17'-17'16,"1"-19"0,0 36-1,-1 0-15,1-35 16,0 35-1,17 0 17,35 0-17,-34 18 1,-1-1-16,35 54 16,-52-53 15,17 17-16,-35-18 1,0 19 0,0-19-1,0 1 1,0 0 0,-17 35-1,-1-36 1,-35 1 15,18-1-31,17-17 16,-17 0 15,0 0-31,-1 0 31,19 0 0,-1 0-15</inkml:trace>
  <inkml:trace contextRef="#ctx0" brushRef="#br2" timeOffset="-165747.5">31044 12718 0,'18'0'94,"0"-18"-79,-1-53 1,54-105 0,-1-18 15,-52 176-15,-18 1 15,18-1-31,-1 18 78,1-35-62,35 17-1,-35 18 63,-1 18-62,18 17-16,-17 106 16,17-70 15,18 88-16,-17-89 1,-36-52 0,0-1-1,0 1 17,-18-18-1,-35 0 0</inkml:trace>
  <inkml:trace contextRef="#ctx0" brushRef="#br2" timeOffset="-165294.28">31309 12577 0,'0'-18'16,"35"0"-1,18 18 1,-18 0 0,-17 0-16,17 0 31,18 0-15,0 0-1,-35-17 1,17-1-1,-17 18 1</inkml:trace>
  <inkml:trace contextRef="#ctx0" brushRef="#br2" timeOffset="-163795.94">31662 12294 0,'0'-17'47,"17"17"-31,19 0-1,-19 0 1,19 0 0,-1 0-1,0 0 1,-52 0 187,-1 0-187,-17 0-16,17 0 15,0 0-15,1 0 16,-1 0 15,0 0 0,1 35 79,34 0-110,1 18 15,-18 0-15,35 18 16,-35-36 0,53 35-1,-35-52 1,35 0 15,-36-1-15,1-17-1,0 0 1,17 36 0,-17-36-16,-1 0 15,1 17 1,0-17 31,-18-17 0,0-19-32,-18 19-15,0-1 16,1-17 0,-19 0-1,19 17 1,-1 18-1,0-18 17,1 18-1,17-17-15,17 17 109,1 0-125,17 0 15,18 0 1,-35 0-1,0 0 1</inkml:trace>
  <inkml:trace contextRef="#ctx0" brushRef="#br2" timeOffset="-162948">32085 12294 0,'18'0'78,"17"18"-62,0 88 15,-35-71-16,0 53 1,0-52 0,0-19-1</inkml:trace>
  <inkml:trace contextRef="#ctx0" brushRef="#br2" timeOffset="-162500.28">32120 12382 0,'53'-17'31,"-35"17"-31,35 0 31,0 0-15,-18 0-1,-17 0 1,35 0 0,-36 0-1</inkml:trace>
  <inkml:trace contextRef="#ctx0" brushRef="#br2" timeOffset="-161910.25">32262 12541 0,'35'0'79,"-18"0"-79,36 0 31,0 0 16</inkml:trace>
  <inkml:trace contextRef="#ctx0" brushRef="#br2" timeOffset="-161400.56">32226 12665 0,'18'0'94,"17"17"-94,0-17 15,124 0 16,-141 0-15,-1 0 0</inkml:trace>
  <inkml:trace contextRef="#ctx0" brushRef="#br2" timeOffset="-160404.89">32597 12312 0,'0'-18'125,"53"-52"-125,-18 17 16,88-88 31,-105 141-32,17 0 63,-17 0-62,0 0 0,-1 0-16,1 53 15,-1 52 16,1-16-31,-18 16 32,0-34-17,0-18 1,0-35-16,0 17 16,0 35-1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7-22T20:03:28.63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6544 2487 0,'53'0'63,"18"0"-63,70 0 31,123 0 0,-70-18-15,-159 18-1,54 0 1,-54 0 0,0 0 15</inkml:trace>
  <inkml:trace contextRef="#ctx0" brushRef="#br0" timeOffset="700.08">7602 2328 0,'0'18'93,"0"0"-77,0 35 0,0-36-16,0 1 15,0 35 16,0 35 1,0-70 124,-35-18-125</inkml:trace>
  <inkml:trace contextRef="#ctx0" brushRef="#br1" timeOffset="15466.08">7673 2311 0,'35'0'79,"18"0"-79,18 35 31,17-17 0,-70-1 94,-36 19-109,18-19-16,-35 1 31,17 17-15,0 0-16,-17 1 31,17-36-16,18 17-15,-17-17 32,17 36-17,-18-36 1,0 0 0,1 0 15,-1 0-31,1 17 15</inkml:trace>
  <inkml:trace contextRef="#ctx0" brushRef="#br1" timeOffset="17249.75">8608 2081 0,'0'0'0,"17"18"31,19-18-15,52 18 15,-70-18-15,-54 0 78,1 0-94,17 0 15,-35 0 1,-35 0 0,18 0-1,-1 17 1,-35 71-1,71-35 1,35-35 15,18 0-15,17 17-16,88 0 16,1-35-1,-71 0 1,17 0-1,1-35-15</inkml:trace>
  <inkml:trace contextRef="#ctx0" brushRef="#br1" timeOffset="17550.29">8978 2364 0,'53'-71'31,"-18"0"-31,71-228 31,-18 122-31,-35 142 32,-35 53-17,-18 70 1,35 123-1,-35-34 1,0-107 0,0-52-1</inkml:trace>
  <inkml:trace contextRef="#ctx0" brushRef="#br1" timeOffset="17717.29">9190 2081 0,'0'0'0,"18"0"0,123-17 15,0-19 17,-35 1-17,-54 35-15</inkml:trace>
  <inkml:trace contextRef="#ctx0" brushRef="#br1" timeOffset="17918.29">9913 1799 0,'0'0'0,"0"18"0,0 17 16,0 141 15,0-105-31,0-53 16</inkml:trace>
  <inkml:trace contextRef="#ctx0" brushRef="#br1" timeOffset="18207.86">9737 1658 0,'53'-18'15,"-1"18"1,90 0 0,16 18-1,-105 17-15,71 36 31,-124-18-31,0 0 16,-88 88 15,-36-71-15,71-70-16,18 0 16,-18-35-1</inkml:trace>
  <inkml:trace contextRef="#ctx0" brushRef="#br1" timeOffset="18517.41">10601 2046 0,'0'0'0,"35"-35"16,89-177 15,-71 159-31,17-35 31,-52 123 1,-18 71-32,0 71 15,0-54 1,0-88-1</inkml:trace>
  <inkml:trace contextRef="#ctx0" brushRef="#br1" timeOffset="18653.06">10654 1940 0,'0'0'16,"300"0"15,-230 0-31,54-35 16</inkml:trace>
  <inkml:trace contextRef="#ctx0" brushRef="#br1" timeOffset="19519.04">12241 1588 0,'0'0'0,"53"0"0,0 0 16,0 0-16,0 0 15,0 35-15,0-35 16,-18 17-16,18 19 31,-106-36 32,18 0-63,-18-18 15,-88 18 1,-36 18 15,107 17-15,-18 53-16,88-53 15,-36 54 1,142-1 0,71-71-1,52 36 1,-53-53-1,18-88 1,-141 71-16</inkml:trace>
  <inkml:trace contextRef="#ctx0" brushRef="#br1" timeOffset="19869.04">13458 1693 0,'0'0'16,"-88"0"0,18-35-1,34 35-15,-52 18 16,18 35-1,34 52 1,19 1 0,158 35-1,53-141 1,-35-17 0,-36-89-1,-105-53 1,-18 71-1</inkml:trace>
  <inkml:trace contextRef="#ctx0" brushRef="#br1" timeOffset="20070.62">13811 1764 0,'0'0'0,"0"35"16,0 36-16,18-18 16,0-53 31,-18-36-47</inkml:trace>
  <inkml:trace contextRef="#ctx0" brushRef="#br1" timeOffset="20397.07">13917 1605 0,'0'0'0,"0"18"0,0 17 16,0 89 0,0-36-1,18-71 1,52-17-1,-34 0-15,105-141 16,-18 0 0,-105 106-1,-1 35 1,-17 123 0,0 107-1,0-125 1,71-175 15</inkml:trace>
  <inkml:trace contextRef="#ctx0" brushRef="#br1" timeOffset="21069.26">14252 1817 0,'88'0'31,"-17"0"-15,88-18 15,-124 1 0,0 17-31,-17 0 32,-18-36-17,0 54 48,0 17-48,0 0 1,0 18-16,35 71 16,-35-18-1,18-89 17</inkml:trace>
  <inkml:trace contextRef="#ctx0" brushRef="#br1" timeOffset="21370.29">14552 1799 0,'0'0'0,"35"-88"16,18 88-1,71-35 1,140 52-1,-140 54 17,-124-53-32,0 34 15,-35 19 1,-177 0 15,141-71-31,-52-71 31,88 53-31</inkml:trace>
  <inkml:trace contextRef="#ctx0" brushRef="#br1" timeOffset="22556.44">15734 1605 0,'0'0'0,"-53"0"0,18 0 15,-1 71-15,1-54 0,35 1 16,-17 35-16,17-18 16,0 89 15,0-89-31,88 35 31,18-70-15,-18-52-1,-35-54 17,-71 53-17,-17 35-15,17-35 16</inkml:trace>
  <inkml:trace contextRef="#ctx0" brushRef="#br1" timeOffset="22862.05">16298 1658 0,'0'0'0,"0"18"16,0 35-1,18 52 1,17 1 0,-17-53 15,17-18 0,-52-52-15,17-18-16</inkml:trace>
  <inkml:trace contextRef="#ctx0" brushRef="#br1" timeOffset="23263.19">16298 1499 0,'18'0'16,"35"71"0,-35-18-1,17 17 1,18 1-16,35 35 15,0-53 1,-70-53 0,-1 0-1,72-89 1,-54-16 0,-35 52-1,0 0 1,0 18-1</inkml:trace>
  <inkml:trace contextRef="#ctx0" brushRef="#br1" timeOffset="23533.22">17092 1570 0,'18'106'32,"17"0"-17,-35-71 1,0 0-16,18-17 31,-18-142 0</inkml:trace>
  <inkml:trace contextRef="#ctx0" brushRef="#br1" timeOffset="23739.22">17039 1499 0,'35'0'16,"36"0"-1,35 0 1,53 0 0,-107 0-16,37 0 15,-54 0 16</inkml:trace>
  <inkml:trace contextRef="#ctx0" brushRef="#br1" timeOffset="23905.26">17286 1676 0,'0'0'0,"18"0"0,17 0 16,36 0-1,-19 0-15,-34 0 16,17 0 0</inkml:trace>
  <inkml:trace contextRef="#ctx0" brushRef="#br1" timeOffset="24039.8">17304 1905 0,'106'18'31,"-71"-18"-31,18 0 0,106-36 16,-18-52-1</inkml:trace>
  <inkml:trace contextRef="#ctx0" brushRef="#br1" timeOffset="24256.33">18045 1535 0,'0'0'0,"0"53"16,0 176 15,0-176-31,0-18 16,0-88 15</inkml:trace>
  <inkml:trace contextRef="#ctx0" brushRef="#br1" timeOffset="24490">18009 1464 0,'0'0'0,"36"71"15,17 140 1,17-105 0,-35-71-1,18-17 1,71-124 0,-89 53-1,-35 18 1,0-18-1</inkml:trace>
  <inkml:trace contextRef="#ctx0" brushRef="#br1" timeOffset="24723.51">18680 1570 0,'0'0'0,"0"18"16,0 17 0,0 53-1,0 18 1,0-89 0</inkml:trace>
  <inkml:trace contextRef="#ctx0" brushRef="#br1" timeOffset="24931.04">18433 1535 0,'35'0'16,"-17"0"-1,87 0 1,89 0 0,-158 0-1,-1 0 1</inkml:trace>
  <inkml:trace contextRef="#ctx0" brushRef="#br1" timeOffset="25140.04">19103 1535 0,'0'123'32,"0"-17"-32,0 88 31,0-141-16,35-36 1</inkml:trace>
  <inkml:trace contextRef="#ctx0" brushRef="#br1" timeOffset="25380.09">19085 1623 0,'71'-35'31,"35"17"-15,-71 18-16,88 0 31,-105 0-15,-18 35 15</inkml:trace>
  <inkml:trace contextRef="#ctx0" brushRef="#br1" timeOffset="25557.59">19068 1870 0,'0'0'0,"88"0"47,-35 0-47,17 0 31,-34 0-31</inkml:trace>
  <inkml:trace contextRef="#ctx0" brushRef="#br1" timeOffset="25697.68">19138 2099 0,'0'0'16,"53"0"-16,35 35 16,1-35 15,-54-17-31</inkml:trace>
  <inkml:trace contextRef="#ctx0" brushRef="#br1" timeOffset="27042.19">8978 2893 0,'0'0'15,"-35"35"-15,35 0 16,0 1-16,-18 17 16,18 17-16,0-17 15,0 88 1,0-123 15,0-54 16</inkml:trace>
  <inkml:trace contextRef="#ctx0" brushRef="#br1" timeOffset="27282.19">8819 2999 0,'36'-18'32,"17"18"-32,52-53 15,1 35 1,18 18-1,-71 0 1,-53 36 15</inkml:trace>
  <inkml:trace contextRef="#ctx0" brushRef="#br1" timeOffset="27465.19">8978 3087 0,'35'0'16,"54"-18"0,-36-17-1,0 35-15,17 0 16,-123 106 15</inkml:trace>
  <inkml:trace contextRef="#ctx0" brushRef="#br1" timeOffset="27576.19">9049 3281 0,'0'0'16,"35"0"0,89 0 15,87-18-15,-158 18-16</inkml:trace>
  <inkml:trace contextRef="#ctx0" brushRef="#br1" timeOffset="28193.83">9895 2910 0,'0'36'47,"0"17"-47,0 141 31,-35-106 0,35-106-15,-35-17-16</inkml:trace>
  <inkml:trace contextRef="#ctx0" brushRef="#br1" timeOffset="28533.87">9772 3034 0,'35'0'16,"-17"35"0,17 0-16,-17 1 15,35 34 1,53-52-1,-18-89 1,18-123 0,-36 53-1,-52 124 1,-18 70 15,35 17-15,-35 18-16,88 89 31,-88-142-31,88 0 31</inkml:trace>
  <inkml:trace contextRef="#ctx0" brushRef="#br1" timeOffset="29578.02">11606 2910 0,'-17'0'79,"17"36"-64,-36 17 1,19 17-1,17 1 1,0-36 0,0 18-1,35-53-15,18 35 16,53-35 15,-36-53-15,-52 18-16,53-36 15,-71 36 17,35-35-17,-53 17 17</inkml:trace>
  <inkml:trace contextRef="#ctx0" brushRef="#br1" timeOffset="30253.08">12136 2928 0,'0'18'31,"0"17"-15,0 124 0,0-53 30,0-159-30</inkml:trace>
  <inkml:trace contextRef="#ctx0" brushRef="#br1" timeOffset="30614.09">12136 2910 0,'35'36'16,"-35"-1"0,0 0-16,35 71 15,0-71 1,54 1 0,-72-36-16,89-36 31,18-87-16,-72 17 1,-16 88 0,-36 160 15,35 34-15,-35-88-1,35-53 1,1-35-16</inkml:trace>
  <inkml:trace contextRef="#ctx0" brushRef="#br1" timeOffset="31496.07">13441 3228 0,'0'-35'16,"35"17"-16,0-17 15,-17-36 1,17 18-16,1 18 0,34-71 31,-35 141 16,-35 18-31,0 106-1,0-35 17,18-107-17,-53-17 16</inkml:trace>
  <inkml:trace contextRef="#ctx0" brushRef="#br1" timeOffset="31673.08">13458 3104 0,'36'0'31,"17"0"-31,0 0 16,-1 0-16,54-35 16,-17 35 15</inkml:trace>
  <inkml:trace contextRef="#ctx0" brushRef="#br1" timeOffset="31964.19">14023 2963 0,'0'0'0,"0"53"47,0 0-47,18 35 31,-1-52-31,-17-54 47,-17 0-47</inkml:trace>
  <inkml:trace contextRef="#ctx0" brushRef="#br1" timeOffset="32349.2">13882 2875 0,'106'-53'31,"-1"53"-15,1 0-1,0 88 1,-106-70 0,18 17-16,-18-17 31,-53 70-15,0-70-1,0-18 1,53 35 15,18-35-15,35 18-1,-18-1 1,0-17 0,0 0-1,-35-17-15</inkml:trace>
  <inkml:trace contextRef="#ctx0" brushRef="#br1" timeOffset="32933.9">14922 2910 0,'-17'-17'15,"-18"17"1,-1 0-1,1 0 1,-36 88 15,19 0-15,52-35 0,123 0 15,-70-53-31,53-53 15,-36-35 17,-34 70-32,-36-17 0,-18 17 31,-17 1-31</inkml:trace>
  <inkml:trace contextRef="#ctx0" brushRef="#br1" timeOffset="33233.03">14711 3122 0,'0'0'16,"17"0"0,19 0-16,-1 35 15,141 36 16,-140-36-31,-1-35 0,18 35 16,-35-35 0,17 0-1,0 0 17,-17-52-17,-18 16 1,0 1-16</inkml:trace>
  <inkml:trace contextRef="#ctx0" brushRef="#br1" timeOffset="34504.87">15399 2858 0,'0'0'0,"0"17"47,0 18-31,0-17 0,0 53-1,0-18 1,35 17-1,0-52 1,54-18 0,16-36-1,-34-52 17,-71 18-17,0 34 1,-18 1-1</inkml:trace>
  <inkml:trace contextRef="#ctx0" brushRef="#br1" timeOffset="34698.98">15910 2858 0,'36'52'31,"-36"37"-15,0-72-16,0 19 15,0-72 17</inkml:trace>
  <inkml:trace contextRef="#ctx0" brushRef="#br1" timeOffset="34884.99">15752 2787 0,'0'0'0,"52"0"16,1 0-16,71 0 15,-54 0 1,-52 0-1,0 0-15</inkml:trace>
  <inkml:trace contextRef="#ctx0" brushRef="#br1" timeOffset="35027.58">15910 2981 0,'0'18'16,"36"-18"-16,16 0 15,19 0 1,35-18 15</inkml:trace>
  <inkml:trace contextRef="#ctx0" brushRef="#br1" timeOffset="35313.11">16281 2787 0,'0'18'32,"0"-1"-32,0 124 31,35-52-15,-17-72-1,35 18 1,17-52-1,18-71 1,-35-18 0,-18 71-1,-17 35 17</inkml:trace>
  <inkml:trace contextRef="#ctx0" brushRef="#br1" timeOffset="35703.21">16951 2875 0,'-18'0'47,"-17"0"-32,0 35-15,0 1 16,-36 17 0,36 0-1,35-1 1,0-34-16,17 0 16,107 17-1,87-70 1,-69-53-1,-37-89 1,-105 142 15,0 0-15,-53 17 0,1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322aef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322aef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322aef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322aef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322aef7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322aef7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322aef7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322aef7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322aef7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322aef7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322aef7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322aef7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322aef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322aef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322aef7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322aef7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235489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235489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322aef7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322aef7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9a284d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9a284d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322aef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322aef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322aef7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322aef7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322aef7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322aef7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322aef7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322aef7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272e283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0272e283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272e283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0272e283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272e283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0272e283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272e283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0272e283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272e283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272e283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e2e09d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e2e09d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2787d92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2787d92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0e2e09d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0e2e09d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0e2e09d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0e2e09d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e2e09da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0e2e09da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e2e09da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e2e09da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0e2e09da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0e2e09da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0e2e09da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0e2e09da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0e2e09da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0e2e09da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e2e09da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0e2e09da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0e2e09da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0e2e09da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e2e09da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e2e09da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322bec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322bec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0e2e09da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0e2e09da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0e2e09da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0e2e09da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e2e09da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0e2e09da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e2e09d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e2e09d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0e2e09d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0e2e09d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33360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33360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333601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333601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0272e283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0272e283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322bec5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322bec5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322bec5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322bec5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322bec5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322bec5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322aef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322aef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322aef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322aef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customXml" Target="../ink/ink10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customXml" Target="../ink/ink19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Componentes Web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Prof. Victor Farias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2.1</a:t>
            </a:r>
            <a:endParaRPr sz="16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3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Web Components W3C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 World Wide Web Consortium (W3c) é a principal organização de padronização da World Wide Web</a:t>
            </a:r>
            <a:endParaRPr/>
          </a:p>
          <a:p>
            <a:r>
              <a:rPr lang="pt-BR"/>
              <a:t>Atualmente, a W3C está trabalhando em um especificação para criação nativa de componentes</a:t>
            </a:r>
            <a:endParaRPr/>
          </a:p>
          <a:p>
            <a:r>
              <a:rPr lang="pt-BR" i="1"/>
              <a:t>Vendor-agnostic</a:t>
            </a:r>
            <a:endParaRPr i="1"/>
          </a:p>
          <a:p>
            <a:r>
              <a:rPr lang="pt-BR"/>
              <a:t>Web Components é um guarda-chuva para quatro especificações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Custom Elements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Templates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Shadow DOM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HTML imports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Especificações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Custom Elements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Permite a criação de novas tags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Encapsula HTML em uma tag personalizada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Pode-se herdar características de outras tags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Acaba com o </a:t>
            </a:r>
            <a:r>
              <a:rPr lang="pt-BR" i="1"/>
              <a:t>Div Hell</a:t>
            </a:r>
            <a:endParaRPr/>
          </a:p>
          <a:p>
            <a:r>
              <a:rPr lang="pt-BR" b="1"/>
              <a:t>Template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Templates representam um sub-árvore do DOM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É uma modelo para criação de novas instância de um componente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Desenvolvedor pode instanciar e manipular código sob demanda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5377FE-7F8D-472B-AA84-11CE0341181D}"/>
                  </a:ext>
                </a:extLst>
              </p14:cNvPr>
              <p14:cNvContentPartPr/>
              <p14:nvPr/>
            </p14:nvContentPartPr>
            <p14:xfrm>
              <a:off x="1035000" y="2349360"/>
              <a:ext cx="3696120" cy="144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5377FE-7F8D-472B-AA84-11CE03411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640" y="2340000"/>
                <a:ext cx="3714840" cy="146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Especificações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Shadow Dom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Problema: código CSS de um componente pode influenciar outro elemento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Isola elementos DOM em trechos independentes de modo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Estilos CSS e comportamentos JS de um componentes são isolados</a:t>
            </a:r>
            <a:endParaRPr/>
          </a:p>
          <a:p>
            <a:r>
              <a:rPr lang="pt-BR" b="1"/>
              <a:t>HTML Import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Permite importar documentos HTML com novos componentes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Permite encapsular código de um componente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1D1F12-ADDE-4850-BE86-B241766D929D}"/>
                  </a:ext>
                </a:extLst>
              </p14:cNvPr>
              <p14:cNvContentPartPr/>
              <p14:nvPr/>
            </p14:nvContentPartPr>
            <p14:xfrm>
              <a:off x="1111320" y="1663560"/>
              <a:ext cx="10801800" cy="45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1D1F12-ADDE-4850-BE86-B241766D92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960" y="1654200"/>
                <a:ext cx="10820520" cy="45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989C54-FFD7-4928-908F-470AB514BE8F}"/>
                  </a:ext>
                </a:extLst>
              </p14:cNvPr>
              <p14:cNvContentPartPr/>
              <p14:nvPr/>
            </p14:nvContentPartPr>
            <p14:xfrm>
              <a:off x="1009800" y="2019240"/>
              <a:ext cx="2724480" cy="148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989C54-FFD7-4928-908F-470AB514BE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0440" y="2009880"/>
                <a:ext cx="2743200" cy="150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Alternativas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pt-BR"/>
              <a:t>        Polymer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Biblioteca JavaScript que permite criação de componente web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No fundo usa a especificação web components e polyfills</a:t>
            </a:r>
            <a:endParaRPr/>
          </a:p>
          <a:p>
            <a:r>
              <a:rPr lang="pt-BR"/>
              <a:t>      Angular,          React,          Vue.js …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Frameworks que implementam componentes web segundo sua própria filosofia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Além disso, oferecem uma solução completa para aplicações web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094" y="2190086"/>
            <a:ext cx="644225" cy="4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094" y="3240453"/>
            <a:ext cx="559875" cy="5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6160" y="3198277"/>
            <a:ext cx="644225" cy="6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2638" y="3313368"/>
            <a:ext cx="559875" cy="559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98CE9D-722C-4271-A84E-C70A39F80CAE}"/>
                  </a:ext>
                </a:extLst>
              </p14:cNvPr>
              <p14:cNvContentPartPr/>
              <p14:nvPr/>
            </p14:nvContentPartPr>
            <p14:xfrm>
              <a:off x="1638360" y="3295800"/>
              <a:ext cx="5886720" cy="45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98CE9D-722C-4271-A84E-C70A39F80C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3286440"/>
                <a:ext cx="5905440" cy="46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React</a:t>
            </a:r>
            <a:endParaRPr/>
          </a:p>
        </p:txBody>
      </p:sp>
      <p:pic>
        <p:nvPicPr>
          <p:cNvPr id="145" name="Google Shape;145;p26" descr="Resultado de imagem para reac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254" y="301437"/>
            <a:ext cx="1974476" cy="197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React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Framework para desenvolvimento de interfaces Web</a:t>
            </a:r>
            <a:endParaRPr/>
          </a:p>
          <a:p>
            <a:r>
              <a:rPr lang="pt-BR"/>
              <a:t>Mantida pelo Facebook</a:t>
            </a:r>
            <a:endParaRPr/>
          </a:p>
          <a:p>
            <a:r>
              <a:rPr lang="pt-BR"/>
              <a:t>Multiplataforma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Web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Móvel - React Native</a:t>
            </a:r>
            <a:endParaRPr/>
          </a:p>
          <a:p>
            <a:r>
              <a:rPr lang="pt-BR"/>
              <a:t>Linguagem JavaScript NextGen</a:t>
            </a:r>
            <a:endParaRPr/>
          </a:p>
          <a:p>
            <a:r>
              <a:rPr lang="pt-BR" b="1"/>
              <a:t>JSX</a:t>
            </a:r>
            <a:endParaRPr b="1"/>
          </a:p>
          <a:p>
            <a:r>
              <a:rPr lang="pt-BR"/>
              <a:t>Dispõe de ferramentas em linha de comando</a:t>
            </a:r>
            <a:endParaRPr/>
          </a:p>
          <a:p>
            <a:r>
              <a:rPr lang="pt-BR"/>
              <a:t>Suporta testes</a:t>
            </a:r>
            <a:endParaRPr/>
          </a:p>
        </p:txBody>
      </p:sp>
      <p:pic>
        <p:nvPicPr>
          <p:cNvPr id="152" name="Google Shape;152;p27" descr="Resultado de imagem para reac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625" y="667025"/>
            <a:ext cx="895100" cy="895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6E8B24-7767-4A45-AA19-4548C6337B76}"/>
                  </a:ext>
                </a:extLst>
              </p14:cNvPr>
              <p14:cNvContentPartPr/>
              <p14:nvPr/>
            </p14:nvContentPartPr>
            <p14:xfrm>
              <a:off x="838080" y="1968480"/>
              <a:ext cx="6458400" cy="306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6E8B24-7767-4A45-AA19-4548C6337B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720" y="1959120"/>
                <a:ext cx="6477120" cy="30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E8F94E-309F-4BB1-A798-14C946A35DF7}"/>
                  </a:ext>
                </a:extLst>
              </p14:cNvPr>
              <p14:cNvContentPartPr/>
              <p14:nvPr/>
            </p14:nvContentPartPr>
            <p14:xfrm>
              <a:off x="844560" y="3137040"/>
              <a:ext cx="2781720" cy="119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E8F94E-309F-4BB1-A798-14C946A35D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00" y="3127680"/>
                <a:ext cx="2800440" cy="121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instalar?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pt-BR" dirty="0"/>
              <a:t>Instalar Node</a:t>
            </a:r>
            <a:endParaRPr dirty="0"/>
          </a:p>
          <a:p>
            <a:pPr indent="0">
              <a:spcBef>
                <a:spcPts val="1600"/>
              </a:spcBef>
              <a:buNone/>
            </a:pPr>
            <a:r>
              <a:rPr lang="pt-BR" sz="1800" b="1" dirty="0"/>
              <a:t>https://nodejs.org/en/</a:t>
            </a:r>
            <a:endParaRPr sz="1800" b="1" dirty="0"/>
          </a:p>
          <a:p>
            <a:pPr indent="0">
              <a:buNone/>
            </a:pPr>
            <a:endParaRPr sz="1800" b="1" dirty="0"/>
          </a:p>
          <a:p>
            <a:pPr marL="0" indent="0">
              <a:buSzPts val="1100"/>
              <a:buNone/>
            </a:pPr>
            <a:r>
              <a:rPr lang="pt-BR" dirty="0"/>
              <a:t>2. Instalar ferramentas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 App (p/ </a:t>
            </a:r>
            <a:r>
              <a:rPr lang="pt-BR" dirty="0" err="1"/>
              <a:t>npm</a:t>
            </a:r>
            <a:r>
              <a:rPr lang="pt-BR" dirty="0"/>
              <a:t> 5.1 ou menor)</a:t>
            </a:r>
            <a:endParaRPr dirty="0"/>
          </a:p>
          <a:p>
            <a:pPr indent="0">
              <a:spcBef>
                <a:spcPts val="1600"/>
              </a:spcBef>
              <a:buSzPts val="1100"/>
              <a:buNone/>
            </a:pPr>
            <a:r>
              <a:rPr lang="pt-BR" sz="1800" b="1" dirty="0" err="1"/>
              <a:t>npm</a:t>
            </a:r>
            <a:r>
              <a:rPr lang="pt-BR" sz="1800" b="1" dirty="0"/>
              <a:t> </a:t>
            </a:r>
            <a:r>
              <a:rPr lang="pt-BR" sz="1800" b="1" dirty="0" err="1"/>
              <a:t>install</a:t>
            </a:r>
            <a:r>
              <a:rPr lang="pt-BR" sz="1800" b="1" dirty="0"/>
              <a:t> -g </a:t>
            </a:r>
            <a:r>
              <a:rPr lang="pt-BR" sz="1800" b="1" dirty="0" err="1"/>
              <a:t>create</a:t>
            </a:r>
            <a:r>
              <a:rPr lang="pt-BR" sz="1800" b="1" dirty="0"/>
              <a:t>-</a:t>
            </a:r>
            <a:r>
              <a:rPr lang="pt-BR" sz="1800" b="1" dirty="0" err="1"/>
              <a:t>react</a:t>
            </a:r>
            <a:r>
              <a:rPr lang="pt-BR" sz="1800" b="1" dirty="0"/>
              <a:t>-app</a:t>
            </a:r>
            <a:endParaRPr sz="1800" b="1" dirty="0"/>
          </a:p>
          <a:p>
            <a:pPr marL="0" indent="0">
              <a:buSzPts val="1100"/>
              <a:buNone/>
            </a:pPr>
            <a:endParaRPr sz="1800" b="1" dirty="0"/>
          </a:p>
          <a:p>
            <a:pPr marL="0" indent="0">
              <a:buSzPts val="1100"/>
              <a:buNone/>
            </a:pPr>
            <a:r>
              <a:rPr lang="pt-BR" sz="1800" dirty="0" err="1"/>
              <a:t>obs</a:t>
            </a:r>
            <a:r>
              <a:rPr lang="pt-BR" sz="1800" dirty="0"/>
              <a:t>: Não precisa instalar quando versão do </a:t>
            </a:r>
            <a:r>
              <a:rPr lang="pt-BR" sz="1800" dirty="0" err="1"/>
              <a:t>npm</a:t>
            </a:r>
            <a:r>
              <a:rPr lang="pt-BR" sz="1800" dirty="0"/>
              <a:t> é maior ou igual que 5.2</a:t>
            </a:r>
            <a:endParaRPr sz="1800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Novo projeto (npm 5.1 ou inferior)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pt-BR" dirty="0"/>
              <a:t>Criar novo projeto</a:t>
            </a:r>
            <a:endParaRPr dirty="0"/>
          </a:p>
          <a:p>
            <a:pPr marL="0" indent="457200">
              <a:spcBef>
                <a:spcPts val="1600"/>
              </a:spcBef>
              <a:buNone/>
            </a:pP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 </a:t>
            </a:r>
            <a:r>
              <a:rPr lang="pt-BR" b="1" dirty="0" err="1"/>
              <a:t>my</a:t>
            </a:r>
            <a:r>
              <a:rPr lang="pt-BR" b="1" dirty="0"/>
              <a:t>-app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2. Entrar na pasta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	</a:t>
            </a:r>
            <a:r>
              <a:rPr lang="pt-BR" b="1" dirty="0" err="1"/>
              <a:t>cd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-app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3. Rodar servidor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	</a:t>
            </a:r>
            <a:r>
              <a:rPr lang="pt-BR" b="1" dirty="0" err="1"/>
              <a:t>npm</a:t>
            </a:r>
            <a:r>
              <a:rPr lang="pt-BR" b="1" dirty="0"/>
              <a:t> start</a:t>
            </a:r>
            <a:r>
              <a:rPr lang="pt-BR" dirty="0"/>
              <a:t>   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Novo projeto (npm 5.2 ou superior)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pt-BR" dirty="0"/>
              <a:t>Criar novo projeto</a:t>
            </a:r>
            <a:endParaRPr dirty="0"/>
          </a:p>
          <a:p>
            <a:pPr marL="0" indent="457200">
              <a:spcBef>
                <a:spcPts val="1600"/>
              </a:spcBef>
              <a:buNone/>
            </a:pPr>
            <a:r>
              <a:rPr lang="pt-BR" b="1" dirty="0" err="1"/>
              <a:t>npx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 </a:t>
            </a:r>
            <a:r>
              <a:rPr lang="pt-BR" b="1" dirty="0" err="1"/>
              <a:t>my</a:t>
            </a:r>
            <a:r>
              <a:rPr lang="pt-BR" b="1" dirty="0"/>
              <a:t>-app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2. Entrar na pasta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	</a:t>
            </a:r>
            <a:r>
              <a:rPr lang="pt-BR" b="1" dirty="0" err="1"/>
              <a:t>cd</a:t>
            </a:r>
            <a:r>
              <a:rPr lang="pt-BR" b="1" dirty="0"/>
              <a:t> </a:t>
            </a:r>
            <a:r>
              <a:rPr lang="pt-BR" b="1" dirty="0" err="1"/>
              <a:t>my</a:t>
            </a:r>
            <a:r>
              <a:rPr lang="pt-BR" b="1" dirty="0"/>
              <a:t>-app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3. Rodar servidor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	</a:t>
            </a:r>
            <a:r>
              <a:rPr lang="pt-BR" b="1" dirty="0" err="1"/>
              <a:t>npm</a:t>
            </a:r>
            <a:r>
              <a:rPr lang="pt-BR" b="1" dirty="0"/>
              <a:t> start</a:t>
            </a:r>
            <a:r>
              <a:rPr lang="pt-BR" dirty="0"/>
              <a:t>   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Componentes React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Componentes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 página inteira é construída por por componentes</a:t>
            </a:r>
            <a:endParaRPr/>
          </a:p>
          <a:p>
            <a:r>
              <a:rPr lang="pt-BR"/>
              <a:t>Um componente pode usar outra para se compor</a:t>
            </a:r>
            <a:endParaRPr/>
          </a:p>
          <a:p>
            <a:r>
              <a:rPr lang="pt-BR"/>
              <a:t>Componente raiz padrão: </a:t>
            </a:r>
            <a:r>
              <a:rPr lang="pt-BR" b="1"/>
              <a:t>App</a:t>
            </a:r>
            <a:endParaRPr b="1"/>
          </a:p>
          <a:p>
            <a:r>
              <a:rPr lang="pt-BR"/>
              <a:t>Um componente é composto por um arquivo JavaScript e seu arquivo de estilo CSS</a:t>
            </a:r>
            <a:endParaRPr/>
          </a:p>
          <a:p>
            <a:r>
              <a:rPr lang="pt-BR"/>
              <a:t>Dois modos de fazer componentes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Componentes baseado em função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Componentes baseado em classe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7728D8-275A-4E91-BB63-8CCC4CCA7167}"/>
                  </a:ext>
                </a:extLst>
              </p14:cNvPr>
              <p14:cNvContentPartPr/>
              <p14:nvPr/>
            </p14:nvContentPartPr>
            <p14:xfrm>
              <a:off x="3701880" y="2038320"/>
              <a:ext cx="8484120" cy="413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7728D8-275A-4E91-BB63-8CCC4CCA71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2520" y="2028960"/>
                <a:ext cx="8502840" cy="41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89D347-128C-4592-81A1-DE4083D085E9}"/>
                  </a:ext>
                </a:extLst>
              </p14:cNvPr>
              <p14:cNvContentPartPr/>
              <p14:nvPr/>
            </p14:nvContentPartPr>
            <p14:xfrm>
              <a:off x="4292640" y="3886200"/>
              <a:ext cx="7575840" cy="162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89D347-128C-4592-81A1-DE4083D085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3280" y="3876840"/>
                <a:ext cx="7594560" cy="164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Funcao.js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React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Funcao(){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Componente funcao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Funcao;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000">
              <a:solidFill>
                <a:srgbClr val="0066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398B1E-594B-410C-B3DE-A4A6BD291CB8}"/>
                  </a:ext>
                </a:extLst>
              </p14:cNvPr>
              <p14:cNvContentPartPr/>
              <p14:nvPr/>
            </p14:nvContentPartPr>
            <p14:xfrm>
              <a:off x="2355840" y="527040"/>
              <a:ext cx="4642200" cy="67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398B1E-594B-410C-B3DE-A4A6BD291C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6480" y="517680"/>
                <a:ext cx="46609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4C9FF5-2D1C-4D99-8CCB-13EF077A8977}"/>
                  </a:ext>
                </a:extLst>
              </p14:cNvPr>
              <p14:cNvContentPartPr/>
              <p14:nvPr/>
            </p14:nvContentPartPr>
            <p14:xfrm>
              <a:off x="539640" y="2171520"/>
              <a:ext cx="7137720" cy="300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4C9FF5-2D1C-4D99-8CCB-13EF077A89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280" y="2162160"/>
                <a:ext cx="7156440" cy="30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1DF1A8-F88E-413B-B94F-C04D20BEC47E}"/>
                  </a:ext>
                </a:extLst>
              </p14:cNvPr>
              <p14:cNvContentPartPr/>
              <p14:nvPr/>
            </p14:nvContentPartPr>
            <p14:xfrm>
              <a:off x="1200240" y="3606840"/>
              <a:ext cx="88920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1DF1A8-F88E-413B-B94F-C04D20BEC4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0880" y="3597480"/>
                <a:ext cx="90792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Classe.js</a:t>
            </a:r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React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React.Component 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render() 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Componente Classe!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4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BAE5C1-9802-4CA7-B3C1-1C3D6E5D868C}"/>
                  </a:ext>
                </a:extLst>
              </p14:cNvPr>
              <p14:cNvContentPartPr/>
              <p14:nvPr/>
            </p14:nvContentPartPr>
            <p14:xfrm>
              <a:off x="1244520" y="1695600"/>
              <a:ext cx="10319040" cy="198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BAE5C1-9802-4CA7-B3C1-1C3D6E5D86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686240"/>
                <a:ext cx="10337760" cy="200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Como usar esse componentes?</a:t>
            </a:r>
            <a:endParaRPr dirty="0"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415600" y="1282214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/>
              <a:t>Componentes se comportam como novas tags!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pt-BR"/>
              <a:t>app.js</a:t>
            </a:r>
            <a:endParaRPr/>
          </a:p>
          <a:p>
            <a:pPr indent="457200">
              <a:lnSpc>
                <a:spcPct val="135714"/>
              </a:lnSpc>
              <a:spcBef>
                <a:spcPts val="1600"/>
              </a:spcBef>
              <a:buNone/>
            </a:pPr>
            <a:r>
              <a:rPr lang="pt-BR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Funcao </a:t>
            </a:r>
            <a:r>
              <a:rPr lang="pt-BR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'./Funcao'</a:t>
            </a:r>
            <a:endParaRPr sz="1800" b="1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None/>
            </a:pPr>
            <a:r>
              <a:rPr lang="pt-BR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 </a:t>
            </a:r>
            <a:r>
              <a:rPr lang="pt-BR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'./Classe'</a:t>
            </a:r>
            <a:endParaRPr sz="1800" b="1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None/>
            </a:pPr>
            <a:r>
              <a:rPr lang="pt-BR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App() {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"App"</a:t>
            </a:r>
            <a:r>
              <a:rPr lang="pt-BR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None/>
            </a:pPr>
            <a:r>
              <a:rPr lang="pt-BR" sz="18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1800" b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&lt;Funcao&gt;&lt;/Funcao&gt;</a:t>
            </a:r>
            <a:endParaRPr sz="1800" b="1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1800" b="1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&lt;Classe&gt;&lt;/Classe&gt;</a:t>
            </a:r>
            <a:endParaRPr sz="1800" b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SzPts val="1100"/>
              <a:buNone/>
            </a:pPr>
            <a:r>
              <a:rPr lang="pt-BR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>
              <a:lnSpc>
                <a:spcPct val="135714"/>
              </a:lnSpc>
              <a:buNone/>
            </a:pPr>
            <a:endParaRPr sz="180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46167A-5E96-4EEF-BF99-A5F1C477664A}"/>
                  </a:ext>
                </a:extLst>
              </p14:cNvPr>
              <p14:cNvContentPartPr/>
              <p14:nvPr/>
            </p14:nvContentPartPr>
            <p14:xfrm>
              <a:off x="1530360" y="2844720"/>
              <a:ext cx="3530880" cy="7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46167A-5E96-4EEF-BF99-A5F1C47766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000" y="2835360"/>
                <a:ext cx="3549600" cy="8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JSX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JSX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Facilita a construção de componentes HTML usando JS</a:t>
            </a:r>
            <a:endParaRPr/>
          </a:p>
          <a:p>
            <a:r>
              <a:rPr lang="pt-BR"/>
              <a:t>Permite a escrita de código HTML diretamente no JS</a:t>
            </a:r>
            <a:endParaRPr/>
          </a:p>
          <a:p>
            <a:r>
              <a:rPr lang="pt-BR"/>
              <a:t>Trata código HTML como objeto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Pode-se manipular como qualquer objeto JS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Inserir em lista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Receber como parâmetro de função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Serve como valor de retorno de função</a:t>
            </a:r>
            <a:endParaRPr/>
          </a:p>
          <a:p>
            <a:r>
              <a:rPr lang="pt-BR"/>
              <a:t>Além disso, se pode colocar código JS dentro do código HTML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F1647D-06ED-4E32-A044-377ACA6F404D}"/>
                  </a:ext>
                </a:extLst>
              </p14:cNvPr>
              <p14:cNvContentPartPr/>
              <p14:nvPr/>
            </p14:nvContentPartPr>
            <p14:xfrm>
              <a:off x="1797120" y="2000160"/>
              <a:ext cx="6509160" cy="261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F1647D-06ED-4E32-A044-377ACA6F4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7760" y="1990800"/>
                <a:ext cx="6527880" cy="262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JSX - Atribuindo à variáveis</a:t>
            </a: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 = (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"greeting"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Hello, world!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sz="24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FECE35-5903-43C5-967B-D43FA5468E98}"/>
                  </a:ext>
                </a:extLst>
              </p14:cNvPr>
              <p14:cNvContentPartPr/>
              <p14:nvPr/>
            </p14:nvContentPartPr>
            <p14:xfrm>
              <a:off x="571680" y="1797120"/>
              <a:ext cx="4889520" cy="182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FECE35-5903-43C5-967B-D43FA5468E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20" y="1787760"/>
                <a:ext cx="4908240" cy="184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Incorporando JS no JSX</a:t>
            </a:r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React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React.Component 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render() 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 = </a:t>
            </a:r>
            <a:r>
              <a:rPr lang="pt-BR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"Joao"</a:t>
            </a:r>
            <a:endParaRPr sz="240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Meu nome é </a:t>
            </a:r>
            <a:r>
              <a:rPr lang="pt-BR" sz="2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4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2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24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Incorporando JS no JSX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React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React.Component 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render() 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lnSpc>
                <a:spcPct val="135714"/>
              </a:lnSpc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Aqui vai uma soma: </a:t>
            </a:r>
            <a:r>
              <a:rPr lang="pt-BR" sz="2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400" b="1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4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2400" b="1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2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24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Props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Problema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reutilizar componentes?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Copia e cola códigos HTML, CSS e JS inteiros de terceiros</a:t>
            </a:r>
            <a:endParaRPr/>
          </a:p>
          <a:p>
            <a:pPr lvl="2">
              <a:spcBef>
                <a:spcPts val="0"/>
              </a:spcBef>
              <a:buClr>
                <a:srgbClr val="FF0000"/>
              </a:buClr>
            </a:pPr>
            <a:r>
              <a:rPr lang="pt-BR">
                <a:solidFill>
                  <a:srgbClr val="FF0000"/>
                </a:solidFill>
              </a:rPr>
              <a:t>Linhas e linhas de código incompreensíveis sujando seu projeto</a:t>
            </a:r>
            <a:endParaRPr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8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Props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enviar dados de entrada para compor um componente?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Passar o nome de um produto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Passar a mensagem de um post</a:t>
            </a:r>
            <a:endParaRPr/>
          </a:p>
          <a:p>
            <a:r>
              <a:rPr lang="pt-BR"/>
              <a:t>Podemos usar o </a:t>
            </a:r>
            <a:r>
              <a:rPr lang="pt-BR" b="1"/>
              <a:t>Props</a:t>
            </a:r>
            <a:r>
              <a:rPr lang="pt-BR"/>
              <a:t>!</a:t>
            </a:r>
            <a:endParaRPr/>
          </a:p>
          <a:p>
            <a:r>
              <a:rPr lang="pt-BR"/>
              <a:t>Props são passados pelo componente pai como atributo na tag HTML do componente filho</a:t>
            </a:r>
            <a:endParaRPr/>
          </a:p>
          <a:p>
            <a:r>
              <a:rPr lang="pt-BR"/>
              <a:t>Props são recebidos pelo componente filho via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parâmetro do construtor (componente classe)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parâmetro da função (componente função)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A4E0A4-BA84-4876-A0CB-23CC43A7FD24}"/>
                  </a:ext>
                </a:extLst>
              </p14:cNvPr>
              <p14:cNvContentPartPr/>
              <p14:nvPr/>
            </p14:nvContentPartPr>
            <p14:xfrm>
              <a:off x="1117440" y="2336760"/>
              <a:ext cx="8223840" cy="270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A4E0A4-BA84-4876-A0CB-23CC43A7F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080" y="2327400"/>
                <a:ext cx="8242560" cy="27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 pai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None/>
            </a:pP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 err="1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ComponenteClasse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dirty="0" err="1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800" b="1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 b="1" dirty="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"Victor"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pt-BR" sz="1800" dirty="0" err="1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ComponenteClasse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94AD87-298A-4CF4-BBA7-84B9EF71E071}"/>
                  </a:ext>
                </a:extLst>
              </p14:cNvPr>
              <p14:cNvContentPartPr/>
              <p14:nvPr/>
            </p14:nvContentPartPr>
            <p14:xfrm>
              <a:off x="2762280" y="3848040"/>
              <a:ext cx="1537200" cy="5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94AD87-298A-4CF4-BBA7-84B9EF71E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920" y="3838680"/>
                <a:ext cx="1555920" cy="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 Filho (ComponenteClasse.js)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ComponenteClasse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(props){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(props);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 Sou um componente classe </a:t>
            </a:r>
            <a:r>
              <a:rPr lang="pt-BR" sz="1800">
                <a:solidFill>
                  <a:srgbClr val="CA124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800">
                <a:solidFill>
                  <a:srgbClr val="CA124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ComponenteClasse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DA9D80-1B52-4675-A90D-1F1EDECDC678}"/>
                  </a:ext>
                </a:extLst>
              </p14:cNvPr>
              <p14:cNvContentPartPr/>
              <p14:nvPr/>
            </p14:nvContentPartPr>
            <p14:xfrm>
              <a:off x="1079640" y="3105000"/>
              <a:ext cx="2057760" cy="4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DA9D80-1B52-4675-A90D-1F1EDECDC6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280" y="3095640"/>
                <a:ext cx="20764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804E97-EAAF-4C3D-B881-FD6DA32E0DFC}"/>
                  </a:ext>
                </a:extLst>
              </p14:cNvPr>
              <p14:cNvContentPartPr/>
              <p14:nvPr/>
            </p14:nvContentPartPr>
            <p14:xfrm>
              <a:off x="1581120" y="3816360"/>
              <a:ext cx="2572200" cy="5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804E97-EAAF-4C3D-B881-FD6DA32E0D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1760" y="3807000"/>
                <a:ext cx="2590920" cy="6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 Filho (ComponenteClasse.js)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ComponenteClasse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 Sou um componente classe </a:t>
            </a:r>
            <a:r>
              <a:rPr lang="pt-BR" sz="1800">
                <a:solidFill>
                  <a:srgbClr val="CA124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pt-BR" sz="1800">
                <a:solidFill>
                  <a:srgbClr val="CA124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ComponenteClasse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React já atribui os props a this.props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Eventos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Eventos</a:t>
            </a:r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capturar eventos?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Click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MouseDown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DoubleClick</a:t>
            </a:r>
            <a:endParaRPr/>
          </a:p>
          <a:p>
            <a:r>
              <a:rPr lang="pt-BR"/>
              <a:t>Pode-se escutar eventos usando atributos HTML do componente filho</a:t>
            </a:r>
            <a:endParaRPr/>
          </a:p>
          <a:p>
            <a:r>
              <a:rPr lang="pt-BR"/>
              <a:t>Para executar uma ação, passamos uma função de </a:t>
            </a:r>
            <a:r>
              <a:rPr lang="pt-BR" i="1"/>
              <a:t>callback </a:t>
            </a:r>
            <a:r>
              <a:rPr lang="pt-BR"/>
              <a:t>que executa a ação desejada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CDCDD3-A015-42B6-8C2B-1327D13F8F36}"/>
                  </a:ext>
                </a:extLst>
              </p14:cNvPr>
              <p14:cNvContentPartPr/>
              <p14:nvPr/>
            </p14:nvContentPartPr>
            <p14:xfrm>
              <a:off x="1720800" y="3409920"/>
              <a:ext cx="6242400" cy="47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CDCDD3-A015-42B6-8C2B-1327D13F8F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1440" y="3400560"/>
                <a:ext cx="6261120" cy="49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Click - Componente pai - MyButton.js</a:t>
            </a: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MyButton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clickHandler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(event)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( &lt;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clickHandler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}&gt; Clicks: {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clicks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 &lt;/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 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MyButton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1800">
              <a:solidFill>
                <a:srgbClr val="A626A4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201F8C-BEC5-4CDA-8EF5-9F5AACD7E0C2}"/>
                  </a:ext>
                </a:extLst>
              </p14:cNvPr>
              <p14:cNvContentPartPr/>
              <p14:nvPr/>
            </p14:nvContentPartPr>
            <p14:xfrm>
              <a:off x="1047600" y="2901960"/>
              <a:ext cx="7779240" cy="179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201F8C-BEC5-4CDA-8EF5-9F5AACD7E0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240" y="2892600"/>
                <a:ext cx="7797960" cy="180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Eventos de Mouse</a:t>
            </a:r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onClick </a:t>
            </a:r>
            <a:endParaRPr/>
          </a:p>
          <a:p>
            <a:r>
              <a:rPr lang="pt-BR"/>
              <a:t>onDoubleClick </a:t>
            </a:r>
            <a:endParaRPr/>
          </a:p>
          <a:p>
            <a:r>
              <a:rPr lang="pt-BR"/>
              <a:t>onMouseDown </a:t>
            </a:r>
            <a:endParaRPr/>
          </a:p>
          <a:p>
            <a:r>
              <a:rPr lang="pt-BR"/>
              <a:t>onMouseEnter </a:t>
            </a:r>
            <a:endParaRPr/>
          </a:p>
          <a:p>
            <a:r>
              <a:rPr lang="pt-BR"/>
              <a:t>onMouseLeave</a:t>
            </a:r>
            <a:endParaRPr/>
          </a:p>
          <a:p>
            <a:r>
              <a:rPr lang="pt-BR"/>
              <a:t>onMouseMove </a:t>
            </a:r>
            <a:endParaRPr/>
          </a:p>
          <a:p>
            <a:r>
              <a:rPr lang="pt-BR"/>
              <a:t>onMouseOut </a:t>
            </a:r>
            <a:endParaRPr/>
          </a:p>
          <a:p>
            <a:r>
              <a:rPr lang="pt-BR"/>
              <a:t>onMouseOver </a:t>
            </a:r>
            <a:endParaRPr/>
          </a:p>
          <a:p>
            <a:r>
              <a:rPr lang="pt-BR"/>
              <a:t>onMouseUp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FC3000-9115-494C-BD26-AF7FBBA93D3F}"/>
                  </a:ext>
                </a:extLst>
              </p14:cNvPr>
              <p14:cNvContentPartPr/>
              <p14:nvPr/>
            </p14:nvContentPartPr>
            <p14:xfrm>
              <a:off x="1022400" y="1015920"/>
              <a:ext cx="3867480" cy="404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FC3000-9115-494C-BD26-AF7FBBA93D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40" y="1006560"/>
                <a:ext cx="3886200" cy="406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5600"/>
              <a:t>Métodos com props</a:t>
            </a:r>
            <a:endParaRPr sz="5600"/>
          </a:p>
          <a:p>
            <a:r>
              <a:rPr lang="pt-BR" sz="5600"/>
              <a:t>“Eventos personalizados”</a:t>
            </a:r>
            <a:endParaRPr sz="5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Eventos personalizados</a:t>
            </a:r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Imagine que você está fazendo um campo de texto personalizado </a:t>
            </a:r>
            <a:endParaRPr/>
          </a:p>
          <a:p>
            <a:r>
              <a:rPr lang="pt-BR"/>
              <a:t>Esse campo de texto dispara um evento sempre que algo novo for digitado</a:t>
            </a:r>
            <a:endParaRPr/>
          </a:p>
          <a:p>
            <a:r>
              <a:rPr lang="pt-BR"/>
              <a:t>Como fazer esse novo evento?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Recebe função de callback via props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Envia função de callback para o elemento </a:t>
            </a:r>
            <a:r>
              <a:rPr lang="pt-BR" b="1"/>
              <a:t>input</a:t>
            </a:r>
            <a:endParaRPr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FCF0D6-3923-414A-8379-B0DB70CAA6E0}"/>
                  </a:ext>
                </a:extLst>
              </p14:cNvPr>
              <p14:cNvContentPartPr/>
              <p14:nvPr/>
            </p14:nvContentPartPr>
            <p14:xfrm>
              <a:off x="488880" y="2013120"/>
              <a:ext cx="8884080" cy="339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FCF0D6-3923-414A-8379-B0DB70CAA6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" y="2003760"/>
                <a:ext cx="8902800" cy="340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Modal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835700" y="1562125"/>
            <a:ext cx="24027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pt-BR" sz="600" b="1"/>
              <a:t>&lt;!DOCTYPE html&gt;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&lt;html&gt;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&lt;head&gt;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&lt;style&gt;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/* The Modal (background)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.modal {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display: none; /* Hidden by default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position: fixed; /* Stay in place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z-index: 1; /* Sit on top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left: 0;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top: 0;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width: 100%; /* Full width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height: 100%; /* Full height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overflow: auto; /* Enable scroll if needed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background-color: rgb(0,0,0); /* Fallback color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background-color: rgba(0,0,0,0.4); /* Black w/ opacity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-webkit-animation-name: fadeIn; /* Fade in the background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-webkit-animation-duration: 0.4s;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animation-name: fadeIn;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animation-duration: 0.4s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}</a:t>
            </a:r>
            <a:endParaRPr sz="600" b="1"/>
          </a:p>
          <a:p>
            <a:pPr marL="0" indent="0">
              <a:buSzPts val="1100"/>
              <a:buNone/>
            </a:pP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/* Modal Content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.modal-content {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position: fixed;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bottom: 0;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background-color: #fefefe;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width: 100%;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-webkit-animation-name: slideIn;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-webkit-animation-duration: 0.4s;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animation-name: slideIn;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animation-duration: 0.4s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}</a:t>
            </a:r>
            <a:endParaRPr sz="600" b="1"/>
          </a:p>
          <a:p>
            <a:pPr marL="0" indent="0">
              <a:buSzPts val="1100"/>
              <a:buNone/>
            </a:pP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/* The Close Button */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.close {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color: white;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float: right;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font-size: 28px;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    font-weight: bold;</a:t>
            </a:r>
            <a:endParaRPr sz="600" b="1"/>
          </a:p>
          <a:p>
            <a:pPr marL="0" indent="0">
              <a:buSzPts val="1100"/>
              <a:buNone/>
            </a:pPr>
            <a:r>
              <a:rPr lang="pt-BR" sz="600" b="1"/>
              <a:t>}</a:t>
            </a:r>
            <a:endParaRPr sz="600" b="1"/>
          </a:p>
          <a:p>
            <a:pPr marL="0" indent="0">
              <a:buSzPts val="1100"/>
              <a:buNone/>
            </a:pPr>
            <a:endParaRPr sz="600" b="1"/>
          </a:p>
          <a:p>
            <a:pPr marL="0" indent="0">
              <a:buNone/>
            </a:pPr>
            <a:r>
              <a:rPr lang="pt-BR" sz="600" b="1"/>
              <a:t>.</a:t>
            </a:r>
            <a:endParaRPr sz="600"/>
          </a:p>
        </p:txBody>
      </p:sp>
      <p:sp>
        <p:nvSpPr>
          <p:cNvPr id="80" name="Google Shape;80;p16"/>
          <p:cNvSpPr txBox="1"/>
          <p:nvPr/>
        </p:nvSpPr>
        <p:spPr>
          <a:xfrm>
            <a:off x="4648725" y="1344425"/>
            <a:ext cx="20430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close:hover,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.close:focus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color: #000;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text-decoration: none;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cursor: pointer;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.modal-header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padding: 2px 16px;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background-color: #5cb85c;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color: white;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.modal-body {padding: 2px 16px;}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.modal-footer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padding: 2px 16px;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background-color: #5cb85c;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color: white;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/* Add Animation */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@-webkit-keyframes slideIn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from {bottom: -300px; opacity: 0} 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to {bottom: 0; opacity: 1}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@keyframes slideIn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from {bottom: -300px; opacity: 0}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to {bottom: 0; opacity: 1}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@-webkit-keyframes fadeIn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from {opacity: 0} 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to {opacity: 1}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@keyframes fadeIn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from {opacity: 0} 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to {opacity: 1}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&lt;/style&gt;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&lt;/head&gt;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&lt;body&gt;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endParaRPr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369025" y="649575"/>
            <a:ext cx="23211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&lt;h2&gt;Bottom Modal&lt;/h2&gt;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&lt;!-- Trigger/Open The Modal --&gt;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&lt;button id="myBtn"&gt;Open Modal&lt;/button&gt;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&lt;!-- The Modal --&gt;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&lt;div id="myModal" class="modal"&gt;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&lt;!-- Modal content --&gt;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&lt;div class="modal-content"&gt;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&lt;div class="modal-header"&gt;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&lt;span class="close"&gt;&amp;times;&lt;/span&gt;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&lt;h2&gt;Modal Header&lt;/h2&gt;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&lt;div class="modal-body"&gt;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&lt;p&gt;Some text in the Modal Body&lt;/p&gt;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&lt;p&gt;Some other text...&lt;/p&gt;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&lt;div class="modal-footer"&gt;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&lt;h3&gt;Modal Footer&lt;/h3&gt;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&lt;/div&gt;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&lt;script&gt;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Get the modal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 modal = document.getElementById('myModal');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Get the button that opens the modal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 btn = document.getElementById("myBtn");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Get the &lt;span&gt; element that closes the modal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 span = document.getElementsByClassName("close")[0];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When the user clicks the button, open the modal 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btn.onclick = function()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modal.style.display = "block";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When the user clicks on &lt;span&gt; (x), close the modal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span.onclick = function()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modal.style.display = "none";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When the user clicks anywhere outside of the modal, close it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window.onclick = function(event)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if (event.target == modal) {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modal.style.display = "none";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&lt;/script&gt;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&lt;/body&gt;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6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&lt;/html&gt;</a:t>
            </a: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spcBef>
                <a:spcPts val="1600"/>
              </a:spcBef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 filho - MyTextInput.js</a:t>
            </a:r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MyTextInput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( &lt;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onChange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changed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 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18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MyTextInput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 Pai </a:t>
            </a:r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solidFill>
                <a:srgbClr val="4078F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handleChanged</a:t>
            </a:r>
            <a:r>
              <a:rPr lang="pt-BR" sz="24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4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(event)</a:t>
            </a:r>
            <a:r>
              <a:rPr lang="pt-BR" sz="24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24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400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40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4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4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40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24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2400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MyTextInput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changed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={handleChanged}&gt;&lt;/</a:t>
            </a:r>
            <a:r>
              <a:rPr lang="pt-BR" sz="2400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MyTextInput</a:t>
            </a:r>
            <a:r>
              <a:rPr lang="pt-BR" sz="240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Estado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Estado</a:t>
            </a:r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Em um componente de botão podemos querer armazenar o estado do botão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Quantas vezes ele foi clicado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 ele está desativado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 ele já foi clicado</a:t>
            </a:r>
            <a:endParaRPr/>
          </a:p>
          <a:p>
            <a:r>
              <a:rPr lang="pt-BR"/>
              <a:t>Para isso temos o atributo especial chamado </a:t>
            </a:r>
            <a:r>
              <a:rPr lang="pt-BR" b="1"/>
              <a:t>state</a:t>
            </a:r>
            <a:endParaRPr/>
          </a:p>
          <a:p>
            <a:r>
              <a:rPr lang="pt-BR"/>
              <a:t>Ele armazena dados da instância do componente</a:t>
            </a:r>
            <a:endParaRPr/>
          </a:p>
          <a:p>
            <a:r>
              <a:rPr lang="pt-BR"/>
              <a:t>Não podemos modificar o atributo state diretamente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Tem que usar </a:t>
            </a:r>
            <a:r>
              <a:rPr lang="pt-BR" b="1"/>
              <a:t>this.setState()</a:t>
            </a:r>
            <a:endParaRPr b="1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5031F9-4DC1-4BD0-9462-C968D6182AE5}"/>
                  </a:ext>
                </a:extLst>
              </p14:cNvPr>
              <p14:cNvContentPartPr/>
              <p14:nvPr/>
            </p14:nvContentPartPr>
            <p14:xfrm>
              <a:off x="1022400" y="1981080"/>
              <a:ext cx="9506160" cy="261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5031F9-4DC1-4BD0-9462-C968D6182A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40" y="1971720"/>
                <a:ext cx="9524880" cy="263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MyButton.js</a:t>
            </a:r>
            <a:endParaRPr/>
          </a:p>
        </p:txBody>
      </p:sp>
      <p:sp>
        <p:nvSpPr>
          <p:cNvPr id="320" name="Google Shape;320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 err="1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400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400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400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pt-BR" sz="1400" dirty="0" err="1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400" dirty="0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 err="1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C184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MyButton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pt-BR" sz="1400" dirty="0" err="1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400" dirty="0" err="1">
                <a:solidFill>
                  <a:srgbClr val="50A14F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clicks</a:t>
            </a:r>
            <a:r>
              <a:rPr lang="pt-BR" sz="1400" dirty="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 err="1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clickHandler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400" dirty="0" err="1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400" dirty="0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 i="1" dirty="0">
                <a:solidFill>
                  <a:srgbClr val="A0A1A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pt-BR" sz="1400" i="1" dirty="0" err="1">
                <a:solidFill>
                  <a:srgbClr val="A0A1A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this.state.clicks</a:t>
            </a:r>
            <a:r>
              <a:rPr lang="pt-BR" sz="1400" i="1" dirty="0">
                <a:solidFill>
                  <a:srgbClr val="A0A1A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++;  Não pode!!</a:t>
            </a:r>
            <a:endParaRPr sz="1400" i="1" dirty="0">
              <a:solidFill>
                <a:srgbClr val="A0A1A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400" dirty="0" err="1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400" dirty="0" err="1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    clicks</a:t>
            </a:r>
            <a:r>
              <a:rPr lang="pt-BR" sz="1400" dirty="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400" dirty="0" err="1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pt-BR" sz="1400" dirty="0" err="1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clicks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0184BC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})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 dirty="0">
                <a:solidFill>
                  <a:srgbClr val="4078F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 dirty="0" err="1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( &lt;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986801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400" dirty="0" err="1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clickHandler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}&gt; Clicks: {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400" dirty="0" err="1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pt-BR" sz="1400" dirty="0" err="1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clicks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 &lt;/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 );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solidFill>
                <a:srgbClr val="333333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1400" dirty="0" err="1">
                <a:solidFill>
                  <a:srgbClr val="A626A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1400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1400" dirty="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 dirty="0" err="1">
                <a:solidFill>
                  <a:srgbClr val="E45649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MyButton</a:t>
            </a:r>
            <a:r>
              <a:rPr lang="pt-BR" sz="1400" dirty="0">
                <a:solidFill>
                  <a:srgbClr val="383A42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solidFill>
                <a:srgbClr val="383A42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7D376-7F58-4E79-82C0-9FA552FEA561}"/>
              </a:ext>
            </a:extLst>
          </p:cNvPr>
          <p:cNvSpPr/>
          <p:nvPr/>
        </p:nvSpPr>
        <p:spPr>
          <a:xfrm>
            <a:off x="509954" y="2215663"/>
            <a:ext cx="1995854" cy="92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583E2-3A43-44D0-8136-AE1D8C16EDAB}"/>
              </a:ext>
            </a:extLst>
          </p:cNvPr>
          <p:cNvSpPr txBox="1"/>
          <p:nvPr/>
        </p:nvSpPr>
        <p:spPr>
          <a:xfrm>
            <a:off x="2505808" y="252337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Inicialização do estado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0CD79-0C52-4766-B7CC-C66ECB835FA9}"/>
              </a:ext>
            </a:extLst>
          </p:cNvPr>
          <p:cNvSpPr/>
          <p:nvPr/>
        </p:nvSpPr>
        <p:spPr>
          <a:xfrm>
            <a:off x="1204546" y="3719146"/>
            <a:ext cx="3701562" cy="92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370FE-03A6-4D02-B259-297C695DC58C}"/>
              </a:ext>
            </a:extLst>
          </p:cNvPr>
          <p:cNvSpPr txBox="1"/>
          <p:nvPr/>
        </p:nvSpPr>
        <p:spPr>
          <a:xfrm>
            <a:off x="4906108" y="4026853"/>
            <a:ext cx="264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Modificando estado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ED603-5C72-4DE6-A4E9-11CEEB8E8976}"/>
              </a:ext>
            </a:extLst>
          </p:cNvPr>
          <p:cNvSpPr/>
          <p:nvPr/>
        </p:nvSpPr>
        <p:spPr>
          <a:xfrm>
            <a:off x="6594231" y="5064369"/>
            <a:ext cx="2004646" cy="46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0B8C5-611C-4894-996C-8E109C081BA0}"/>
              </a:ext>
            </a:extLst>
          </p:cNvPr>
          <p:cNvSpPr txBox="1"/>
          <p:nvPr/>
        </p:nvSpPr>
        <p:spPr>
          <a:xfrm>
            <a:off x="6723680" y="5681628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Acessando estado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B34F8D-3980-4527-AA72-5CADADDEA7B3}"/>
                  </a:ext>
                </a:extLst>
              </p14:cNvPr>
              <p14:cNvContentPartPr/>
              <p14:nvPr/>
            </p14:nvContentPartPr>
            <p14:xfrm>
              <a:off x="914400" y="831960"/>
              <a:ext cx="8553960" cy="508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B34F8D-3980-4527-AA72-5CADADDEA7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040" y="822600"/>
                <a:ext cx="8572680" cy="509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Estilo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Classe.css</a:t>
            </a:r>
            <a:endParaRPr/>
          </a:p>
        </p:txBody>
      </p:sp>
      <p:sp>
        <p:nvSpPr>
          <p:cNvPr id="331" name="Google Shape;331;p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.fundo_azul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2400">
                <a:solidFill>
                  <a:srgbClr val="0451A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4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9F7046-DAC7-4E3C-98A1-45951070E161}"/>
                  </a:ext>
                </a:extLst>
              </p14:cNvPr>
              <p14:cNvContentPartPr/>
              <p14:nvPr/>
            </p14:nvContentPartPr>
            <p14:xfrm>
              <a:off x="2362320" y="952560"/>
              <a:ext cx="1695600" cy="24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9F7046-DAC7-4E3C-98A1-45951070E1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2960" y="943200"/>
                <a:ext cx="1714320" cy="26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Classe.js</a:t>
            </a:r>
            <a:endParaRPr/>
          </a:p>
        </p:txBody>
      </p:sp>
      <p:sp>
        <p:nvSpPr>
          <p:cNvPr id="337" name="Google Shape;337;p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React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4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'Classe.css'</a:t>
            </a:r>
            <a:endParaRPr sz="2400" b="1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React.Component 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render() {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b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pt-BR" sz="24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"fundo_azul"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Aqui vem um fundo azul</a:t>
            </a:r>
            <a:r>
              <a:rPr lang="pt-BR" sz="2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Classe;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BC2F92-C6AA-4AAC-B62A-F48545C56711}"/>
                  </a:ext>
                </a:extLst>
              </p14:cNvPr>
              <p14:cNvContentPartPr/>
              <p14:nvPr/>
            </p14:nvContentPartPr>
            <p14:xfrm>
              <a:off x="577800" y="2590920"/>
              <a:ext cx="3162600" cy="3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BC2F92-C6AA-4AAC-B62A-F48545C56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40" y="2581560"/>
                <a:ext cx="3181320" cy="5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770B7E-E39E-48B4-96E7-633B05B9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 err="1"/>
              <a:t>Dinâmicas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179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8D45AD-C2D8-4A15-89B1-76544E59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ClassesDinamicas.css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874-44CE-43F5-9D06-3B6E485A1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.azul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background-color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blue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86801"/>
                </a:solidFill>
                <a:latin typeface="Consolas" panose="020B0609020204030204" pitchFamily="49" charset="0"/>
              </a:rPr>
              <a:t>botao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200px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986801"/>
                </a:solidFill>
                <a:latin typeface="Consolas" panose="020B0609020204030204" pitchFamily="49" charset="0"/>
              </a:rPr>
              <a:t>200px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55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Problema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reutilizar componentes?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Copia e cola códigos HTML, CSS e JS inteiros de terceiros</a:t>
            </a:r>
            <a:endParaRPr/>
          </a:p>
          <a:p>
            <a:pPr lvl="2">
              <a:spcBef>
                <a:spcPts val="0"/>
              </a:spcBef>
              <a:buClr>
                <a:srgbClr val="FF0000"/>
              </a:buClr>
            </a:pPr>
            <a:r>
              <a:rPr lang="pt-BR">
                <a:solidFill>
                  <a:srgbClr val="FF0000"/>
                </a:solidFill>
              </a:rPr>
              <a:t>Linhas e linhas de código incompreensíveis sujando seu projeto</a:t>
            </a:r>
            <a:endParaRPr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Usar framework de componente - Bootstrap, Materialize, Foundation …</a:t>
            </a:r>
            <a:endParaRPr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Modo próprio de importar componentes</a:t>
            </a:r>
            <a:endParaRPr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</a:rPr>
              <a:t>Importação de componentes muda de um para outro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sz="8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8D45AD-C2D8-4A15-89B1-76544E59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98846"/>
            <a:ext cx="11360800" cy="817500"/>
          </a:xfrm>
        </p:spPr>
        <p:txBody>
          <a:bodyPr/>
          <a:lstStyle/>
          <a:p>
            <a:r>
              <a:rPr lang="en-US" dirty="0"/>
              <a:t>ClassesDinamicas.js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874-44CE-43F5-9D06-3B6E485A1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51590"/>
            <a:ext cx="11360800" cy="5416264"/>
          </a:xfrm>
        </p:spPr>
        <p:txBody>
          <a:bodyPr/>
          <a:lstStyle/>
          <a:p>
            <a:pPr marL="88900" indent="0">
              <a:buNone/>
            </a:pP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React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Component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50A14F"/>
                </a:solidFill>
                <a:latin typeface="Consolas" panose="020B0609020204030204" pitchFamily="49" charset="0"/>
              </a:rPr>
              <a:t>react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'./ClassesDinamicas.css'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C18401"/>
                </a:solidFill>
                <a:latin typeface="Consolas" panose="020B0609020204030204" pitchFamily="49" charset="0"/>
              </a:rPr>
              <a:t>ClassesDinamicas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extends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50A14F"/>
                </a:solidFill>
                <a:latin typeface="Consolas" panose="020B0609020204030204" pitchFamily="49" charset="0"/>
              </a:rPr>
              <a:t>Component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{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078F2"/>
                </a:solidFill>
                <a:latin typeface="Consolas" panose="020B0609020204030204" pitchFamily="49" charset="0"/>
              </a:rPr>
              <a:t>render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() { 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classes_list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[]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props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azul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184BC"/>
                </a:solidFill>
                <a:latin typeface="Consolas" panose="020B0609020204030204" pitchFamily="49" charset="0"/>
              </a:rPr>
              <a:t>==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){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classes_list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078F2"/>
                </a:solidFill>
                <a:latin typeface="Consolas" panose="020B0609020204030204" pitchFamily="49" charset="0"/>
              </a:rPr>
              <a:t>push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'azul'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}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classes_list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078F2"/>
                </a:solidFill>
                <a:latin typeface="Consolas" panose="020B0609020204030204" pitchFamily="49" charset="0"/>
              </a:rPr>
              <a:t>push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50A14F"/>
                </a:solidFill>
                <a:latin typeface="Consolas" panose="020B0609020204030204" pitchFamily="49" charset="0"/>
              </a:rPr>
              <a:t>botao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classes </a:t>
            </a:r>
            <a:r>
              <a:rPr lang="pt-BR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classes_list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4078F2"/>
                </a:solidFill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50A14F"/>
                </a:solidFill>
                <a:latin typeface="Consolas" panose="020B0609020204030204" pitchFamily="49" charset="0"/>
              </a:rPr>
              <a:t>' ’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 </a:t>
            </a: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... (</a:t>
            </a:r>
            <a:r>
              <a:rPr lang="pt-BR" dirty="0" err="1">
                <a:solidFill>
                  <a:srgbClr val="383A42"/>
                </a:solidFill>
                <a:latin typeface="Consolas" panose="020B0609020204030204" pitchFamily="49" charset="0"/>
              </a:rPr>
              <a:t>cont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)   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392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8D45AD-C2D8-4A15-89B1-76544E59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ClassesDinamicas.js (cont.)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874-44CE-43F5-9D06-3B6E485A1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b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( 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&lt;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86801"/>
                </a:solidFill>
                <a:latin typeface="Consolas" panose="020B0609020204030204" pitchFamily="49" charset="0"/>
              </a:rPr>
              <a:t>className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={classes}&gt;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Me clique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&lt;/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&gt; );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    }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marL="88900" indent="0">
              <a:buNone/>
            </a:pPr>
            <a:r>
              <a:rPr lang="pt-BR" dirty="0" err="1">
                <a:solidFill>
                  <a:srgbClr val="A626A4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E45649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E45649"/>
                </a:solidFill>
                <a:latin typeface="Consolas" panose="020B0609020204030204" pitchFamily="49" charset="0"/>
              </a:rPr>
              <a:t>ClassesDinamicas</a:t>
            </a:r>
            <a:r>
              <a:rPr lang="pt-BR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3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770B7E-E39E-48B4-96E7-633B05B9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elementos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974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5BE7B4-77A6-41B0-898E-9381ECFA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ListaDeElementos.js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48DE-E315-4E3D-A94A-046045E53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sz="1400" dirty="0" err="1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React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50A14F"/>
                </a:solidFill>
                <a:latin typeface="Consolas" panose="020B0609020204030204" pitchFamily="49" charset="0"/>
              </a:rPr>
              <a:t>react</a:t>
            </a:r>
            <a:r>
              <a:rPr lang="pt-BR" sz="14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A626A4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C18401"/>
                </a:solidFill>
                <a:latin typeface="Consolas" panose="020B0609020204030204" pitchFamily="49" charset="0"/>
              </a:rPr>
              <a:t>ListaDeElementos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A626A4"/>
                </a:solidFill>
                <a:latin typeface="Consolas" panose="020B0609020204030204" pitchFamily="49" charset="0"/>
              </a:rPr>
              <a:t>extends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50A14F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{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state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{ 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produtos</a:t>
            </a:r>
            <a:r>
              <a:rPr lang="pt-BR" sz="1400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[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{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nome</a:t>
            </a:r>
            <a:r>
              <a:rPr lang="pt-BR" sz="1400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50A14F"/>
                </a:solidFill>
                <a:latin typeface="Consolas" panose="020B0609020204030204" pitchFamily="49" charset="0"/>
              </a:rPr>
              <a:t>"Produto 1"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50A14F"/>
                </a:solidFill>
                <a:latin typeface="Consolas" panose="020B0609020204030204" pitchFamily="49" charset="0"/>
              </a:rPr>
              <a:t>"R$ 12,00"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},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{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nome</a:t>
            </a:r>
            <a:r>
              <a:rPr lang="pt-BR" sz="1400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50A14F"/>
                </a:solidFill>
                <a:latin typeface="Consolas" panose="020B0609020204030204" pitchFamily="49" charset="0"/>
              </a:rPr>
              <a:t>"Produto 2"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50A14F"/>
                </a:solidFill>
                <a:latin typeface="Consolas" panose="020B0609020204030204" pitchFamily="49" charset="0"/>
              </a:rPr>
              <a:t>"R$ 15,00"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},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{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nome</a:t>
            </a:r>
            <a:r>
              <a:rPr lang="pt-BR" sz="1400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50A14F"/>
                </a:solidFill>
                <a:latin typeface="Consolas" panose="020B0609020204030204" pitchFamily="49" charset="0"/>
              </a:rPr>
              <a:t>"Produto 3"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50A14F"/>
                </a:solidFill>
                <a:latin typeface="Consolas" panose="020B0609020204030204" pitchFamily="49" charset="0"/>
              </a:rPr>
              <a:t>"R$ 5,00"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}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]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}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D0366E-7DAD-4870-ADFF-20186A0208D5}"/>
                  </a:ext>
                </a:extLst>
              </p14:cNvPr>
              <p14:cNvContentPartPr/>
              <p14:nvPr/>
            </p14:nvContentPartPr>
            <p14:xfrm>
              <a:off x="1104840" y="2622600"/>
              <a:ext cx="1296000" cy="29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D0366E-7DAD-4870-ADFF-20186A0208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2613240"/>
                <a:ext cx="131472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231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5BE7B4-77A6-41B0-898E-9381ECFA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ListaDeElementos.js (cont.)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48DE-E315-4E3D-A94A-046045E53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sz="1400" dirty="0">
                <a:solidFill>
                  <a:srgbClr val="4078F2"/>
                </a:solidFill>
                <a:latin typeface="Consolas" panose="020B0609020204030204" pitchFamily="49" charset="0"/>
              </a:rPr>
              <a:t>render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() { 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400" dirty="0" err="1">
                <a:solidFill>
                  <a:srgbClr val="A626A4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cards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this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state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produtos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4078F2"/>
                </a:solidFill>
                <a:latin typeface="Consolas" panose="020B0609020204030204" pitchFamily="49" charset="0"/>
              </a:rPr>
              <a:t>map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( 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(produto) </a:t>
            </a:r>
            <a:r>
              <a:rPr lang="pt-BR" sz="1400" dirty="0">
                <a:solidFill>
                  <a:srgbClr val="A626A4"/>
                </a:solidFill>
                <a:latin typeface="Consolas" panose="020B0609020204030204" pitchFamily="49" charset="0"/>
              </a:rPr>
              <a:t>=&gt;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(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&lt;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    &lt;</a:t>
            </a:r>
            <a:r>
              <a:rPr lang="pt-BR" sz="1400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CA1243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produto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nome</a:t>
            </a:r>
            <a:r>
              <a:rPr lang="pt-BR" sz="1400" dirty="0">
                <a:solidFill>
                  <a:srgbClr val="CA1243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    &lt;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span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CA1243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produto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CA1243"/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span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    &lt;/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)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);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400" dirty="0" err="1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( &lt;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400" dirty="0">
                <a:solidFill>
                  <a:srgbClr val="CA1243"/>
                </a:solidFill>
                <a:latin typeface="Consolas" panose="020B0609020204030204" pitchFamily="49" charset="0"/>
              </a:rPr>
              <a:t>{</a:t>
            </a:r>
            <a:r>
              <a:rPr lang="pt-BR" sz="1400" dirty="0" err="1">
                <a:solidFill>
                  <a:srgbClr val="383A42"/>
                </a:solidFill>
                <a:latin typeface="Consolas" panose="020B0609020204030204" pitchFamily="49" charset="0"/>
              </a:rPr>
              <a:t>cards</a:t>
            </a:r>
            <a:r>
              <a:rPr lang="pt-BR" sz="1400" dirty="0">
                <a:solidFill>
                  <a:srgbClr val="CA1243"/>
                </a:solidFill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&lt;/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&gt; );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    }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marL="88900" indent="0">
              <a:buNone/>
            </a:pPr>
            <a:r>
              <a:rPr lang="pt-BR" sz="1400" dirty="0" err="1">
                <a:solidFill>
                  <a:srgbClr val="A626A4"/>
                </a:solidFill>
                <a:latin typeface="Consolas" panose="020B0609020204030204" pitchFamily="49" charset="0"/>
              </a:rPr>
              <a:t>export</a:t>
            </a:r>
            <a: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E45649"/>
                </a:solidFill>
                <a:latin typeface="Consolas" panose="020B0609020204030204" pitchFamily="49" charset="0"/>
              </a:rPr>
              <a:t>default</a:t>
            </a:r>
            <a:r>
              <a:rPr lang="pt-BR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E45649"/>
                </a:solidFill>
                <a:latin typeface="Consolas" panose="020B0609020204030204" pitchFamily="49" charset="0"/>
              </a:rPr>
              <a:t>ListaDeElementos</a:t>
            </a:r>
            <a:r>
              <a:rPr lang="pt-BR" sz="14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52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770B7E-E39E-48B4-96E7-633B05B9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FCAB-AC81-47DE-B544-E395201D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Condicional.js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1E1A2-7289-48BE-852B-E33D85308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sz="1800" dirty="0" err="1">
                <a:solidFill>
                  <a:srgbClr val="A626A4"/>
                </a:solidFill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React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{</a:t>
            </a:r>
            <a:r>
              <a:rPr lang="pt-BR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Component</a:t>
            </a:r>
            <a:r>
              <a:rPr lang="pt-BR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}</a:t>
            </a:r>
            <a:r>
              <a:rPr lang="pt-BR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 err="1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pt-BR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react</a:t>
            </a:r>
            <a:r>
              <a:rPr lang="pt-BR" sz="1800" dirty="0">
                <a:solidFill>
                  <a:srgbClr val="50A14F"/>
                </a:solidFill>
                <a:latin typeface="Consolas" panose="020B0609020204030204" pitchFamily="49" charset="0"/>
              </a:rPr>
              <a:t>'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sz="1800" dirty="0" err="1">
                <a:solidFill>
                  <a:srgbClr val="A626A4"/>
                </a:solidFill>
                <a:latin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>
                <a:solidFill>
                  <a:srgbClr val="C18401"/>
                </a:solidFill>
                <a:latin typeface="Consolas" panose="020B0609020204030204" pitchFamily="49" charset="0"/>
              </a:rPr>
              <a:t>Condicional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 err="1">
                <a:solidFill>
                  <a:srgbClr val="A626A4"/>
                </a:solidFill>
                <a:latin typeface="Consolas" panose="020B0609020204030204" pitchFamily="49" charset="0"/>
              </a:rPr>
              <a:t>extends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 err="1">
                <a:solidFill>
                  <a:srgbClr val="50A14F"/>
                </a:solidFill>
                <a:latin typeface="Consolas" panose="020B0609020204030204" pitchFamily="49" charset="0"/>
              </a:rPr>
              <a:t>Component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{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sz="1800" dirty="0" err="1">
                <a:solidFill>
                  <a:srgbClr val="383A42"/>
                </a:solidFill>
                <a:latin typeface="Consolas" panose="020B0609020204030204" pitchFamily="49" charset="0"/>
              </a:rPr>
              <a:t>state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{ 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800" dirty="0" err="1">
                <a:solidFill>
                  <a:srgbClr val="383A42"/>
                </a:solidFill>
                <a:latin typeface="Consolas" panose="020B0609020204030204" pitchFamily="49" charset="0"/>
              </a:rPr>
              <a:t>visible</a:t>
            </a:r>
            <a:r>
              <a:rPr lang="pt-BR" sz="1800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 err="1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   }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pt-BR" sz="1800" dirty="0" err="1">
                <a:solidFill>
                  <a:srgbClr val="4078F2"/>
                </a:solidFill>
                <a:latin typeface="Consolas" panose="020B0609020204030204" pitchFamily="49" charset="0"/>
              </a:rPr>
              <a:t>switchVisible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() </a:t>
            </a:r>
            <a:r>
              <a:rPr lang="pt-BR" sz="1800" dirty="0">
                <a:solidFill>
                  <a:srgbClr val="A626A4"/>
                </a:solidFill>
                <a:latin typeface="Consolas" panose="020B0609020204030204" pitchFamily="49" charset="0"/>
              </a:rPr>
              <a:t>=&gt;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{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this</a:t>
            </a:r>
            <a:r>
              <a:rPr lang="pt-BR" sz="18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4078F2"/>
                </a:solidFill>
                <a:latin typeface="Consolas" panose="020B0609020204030204" pitchFamily="49" charset="0"/>
              </a:rPr>
              <a:t>setState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({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800" dirty="0" err="1">
                <a:solidFill>
                  <a:srgbClr val="383A42"/>
                </a:solidFill>
                <a:latin typeface="Consolas" panose="020B0609020204030204" pitchFamily="49" charset="0"/>
              </a:rPr>
              <a:t>visible</a:t>
            </a:r>
            <a:r>
              <a:rPr lang="pt-BR" sz="1800" dirty="0">
                <a:solidFill>
                  <a:srgbClr val="0184BC"/>
                </a:solidFill>
                <a:latin typeface="Consolas" panose="020B0609020204030204" pitchFamily="49" charset="0"/>
              </a:rPr>
              <a:t>: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800" dirty="0">
                <a:solidFill>
                  <a:srgbClr val="0184BC"/>
                </a:solidFill>
                <a:latin typeface="Consolas" panose="020B0609020204030204" pitchFamily="49" charset="0"/>
              </a:rPr>
              <a:t>!</a:t>
            </a:r>
            <a:r>
              <a:rPr lang="pt-BR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this</a:t>
            </a:r>
            <a:r>
              <a:rPr lang="pt-BR" sz="18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state</a:t>
            </a:r>
            <a:r>
              <a:rPr lang="pt-BR" sz="18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E45649"/>
                </a:solidFill>
                <a:latin typeface="Consolas" panose="020B0609020204030204" pitchFamily="49" charset="0"/>
              </a:rPr>
              <a:t>visible</a:t>
            </a: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})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800" dirty="0">
                <a:solidFill>
                  <a:srgbClr val="383A42"/>
                </a:solidFill>
                <a:latin typeface="Consolas" panose="020B0609020204030204" pitchFamily="49" charset="0"/>
              </a:rPr>
              <a:t>    }</a:t>
            </a:r>
            <a:endParaRPr lang="pt-BR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FCAB-AC81-47DE-B544-E395201D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Condicional.js (cont.)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1E1A2-7289-48BE-852B-E33D85308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... </a:t>
            </a:r>
            <a:r>
              <a:rPr lang="pt-BR" sz="1700" dirty="0">
                <a:solidFill>
                  <a:srgbClr val="4078F2"/>
                </a:solidFill>
                <a:latin typeface="Consolas" panose="020B0609020204030204" pitchFamily="49" charset="0"/>
              </a:rPr>
              <a:t>render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() { 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700" dirty="0" err="1">
                <a:solidFill>
                  <a:srgbClr val="A626A4"/>
                </a:solidFill>
                <a:latin typeface="Consolas" panose="020B0609020204030204" pitchFamily="49" charset="0"/>
              </a:rPr>
              <a:t>let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700" dirty="0" err="1">
                <a:solidFill>
                  <a:srgbClr val="383A42"/>
                </a:solidFill>
                <a:latin typeface="Consolas" panose="020B0609020204030204" pitchFamily="49" charset="0"/>
              </a:rPr>
              <a:t>span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700" dirty="0" err="1">
                <a:solidFill>
                  <a:srgbClr val="A626A4"/>
                </a:solidFill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this</a:t>
            </a:r>
            <a:r>
              <a:rPr lang="pt-BR" sz="17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state</a:t>
            </a:r>
            <a:r>
              <a:rPr lang="pt-BR" sz="17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visible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700" dirty="0">
                <a:solidFill>
                  <a:srgbClr val="0184BC"/>
                </a:solidFill>
                <a:latin typeface="Consolas" panose="020B0609020204030204" pitchFamily="49" charset="0"/>
              </a:rPr>
              <a:t>==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700" dirty="0" err="1">
                <a:solidFill>
                  <a:srgbClr val="986801"/>
                </a:solidFill>
                <a:latin typeface="Consolas" panose="020B0609020204030204" pitchFamily="49" charset="0"/>
              </a:rPr>
              <a:t>true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){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700" dirty="0" err="1">
                <a:solidFill>
                  <a:srgbClr val="383A42"/>
                </a:solidFill>
                <a:latin typeface="Consolas" panose="020B0609020204030204" pitchFamily="49" charset="0"/>
              </a:rPr>
              <a:t>span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700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(&lt;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span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&gt; Estou visível &lt;/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span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&gt;);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}</a:t>
            </a:r>
            <a:r>
              <a:rPr lang="pt-BR" sz="1700" dirty="0" err="1">
                <a:solidFill>
                  <a:srgbClr val="A626A4"/>
                </a:solidFill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{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700" dirty="0" err="1">
                <a:solidFill>
                  <a:srgbClr val="383A42"/>
                </a:solidFill>
                <a:latin typeface="Consolas" panose="020B0609020204030204" pitchFamily="49" charset="0"/>
              </a:rPr>
              <a:t>span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700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700" dirty="0" err="1">
                <a:solidFill>
                  <a:srgbClr val="986801"/>
                </a:solidFill>
                <a:latin typeface="Consolas" panose="020B0609020204030204" pitchFamily="49" charset="0"/>
              </a:rPr>
              <a:t>null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}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pt-BR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700" dirty="0" err="1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(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&lt;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div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&lt;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button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pt-BR" sz="1700" dirty="0" err="1">
                <a:solidFill>
                  <a:srgbClr val="986801"/>
                </a:solidFill>
                <a:latin typeface="Consolas" panose="020B0609020204030204" pitchFamily="49" charset="0"/>
              </a:rPr>
              <a:t>onClick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={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this</a:t>
            </a:r>
            <a:r>
              <a:rPr lang="pt-BR" sz="1700" dirty="0" err="1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switchVisible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}&gt;Me clique&lt;/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button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700" dirty="0">
                <a:solidFill>
                  <a:srgbClr val="CA1243"/>
                </a:solidFill>
                <a:latin typeface="Consolas" panose="020B0609020204030204" pitchFamily="49" charset="0"/>
              </a:rPr>
              <a:t>{</a:t>
            </a:r>
            <a:r>
              <a:rPr lang="pt-BR" sz="1700" dirty="0" err="1">
                <a:solidFill>
                  <a:srgbClr val="383A42"/>
                </a:solidFill>
                <a:latin typeface="Consolas" panose="020B0609020204030204" pitchFamily="49" charset="0"/>
              </a:rPr>
              <a:t>span</a:t>
            </a:r>
            <a:r>
              <a:rPr lang="pt-BR" sz="1700" dirty="0">
                <a:solidFill>
                  <a:srgbClr val="CA1243"/>
                </a:solidFill>
                <a:latin typeface="Consolas" panose="020B0609020204030204" pitchFamily="49" charset="0"/>
              </a:rPr>
              <a:t>}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 &lt;/</a:t>
            </a:r>
            <a:r>
              <a:rPr lang="pt-BR" sz="1700" dirty="0" err="1">
                <a:solidFill>
                  <a:srgbClr val="E45649"/>
                </a:solidFill>
                <a:latin typeface="Consolas" panose="020B0609020204030204" pitchFamily="49" charset="0"/>
              </a:rPr>
              <a:t>div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&gt;  );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    }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}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700" dirty="0" err="1">
                <a:solidFill>
                  <a:srgbClr val="A626A4"/>
                </a:solidFill>
                <a:latin typeface="Consolas" panose="020B0609020204030204" pitchFamily="49" charset="0"/>
              </a:rPr>
              <a:t>export</a:t>
            </a:r>
            <a:r>
              <a:rPr lang="pt-BR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700" dirty="0">
                <a:solidFill>
                  <a:srgbClr val="E45649"/>
                </a:solidFill>
                <a:latin typeface="Consolas" panose="020B0609020204030204" pitchFamily="49" charset="0"/>
              </a:rPr>
              <a:t>default</a:t>
            </a:r>
            <a:r>
              <a:rPr lang="pt-BR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700" dirty="0">
                <a:solidFill>
                  <a:srgbClr val="E45649"/>
                </a:solidFill>
                <a:latin typeface="Consolas" panose="020B0609020204030204" pitchFamily="49" charset="0"/>
              </a:rPr>
              <a:t>Condicional</a:t>
            </a:r>
            <a:r>
              <a:rPr lang="pt-BR" sz="1700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pt-BR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58720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C2F262-9D91-4679-BCA9-9C7DEFFA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445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0DDDF-CB11-47C8-8532-99FA55BC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015"/>
            <a:ext cx="12192000" cy="45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4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Modal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835700" y="1562125"/>
            <a:ext cx="37167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/>
              <a:t>Bootstrap</a:t>
            </a:r>
            <a:endParaRPr b="1"/>
          </a:p>
          <a:p>
            <a:pPr marL="0" indent="0">
              <a:spcBef>
                <a:spcPts val="1600"/>
              </a:spcBef>
              <a:buNone/>
            </a:pP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 fade"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"modal-dialog"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role=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"document"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"modal-content"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"modal-header"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&lt;h5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"modal-title"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Modal title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&lt;/h5&gt;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"close"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rgbClr val="292B2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        data-dismiss=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aria-label=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"Close"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&lt;span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aria-hidden=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&amp;times;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&lt;/span&gt;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"modal-body"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Modal body text goes here.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"modal-footer"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"btn btn-primary"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Save changes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"btn btn-secondary"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rgbClr val="292B2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SzPts val="1100"/>
              <a:buNone/>
            </a:pPr>
            <a:r>
              <a:rPr lang="pt-BR" sz="8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          data-dismiss=</a:t>
            </a:r>
            <a:r>
              <a:rPr lang="pt-BR" sz="8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"modal"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pt-BR" sz="800">
                <a:solidFill>
                  <a:srgbClr val="292B2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8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800"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Aft>
                <a:spcPts val="1600"/>
              </a:spcAft>
              <a:buNone/>
            </a:pPr>
            <a:endParaRPr b="1"/>
          </a:p>
        </p:txBody>
      </p:sp>
      <p:sp>
        <p:nvSpPr>
          <p:cNvPr id="94" name="Google Shape;94;p18"/>
          <p:cNvSpPr txBox="1"/>
          <p:nvPr/>
        </p:nvSpPr>
        <p:spPr>
          <a:xfrm>
            <a:off x="6166350" y="1592200"/>
            <a:ext cx="4066800" cy="4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200">
                <a:latin typeface="Old Standard TT"/>
                <a:ea typeface="Old Standard TT"/>
                <a:cs typeface="Old Standard TT"/>
                <a:sym typeface="Old Standard TT"/>
              </a:rPr>
              <a:t>Foundation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endParaRPr sz="1200">
              <a:solidFill>
                <a:srgbClr val="000080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000080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data-reveal-id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"myModal"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Click Me For A Modal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&lt;/a&gt;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&lt;div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"myModal"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"reveal-modal"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data-reveal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aria-labelledby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"modalTitle"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aria-hidden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role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"dialog"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&lt;h2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"modalTitle"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Awesome. I have it.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&lt;/h2&gt;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"lead"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Your couch.  It is mine.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I'm a cool paragraph that lives inside of an even cooler modal. Wins!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"close-reveal-modal"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>
                <a:solidFill>
                  <a:srgbClr val="008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aria-label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200">
                <a:solidFill>
                  <a:srgbClr val="DD1144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"Close"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&amp;#215;</a:t>
            </a: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&lt;/a&gt;</a:t>
            </a:r>
            <a:br>
              <a:rPr lang="pt-BR" sz="1200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5763-933E-481A-ABA3-DE4CBFA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componentDidMount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F05BD-FC68-4124-A4C6-A6B25F33F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Chamada depois do </a:t>
            </a:r>
            <a:r>
              <a:rPr lang="pt-BR" b="1" dirty="0"/>
              <a:t>render() </a:t>
            </a:r>
            <a:r>
              <a:rPr lang="pt-BR" dirty="0"/>
              <a:t>na primeira vez que o componente é atualizado</a:t>
            </a:r>
            <a:endParaRPr lang="pt-BR" b="1" dirty="0"/>
          </a:p>
          <a:p>
            <a:pPr>
              <a:lnSpc>
                <a:spcPct val="100000"/>
              </a:lnSpc>
            </a:pPr>
            <a:r>
              <a:rPr lang="pt-BR" dirty="0"/>
              <a:t>Utilizado para fazer ações que demoraram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Requisição para o servidor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Processamentos mais pesados</a:t>
            </a:r>
          </a:p>
          <a:p>
            <a:pPr>
              <a:lnSpc>
                <a:spcPct val="100000"/>
              </a:lnSpc>
            </a:pPr>
            <a:r>
              <a:rPr lang="pt-BR" dirty="0"/>
              <a:t>Assim o componente já é mostrado na tela antes de fazer ação demorada</a:t>
            </a:r>
          </a:p>
          <a:p>
            <a:pPr marL="88900" indent="0">
              <a:buNone/>
            </a:pPr>
            <a:endParaRPr lang="pt-BR" dirty="0"/>
          </a:p>
          <a:p>
            <a:pPr marL="88900" indent="0">
              <a:buNone/>
            </a:pPr>
            <a:endParaRPr lang="pt-BR" dirty="0"/>
          </a:p>
          <a:p>
            <a:pPr marL="88900" indent="0">
              <a:buNone/>
            </a:pP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8900" indent="0">
              <a:buNone/>
            </a:pPr>
            <a:r>
              <a:rPr lang="en-US" dirty="0">
                <a:solidFill>
                  <a:srgbClr val="A8B5D0"/>
                </a:solidFill>
                <a:latin typeface="Consolas" panose="020B0609020204030204" pitchFamily="49" charset="0"/>
              </a:rPr>
              <a:t>    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Ação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demorada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483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2FBF-9732-4720-8A61-F221954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ComponentDidUpdate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8EA0-2492-42C8-A95B-908EFB972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Chamada depois do </a:t>
            </a:r>
            <a:r>
              <a:rPr lang="pt-BR" b="1" dirty="0"/>
              <a:t>render() </a:t>
            </a:r>
            <a:r>
              <a:rPr lang="pt-BR" dirty="0"/>
              <a:t>quando o componente é atualizado</a:t>
            </a:r>
            <a:endParaRPr lang="pt-BR" b="1" dirty="0"/>
          </a:p>
          <a:p>
            <a:pPr>
              <a:lnSpc>
                <a:spcPct val="100000"/>
              </a:lnSpc>
            </a:pPr>
            <a:r>
              <a:rPr lang="pt-BR" dirty="0"/>
              <a:t>Utilizado para fazer ações que demoraram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Requisição para o servidor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Processamentos mais pesados</a:t>
            </a:r>
          </a:p>
          <a:p>
            <a:pPr>
              <a:lnSpc>
                <a:spcPct val="100000"/>
              </a:lnSpc>
            </a:pPr>
            <a:r>
              <a:rPr lang="pt-BR" dirty="0"/>
              <a:t>Assim o componente já é mostrado na tela antes de fazer ação demorada</a:t>
            </a:r>
          </a:p>
          <a:p>
            <a:pPr marL="88900" indent="0">
              <a:buNone/>
            </a:pPr>
            <a:endParaRPr lang="en-US" b="0" dirty="0">
              <a:solidFill>
                <a:srgbClr val="74B3F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    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Ação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demorada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US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370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  <a:p>
            <a:endParaRPr/>
          </a:p>
          <a:p>
            <a:r>
              <a:rPr lang="pt-BR"/>
              <a:t>Perguntas?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789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Solução?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6463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pt-BR" sz="3400" b="1"/>
              <a:t>Componentes Web!</a:t>
            </a:r>
            <a:endParaRPr sz="3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Componentes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&lt;my-modal&gt;</a:t>
            </a:r>
            <a:br>
              <a:rPr lang="pt-BR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t-BR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Título da modal</a:t>
            </a:r>
            <a:r>
              <a:rPr lang="pt-BR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&lt;/h2&gt;</a:t>
            </a:r>
            <a:br>
              <a:rPr lang="pt-BR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t-BR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Texto do corpo da modal</a:t>
            </a:r>
            <a:r>
              <a:rPr lang="pt-BR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&lt;/p&gt;</a:t>
            </a:r>
            <a:br>
              <a:rPr lang="pt-BR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>
                <a:solidFill>
                  <a:srgbClr val="000080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&lt;/my-modal&gt; </a:t>
            </a:r>
            <a:endParaRPr>
              <a:solidFill>
                <a:srgbClr val="000080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endParaRPr sz="2600" b="1">
              <a:solidFill>
                <a:srgbClr val="000080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/>
              <a:t>Reutilizável!</a:t>
            </a:r>
            <a:endParaRPr/>
          </a:p>
          <a:p>
            <a:r>
              <a:rPr lang="pt-BR"/>
              <a:t>Limpo!</a:t>
            </a:r>
            <a:endParaRPr/>
          </a:p>
          <a:p>
            <a:r>
              <a:rPr lang="pt-BR"/>
              <a:t>Semântico!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Web Components W3C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3640</Words>
  <Application>Microsoft Office PowerPoint</Application>
  <PresentationFormat>Widescreen</PresentationFormat>
  <Paragraphs>594</Paragraphs>
  <Slides>62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Consolas</vt:lpstr>
      <vt:lpstr>Old Standard TT</vt:lpstr>
      <vt:lpstr>Arial</vt:lpstr>
      <vt:lpstr>Paperback</vt:lpstr>
      <vt:lpstr>Componentes Web</vt:lpstr>
      <vt:lpstr>Introdução</vt:lpstr>
      <vt:lpstr>Problema</vt:lpstr>
      <vt:lpstr>Modal</vt:lpstr>
      <vt:lpstr>Problema</vt:lpstr>
      <vt:lpstr>Modal</vt:lpstr>
      <vt:lpstr>Solução?</vt:lpstr>
      <vt:lpstr>Componentes</vt:lpstr>
      <vt:lpstr>Web Components W3C</vt:lpstr>
      <vt:lpstr>Web Components W3C  </vt:lpstr>
      <vt:lpstr>Especificações</vt:lpstr>
      <vt:lpstr>Especificações</vt:lpstr>
      <vt:lpstr>Alternativas</vt:lpstr>
      <vt:lpstr>React</vt:lpstr>
      <vt:lpstr>React</vt:lpstr>
      <vt:lpstr>Como instalar?</vt:lpstr>
      <vt:lpstr>Novo projeto (npm 5.1 ou inferior)</vt:lpstr>
      <vt:lpstr>Novo projeto (npm 5.2 ou superior)</vt:lpstr>
      <vt:lpstr>Componentes React</vt:lpstr>
      <vt:lpstr>Componentes</vt:lpstr>
      <vt:lpstr>Funcao.js</vt:lpstr>
      <vt:lpstr>Classe.js</vt:lpstr>
      <vt:lpstr>Como usar esse componentes?</vt:lpstr>
      <vt:lpstr>JSX</vt:lpstr>
      <vt:lpstr>JSX</vt:lpstr>
      <vt:lpstr>JSX - Atribuindo à variáveis</vt:lpstr>
      <vt:lpstr>Incorporando JS no JSX</vt:lpstr>
      <vt:lpstr>Incorporando JS no JSX</vt:lpstr>
      <vt:lpstr>Props</vt:lpstr>
      <vt:lpstr>Props</vt:lpstr>
      <vt:lpstr>Componente pai</vt:lpstr>
      <vt:lpstr>Componente Filho (ComponenteClasse.js)</vt:lpstr>
      <vt:lpstr>Componente Filho (ComponenteClasse.js)</vt:lpstr>
      <vt:lpstr>Eventos</vt:lpstr>
      <vt:lpstr>Eventos</vt:lpstr>
      <vt:lpstr>Click - Componente pai - MyButton.js</vt:lpstr>
      <vt:lpstr>Eventos de Mouse</vt:lpstr>
      <vt:lpstr>Métodos com props “Eventos personalizados”</vt:lpstr>
      <vt:lpstr>Eventos personalizados</vt:lpstr>
      <vt:lpstr>Componente filho - MyTextInput.js</vt:lpstr>
      <vt:lpstr>Componente Pai </vt:lpstr>
      <vt:lpstr>Estado</vt:lpstr>
      <vt:lpstr>Estado</vt:lpstr>
      <vt:lpstr>MyButton.js</vt:lpstr>
      <vt:lpstr>Estilo</vt:lpstr>
      <vt:lpstr>Classe.css</vt:lpstr>
      <vt:lpstr>Classe.js</vt:lpstr>
      <vt:lpstr>Classes Dinâmicas</vt:lpstr>
      <vt:lpstr>ClassesDinamicas.css</vt:lpstr>
      <vt:lpstr>ClassesDinamicas.js</vt:lpstr>
      <vt:lpstr>ClassesDinamicas.js (cont.)</vt:lpstr>
      <vt:lpstr>Lista de elementos</vt:lpstr>
      <vt:lpstr>ListaDeElementos.js</vt:lpstr>
      <vt:lpstr>ListaDeElementos.js (cont.)</vt:lpstr>
      <vt:lpstr>Condicional</vt:lpstr>
      <vt:lpstr>Condicional.js</vt:lpstr>
      <vt:lpstr>Condicional.js (cont.)</vt:lpstr>
      <vt:lpstr>Ciclo de vida</vt:lpstr>
      <vt:lpstr>PowerPoint Presentation</vt:lpstr>
      <vt:lpstr>componentDidMount</vt:lpstr>
      <vt:lpstr>ComponentDidUpdate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Web</dc:title>
  <cp:lastModifiedBy>Victor Aguiar Evangelista de Farias</cp:lastModifiedBy>
  <cp:revision>34</cp:revision>
  <dcterms:modified xsi:type="dcterms:W3CDTF">2020-08-21T15:40:06Z</dcterms:modified>
</cp:coreProperties>
</file>