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ink/ink10.xml" ContentType="application/inkml+xml"/>
  <Override PartName="/ppt/notesSlides/notesSlide14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5" r:id="rId15"/>
    <p:sldId id="286" r:id="rId16"/>
    <p:sldId id="269" r:id="rId17"/>
    <p:sldId id="287" r:id="rId18"/>
    <p:sldId id="289" r:id="rId19"/>
    <p:sldId id="288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  <p:sldId id="300" r:id="rId31"/>
    <p:sldId id="301" r:id="rId32"/>
    <p:sldId id="284" r:id="rId33"/>
  </p:sldIdLst>
  <p:sldSz cx="12192000" cy="6858000"/>
  <p:notesSz cx="6858000" cy="9144000"/>
  <p:embeddedFontLst>
    <p:embeddedFont>
      <p:font typeface="Consolas" panose="020B0609020204030204" pitchFamily="49" charset="0"/>
      <p:regular r:id="rId35"/>
      <p:bold r:id="rId36"/>
      <p:italic r:id="rId37"/>
      <p:boldItalic r:id="rId38"/>
    </p:embeddedFont>
    <p:embeddedFont>
      <p:font typeface="Old Standard TT" panose="020B0604020202020204" charset="0"/>
      <p:regular r:id="rId39"/>
      <p:bold r:id="rId40"/>
      <p: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5.fntdata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3.fntdata"/><Relationship Id="rId40" Type="http://schemas.openxmlformats.org/officeDocument/2006/relationships/font" Target="fonts/font6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font" Target="fonts/font7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09:04.4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17709 8608 0,'0'0'0,"-17"0"16,17 35-16,-71-35 31,89 18 78,17-18-93,-17 17-16,35-17 15,88 0 1,-88 0 0,53 0-1,-1 0 1,72 0 0,-1 0-1,53 0 1,-140 0-1,140 0 1,-88 0 0,53 0 15,-141 0-31,159 36 31,-106-36-31,17 0 31,18 0-15,88 0 0,-35 0-1,142 0 1,-231 35 0,231-35-1,-213 0 1,230 0-1,-159-18 1,-35 18 15,-124-17-31,35 17 16,-34 0 0,-36-36 15,0 19-31</inkml:trace>
  <inkml:trace contextRef="#ctx0" brushRef="#br0" timeOffset="1755.7">10478 9331 0,'-18'0'15,"18"-18"1,-18 18 0,-17-35 15,17 35 0,1 0 0,70 0 79,-36 0-95,19 0-15,-19 0 16,18 0 0,-17 0-1,-18-18 79,-35 18-63,0-17-15,-1-18-1</inkml:trace>
  <inkml:trace contextRef="#ctx0" brushRef="#br0" timeOffset="2091.21">10336 9155 0,'0'17'31,"0"1"-31,0 35 16,0-18 15,0-17-15,0 17-1,0-88 48,0 0-63,0 0 16,0 18-16</inkml:trace>
  <inkml:trace contextRef="#ctx0" brushRef="#br0" timeOffset="2603.73">10336 8978 0,'0'18'62,"-35"-18"-62,35 17 16,-53 1-1,36 17 1,-19-17 0,36 0-1,0-1 1,0 19 0,0-19-1,0 1 1,36-18-1,-1 35 1,0-17 0,0-18-1,-17-35 63,-18-1-62,0 1-16,35 0 16,-35-1-1,-17 36 17,-19 0-17,19 36-15</inkml:trace>
  <inkml:trace contextRef="#ctx0" brushRef="#br0" timeOffset="3362.29">9208 9948 0,'0'0'0,"35"0"140,0 0-124,0 0-16,18 0 15,-17 0 1,-1 18-16,0-18 0,18 0 31,-71 35 16,-17-35-47</inkml:trace>
  <inkml:trace contextRef="#ctx0" brushRef="#br0" timeOffset="3794.84">9155 9895 0,'0'36'110,"0"-19"-95,17 19 1,-17-19 0</inkml:trace>
  <inkml:trace contextRef="#ctx0" brushRef="#br0" timeOffset="5298.65">9137 9825 0,'-18'0'63,"-17"17"-32,0 1-16,-36 17 1,71 1 0,-17-19-1,-1-17 1,18 18 31,0 0-16,35-18-31,-17 0 16,35 35-16,0-17 31,-18-18-15,-17 0-1,-18-36 63,0 1-78,0 17 16,0 1 0,0-19 15,0 19-16,-18 17 79,-17 0-78,-1 0-1,-17 35 1,36-35-16,34 18 78,19-18-62,-1 0 15,-53 0 16,-17 53-31,0-53-1,52 0 48,1 0-48,17 0-15,-17 0 16,-18 17 46,35-70-15,1 53-31,-36-17 140,0-1 16,0 0-172,0-17 16,0 17-1</inkml:trace>
  <inkml:trace contextRef="#ctx0" brushRef="#br0" timeOffset="171671.29">6844 11307 0,'18'0'297,"-1"0"-282,1 0 1,17 0 0,-17 0-1,-1 17 1,89-17 15,-71 0-15,-17 0-1,0 0 1,17 0 15,0 0-15,1 0 0,-19 0-1,36 0 1,-35 0-1,17 0 1,18 0 0,-18 0-1,1 0 1,-19 0 0,18 0-1,1 0 16,-19 0-31,36 0 32,-17 0-17,16 35 1,-34-35-16,0 0 16,35 0-1,-36 0 1,54 0-1,-36 0 1,18 0 0,-35 0-1,-1 0 17,1 0-32,53 0 31,-19 0 0,-16 0-31,52 0 31,-53 0-31,0 0 16,36 0 0,-36 0-1,18 0 1,-35 0-1,52 0 1,-70-17 93,-17 17-93,-19 0-16,-16 0 16</inkml:trace>
  <inkml:trace contextRef="#ctx0" brushRef="#br0" timeOffset="173408.49">3016 11430 0,'36'0'125,"-19"0"-94,1 0-15,17 0 0,0 0 15,-17 0-15,17 0-1,-17 0 1,0 0-1,-1 0 1,18 0 0,-17 0-1,0 0 1,35 0 15,-36 0-31,1 0 31,17 0-15,-17 0 0,-1 0-1,19 0 1,17 35 0,0-35-1,17 0 1,18 0-1,18 0 1,0 0 0,0 0-1,-53 0-15,53 0 16,-53-17 15,-36 17-15,-34 0 15,-1 17-15</inkml:trace>
  <inkml:trace contextRef="#ctx0" brushRef="#br0" timeOffset="174472.51">5521 11289 0,'0'0'0,"-18"0"16,1 0 31,70 0 46,-36 0-93,19 0 16,52 0 0,-35 0-16,52 0 15,-69 0 1,17 0-1,-18 0 1,-17 0 0,-1 0-1,-52 35 157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44:51.80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2787 5503 0,'0'36'31</inkml:trace>
  <inkml:trace contextRef="#ctx0" brushRef="#br0" timeOffset="294">2787 5539 0,'0'-18'218</inkml:trace>
  <inkml:trace contextRef="#ctx0" brushRef="#br0" timeOffset="69890.02">13335 16810 0,'-18'0'16,"36"0"234,0 0-235,17 0 16,0 0 1,0 0-32,-17-35 15,0 35 1,17 0 0,-17 0-1,-1 0 1,1 0-1,17 0 1,0 0 0,1 0 15,52 0 0,-53 0-15,1 0-1,-19 0 1,1 0 0,17 0-1,0 0 1,-17 0 0,17-18-1,18 18-15,-18 0 31,1 0-31,52 0 32,-53 0-17,18 0 1,-18 0 0,36 0 15,-18 0-16,-18 0 1,18 0 0,-18 0-1,36 0 1,-18 0 0,-18 0-1,0 0-15,54 0 31,-54 0-31,18 0 16,-18 0 0,53 0-1,-17 0 17,35 0-17,-18 0 1,18 0-1,-71 0 1,88 0 0,-52 0-1,0 0 1,-1 0 0,-17 0-1,18 0 1,-36 0 15,18 0-31,0 0 16,0 0-1,-1 0 17,1 0-17,0 0 1,-17 0-1,34 0 1,-35 0 0,1 0-1,-1 0 1,-17 0 0,-1 0 62,1 0-31,17 0 15,-52 0-31,-36 0-15</inkml:trace>
  <inkml:trace contextRef="#ctx0" brushRef="#br0" timeOffset="72357.67">17357 16775 0,'-18'0'31,"18"-18"1,18 18 233,-18-18-265,35 18 0,-17 0 16,-1 0 0,18 0-1,-17-35 16,35 35 1,0 0-17,-18 0 1,36 0 0,-36-18-1,-17 18 1,17 0-1,-17 0 17,-1 0-32,36 0 31,-35 0-15,17 0-1,0 0 1,36 0-1,-36 0 1,89 0 0,-71 0-1,17 0 1,-17 0 0,0 0-1,-18 0-15,1 0 16,-72 0 140,1 36-140</inkml:trace>
  <inkml:trace contextRef="#ctx0" brushRef="#br0" timeOffset="74306.23">19121 16686 0,'52'0'218,"-34"0"-202,17 0 0,-17 0-1,35 0 1,70 0 15,-52-35-15,123 17 15,-141 18-31,106-35 31,-106 35-31,105-17 31,-52 17-31,-35 0 32,-1 0-17,107-36 1,-142 36 0,71-17-1,-53 17 1,105-36-1,-122 19 1,-1 17-16,36 0 16,17 0-1,-18 0 17,-52 0-32,35 0 31,-36 0-31,-52 0 109,-53 0-109</inkml:trace>
  <inkml:trace contextRef="#ctx0" brushRef="#br0" timeOffset="77249.39">18909 12859 0,'0'0'0,"53"0"15,0 0 1,-18 35-16,18-35 15,-18 0-15,0 0 16,1 0-16</inkml:trace>
  <inkml:trace contextRef="#ctx0" brushRef="#br0" timeOffset="87157.62">2805 5627 0,'0'-18'390,"17"18"-374,19 0 0,-19 0 15,1 0 0,-1 0-15,19 0-1,-1 0 1,0 0 0,-17 0-1,0 0 1,-1 0 15,36 0-15,-35 0-1,-1 0 1,1 0 0,17 0-1,-17 0 1,0 0 0,17 0-1,0 0 16,-17 0-15,-1 0 0,1 0 15,17 0-15,-17 0-1,0 0 16,17 0 1,-18 0-1,1 0-15,0 0 15,17 0 0,-17 0-15,-1 0-1,19 0 1,-19 0 0,1 0 15,0 0-16,17 0 1,-18 0 0,36 0-1,0 0 1,-17 0 0,34 0-1,-35 0 1,18 0-1,-17 0 1,17 0 0,-36 0-16,36 0 15,-18 0 1,1 0 15,-19 0-15,54 0-1,-36 0 1,-17 0 0,-1 0-1,19 0 1,-19 0 15,1 0-15,0 0 15,17 0-15,-18 0-1,1 0 1,0 0 15,17 0-15,0 0-1,1 0 1,-1 0 0,35 0-1,-52 0 1,0 0 0,-1 0-1,19 0 16,-19 0-15,1 0 15,17 0 1,-17 0-1,-1 0 0,1 0-15,17 0-1,-17 0 1,0 0 0,17 0 15,-17 0-31,-18-35 31,17 35-15,-52 0 140,-36-18-156</inkml:trace>
  <inkml:trace contextRef="#ctx0" brushRef="#br0" timeOffset="93834.99">8678 6244 0,'-17'0'125,"34"0"15,36 0-124,-17 0 0,-19 0-16,1 0 15,17 0 1,18 0 0,-71 0 30</inkml:trace>
  <inkml:trace contextRef="#ctx0" brushRef="#br0" timeOffset="94631.99">8661 6156 0,'0'35'125,"0"18"-109,0-35-1,0-1 1,0 19 0,0-1 15,0-17-15,0-54 187,0 19-188</inkml:trace>
  <inkml:trace contextRef="#ctx0" brushRef="#br0" timeOffset="98578.21">8661 6174 0,'-18'0'110,"-17"0"-95,17 17 1,-17-17 0,0 0-1,17 18 1,0-18 0,1 0 30,-19 18 1,36 17 63,18-35-95,-18 17 1,18-17 0,-18 18-1,17-18-15,-17 35 16,18-35-1,17 18 17,-17-18-1,-18 18-15,0-36 171,-35 18-171,35-35-1,-18 35 1,18-18 0,35 18 109,0 35-110,-17-35 1,-18 18-1,18-18 1,-18 18 15,35-18-31,-53 0 141,1 0-110,17-18-15,-18 18 15,18-35 78,0 17-77,0 0-17,0-17 1,0 18 31,35 17-47,-70 0 109,35 35-109,0-53 63,0-17-48,0 17 1,-18 18 46,1 0-30,-1 0-1,-17 0 78,17 0 32,18 36 15,0-19-125,0 36-15,0-35 0,0 17-1,36-35 48,-19 0-1,1-18-46,17-17 187,-35 17-203,0 1 16,0-18 31,-18 35-1,1 0-30,-1 0 15,36 0 63,-1 0-78,19 0-1,-36 17 32,-18-17-31,18 18-1,-18-18-15,18 17 172,36-17-78,-19 0-63,-17 18 1,18-18 30,-18-18-46,0 1 187,0-1-203,0-17 15,0 70 32,0 0-31,0-17 0,0 0-16,18-18 46</inkml:trace>
  <inkml:trace contextRef="#ctx0" brushRef="#br0" timeOffset="121515.51">3122 7655 0,'-18'0'31,"36"0"188,17 0-203,-17 0-1,0 0 1,-1 0 0,19 0 15,-19 0-16,1 0 1,17 0 0,-17 0-1,-1 0 17,1 0-17,17 0 1,-17 0-1,0 0 1,17 0 0,18 0-1,-18 0 1,0 0 0,36 0-1,-36 0 1,36 0-1,-18 0 17,-18 0-32,0 0 31,18 0-15,-35 0-16,35 0 15,-18 0 1,0 0-1,1-35 1,16 35 0,-34 0-1,17 0 1,1 0 0,34 0-1,-35-18 16,1 18-31,17 0 16,-18-17 0,0 17-1,-17 0 17,70 0-17,-35 0 16,-35 0-15,17 0 0,-18 0-1,1 0 17,0 0-1</inkml:trace>
  <inkml:trace contextRef="#ctx0" brushRef="#br0" timeOffset="123153.74">5662 7620 0,'18'0'78,"17"0"-62,-17 0 0,-1 0 15,19 0-16,-19 0 1,18 0 0,18 0-1,-17 0 1,17 0 15,-36 0-31,1 0 16,-1 0-1,36 0 17,-35 0-17,17 0 1,-17 0 15,17 0-31,1 0 16,-36 18-1,52-18 1,19 0 15,-18 0-31,0 0 16,-18 0 0,89 35 15,-107-35-31,54 0 31,-54 0-31,1 0 16,35 0-1,-18 0 1,36 0 0,-36 0-1,71 0 1,-71 0-1,89 0 1,-89 0 0,159 0 15,-141-18-31,106 18 31,-89-17-31,71 17 31,-17-36-15,-36 36-16,-53-17 31,18 17-15,-70-36 93,-1 36-109,0 0 16</inkml:trace>
  <inkml:trace contextRef="#ctx0" brushRef="#br0" timeOffset="125003.9">5680 7602 0,'17'0'94,"1"0"-63,0 0-15,17 0 15,-17 0-15,-1 0 15,1 0-15,17 18 15,-17-18-16,-1 0 17,19 0-17,-19 0 17,-17 18-17,18-18 1,17 0-1,0 0 1,-35 17 0,18-17-1,0 0 1,17 0 0,-17 0-1,-1 0 1,1 0-1,17 0 1,-17 0 0,0 0 15,-1 0-15</inkml:trace>
  <inkml:trace contextRef="#ctx0" brushRef="#br0" timeOffset="135561.29">20373 8202 0,'-18'0'0,"1"0"31,52 0 125,0 0-156,-17 0 16,-1 0-16,19 0 16,-19 0 15</inkml:trace>
  <inkml:trace contextRef="#ctx0" brushRef="#br0" timeOffset="136007.84">20214 8096 0,'0'18'63,"0"17"-48,0-17 1,0 17 0,0 0-1,18 18 1,-18-35 15,0-36 16,0-17-31,0 0-1</inkml:trace>
  <inkml:trace contextRef="#ctx0" brushRef="#br0" timeOffset="137192.49">20214 8043 0,'-35'18'78,"17"17"-63,-35-17 1,18 17 0,0-17-1,17-18 1,18 35-16,0-17 78,0-1-62,18-17-1,17 36 1,-17-36 0,-18 17-16,17-17 15,19 18 1,-19-18 15,-17-18 32,0-17-63,0 0 15,0 17 1,0 0-1,0-17 1,0 53 125,0-1-126,0-52 126,0-18-141,0 36 31,-35 17 32,35 17-63,-35 19 15,17-19 1,18 18 78,18 1-79,-18-19-15,35 19 16,0-19 0,1-17-1,-19-35 1</inkml:trace>
  <inkml:trace contextRef="#ctx0" brushRef="#br0" timeOffset="154981.84">3122 9737 0,'18'0'375,"17"0"-359,-17 0 0,-1 0 15,19 0-16,-1 0 1,-18 0 0,1 0-1,53 0 17,-54 0-17,1 0 1,17 0-1,18 0 1,-18 0 0,18 0-1,-17 0 1,17 0 0,-1 0-1,-34 0-15,0 0 16,70 0 15,-35 0-15,-36 0-16,54 0 31,-36 0-15,18 0-1,18 0 1,-18 0-1,-18 0 1,-17 0 0,-1 0 15,19 0 110,-19 0-110,1 0 0,-36 0 63,1 0-94,-19 0 15,19 0-15,-1 0 16</inkml:trace>
  <inkml:trace contextRef="#ctx0" brushRef="#br0" timeOffset="156512.37">5838 9701 0,'-17'0'16,"52"0"93,-17 0-93,-1 0-16,19 0 16,-19 0-16,1 0 15,17 0-15,0 0 16,1 0 0,-1 0-16,71 36 46,-88-36-46,52 0 32,-17 0-32,18 0 31,-54 0-15,54 0-1,-54 0 1,107 0-1,-106 0 1,87 0 15,-52 0-31,53 0 16,-53 0 0,-18 0 15,-17 0-31,0 0 31,17 0 0,-35 17-15,35-17 0,-17 0-1,35 0 1,-18 0-1,18 0 17,-18 0-32,0 0 15,-17 0 1,0 0 15,-1 0-31,36 0 16,0 0-1,-18 0 17</inkml:trace>
  <inkml:trace contextRef="#ctx0" brushRef="#br0" timeOffset="158163.73">8767 9701 0,'52'0'203,"-16"0"-187,17 0-16,88 0 31,317 0 1,-228 36-17,-160-19 1,160-17-1,-142 0 1,-35 0 0,-36 0-1,-34 0 17</inkml:trace>
  <inkml:trace contextRef="#ctx0" brushRef="#br0" timeOffset="167268.81">8802 9719 0,'-18'0'16,"36"0"202,17 0-186,0 0-32,1 0 15,-1 0 1,-17 0-1,17 0 17,-53 0 77,1 0-109,-1 0 16,0 0-1,-17 0 1,35-18 0,-18 18-1,1 0 1,-19 0-1,19 0 17,52 0 108,-17 0-124,17 0 0,-17 0-16,17 0 15,0 0 1,0 0-16,1 0 15,-1 0 1,0 0 0,-52 0 93,-1 0-93,0 0-1,-17 0 1,35-17 0,35 17 62,-17 0-63,17 0 1,1 0 0,-19 0-1,1 0 1,0 0 15,17 0 0,-53 0 110</inkml:trace>
  <inkml:trace contextRef="#ctx0" brushRef="#br0" timeOffset="171234.51">6103 9754 0,'0'0'0,"35"18"313,-17-18-298,17 0 16,1 0-15,-19 0 0,36 0-1,-53 35 1,35-35 0,1 0-1,-1 0-15,0 0 16,0 0-1,1 0 1,-1 0 0,-17 0 15,17 0-15,0 0-1,1-17 1,-1 17-1,35 0 1,-34 0 0,-1 0-1,0 0 1,0-18 0,18 18-1,-17 0 1,17 0-1,-1 0 17,1 0-32,0 0 31,0 0-15,-35 0-1,35 0 1,-18 0-1,18 0 1,-18 0 0,1-18-1,-1 18 1,0 0 0,-17 0 15</inkml:trace>
  <inkml:trace contextRef="#ctx0" brushRef="#br0" timeOffset="173115.34">8749 9754 0,'53'0'140,"-18"0"-124,-17 0-16,-1 0 16,72 0 15,-1 0-15,18 0-1,-89 0 1,36 0-1,-70 0 64,-19 0-64,1 0-15,-36 0 16,1 0-1,-1 0 1,54 0 0,-19 0-1,72 0 63,-1 0-62,0 0-16,18 0 16,71 0 15,-107 0-31,19 0 16,-1 0-1,18 0 16,-71 0 48,-17 0-64,35-35 16,0 0-15</inkml:trace>
  <inkml:trace contextRef="#ctx0" brushRef="#br0" timeOffset="176585.57">4269 9790 0,'-18'0'31,"18"-36"-15,35 36 187,1 0-187,-1 0-1,0 0-15,0 0 16,-17 0 0,35 0-1,0 0 1,-18 0 0,0 0-1,18 0 1,0 0-1,-35 0 1,-36 0 125,1 0-126,-19 0 1,36-17-16,-17 17 16,-1 0-1,0 0 16,36 0 79,0 0-110,-1 0 15,19 0-15,-19 0 16,54 0 0,-36 0-1,36 0 1</inkml:trace>
  <inkml:trace contextRef="#ctx0" brushRef="#br0" timeOffset="180086.77">4163 10530 0,'0'18'141,"35"-18"-141,0 0 15,1 0-15,87 0 31,89 35 1,-177-35-17,53 0 1,-35 18 0,-35-18-1,-1 0 1</inkml:trace>
  <inkml:trace contextRef="#ctx0" brushRef="#br0" timeOffset="180791.44">6103 10760 0,'53'0'31,"-35"0"-31,17 0 16,0-36-16,0 36 16,1 0-16,17 0 15,0 0-15,88 0 31,0 0 1,-71 0-17,-34 0 1,17 0 0</inkml:trace>
  <inkml:trace contextRef="#ctx0" brushRef="#br0" timeOffset="181558.87">9190 10707 0,'0'0'0,"18"0"15,17 0 1,-18 0-16,19 0 16,17 0-16,52 17 31,107 1 0,-88 17-15,-1-35-1,71 18 1,-141-18 0,-18 0-16</inkml:trace>
  <inkml:trace contextRef="#ctx0" brushRef="#br0" timeOffset="182505.69">12153 10742 0,'0'0'0,"53"18"31,106-1 0,53 1 0,-107-18-15,-16 0 0,-1 0-1</inkml:trace>
  <inkml:trace contextRef="#ctx0" brushRef="#br0" timeOffset="183909.49">13335 10724 0,'0'-17'94,"35"17"-78,1 0-1,16 0 1,-16 0-1,34 0 1,18 0 15,-35 0-31,53 0 16,0 0 0,-53 0-16,53 0 31,17 0-16,124 0 1,-159 0 0,159 0-1,-106 0 1,-35 0 0,-17 0-1,16 0 1,-52 17-1,0-17 17,-35 0-17,17 0 1,-17 0 15,-1 0-15,19 18-1,52-18 1,-35 0 0,-18 0-1,36 0 1</inkml:trace>
  <inkml:trace contextRef="#ctx0" brushRef="#br0" timeOffset="194239.3">17551 16739 0,'-36'0'47</inkml:trace>
  <inkml:trace contextRef="#ctx0" brushRef="#br0" timeOffset="195320.86">17498 16739 0,'-18'0'63,"-17"0"-32,35 18 78,17-18-109,19 0 16,-19 0 0,1 0-16,35 0 15,0 0 1,17 0-1,1 0 1,35 0 0,-36 0-1,-52 0 17,-71 0 30,35 0-62,-17-35 16,-18 35-1,0 0 1,18 0 0,0 0-1,0 0 1,52 0 62,18 0-78,1 0 16,34 0-1,71 0 1,-70 0-1,-53 0 1,-1 0 0,19 0-16,-54 0 62,-17 0-46,-18 0-16,-18 0 31,18 0-31,18 0 0,-18 0 31,18 0-31,52 0 47,36 0-31,35 0-1,-35 0-15,36 0 16,-19 0 0,1 0-1,-18 17 1</inkml:trace>
  <inkml:trace contextRef="#ctx0" brushRef="#br0" timeOffset="201247.89">3140 11748 0,'0'-18'78,"17"18"219,1 0-281,0 0-1,17 0 1,-17 0 0,-1 0 31,1 0-47,17 0 31,18 0-16,18 0 1,-54 0-16,36 0 16,-18 0-1,36 0 1,-53 0-16,17 0 16,88 0-1,-34 0 1,-1 0-1,0 0 1,0 0 0,-53 0-1,-17 0 1,35 0 0,0 0 15,-35 0 0,17 0 125,-18 0-140,1 0-16,0 0 16,35 0-1,0 0 1,35 0-1,-18 0 1,-34 0 0,16 0-1,-34 18 1,0-18 78</inkml:trace>
  <inkml:trace contextRef="#ctx0" brushRef="#br0" timeOffset="202306.75">5786 11730 0,'0'0'0,"17"0"63,1 0-63,70 0 31,124 0 0,-54 0-15,72 0-1,17 0 1,17 70 0,-123-34-1,-88-36 1,-17 0-16,34 17 15,-52-17-15,17 0 32,36 0-1,-54 0-15,-17-17 234,0-19-235</inkml:trace>
  <inkml:trace contextRef="#ctx0" brushRef="#br0" timeOffset="206659.12">9666 12418 0,'-35'0'93,"70"0"48,0 0-141,1 0 16,17 0-1,-18 0-15,18 0 31,-36 0-15</inkml:trace>
  <inkml:trace contextRef="#ctx0" brushRef="#br0" timeOffset="207064.13">9648 12312 0,'0'-18'16,"0"36"46,0 17-46,0 0-1,0-17 1,0 0 0,0 17-1,0-17 32</inkml:trace>
  <inkml:trace contextRef="#ctx0" brushRef="#br0" timeOffset="208362.71">9596 12277 0,'-18'0'31,"-17"0"-15,17 0 0,0 0-1,-17 17 1,17 19-1,1-19 1,17 1 15,0 17 1,53-17-1,-18-18-31,0 0 0,18 35 15,0-17 17,-18-1-1,-35-70 31,0 36-46,0-1-16,0-52 31,0 34-31,0 19 32,-53 17 61,36 17-77,-1-17-16,1 0 16,-36 18-1,17 0 1,1-18-1,53 0 64,17 0-64,18 0 1,-18 0-1,-17 0 1,-36 0 93,-17 0-93,-18 0 0,35 0-1,18 35 1,-17-35-16,17 17 47,0 1-32,17-18 1,19 0 0,-1-18-1,0-17 1,-35 106 15,0 52-15,0-105-1,18 17 1</inkml:trace>
  <inkml:trace contextRef="#ctx0" brushRef="#br0" timeOffset="-14167.77">2558 7620 0,'0'0'0,"35"0"0,0 53 15,0-53-15</inkml:trace>
  <inkml:trace contextRef="#ctx0" brushRef="#br0" timeOffset="-11407.1">3122 7743 0,'-18'0'16,"18"-17"0,-17 17 15,17-18 156,0-17-77,17 35-95,19 0 1,-19-18 0,1 18-1,17 0 1,-17 0 0,0 0-1,17-17 1,18 17-1,0 0 1,-18 0 0,0-36-1,0 36 1,1 0 0,-19 0-16,19 0 15,34-17 1,1 17 15,-36 0-15,-17 0-1,17 0 1,0 0 0,36 0 15,-54 0-16,19 0 1,-1 0 0,0 0-16,18 0 15,-17-18 1,34 18 0,-35 0-1,1 0 1,-19 0-16,36-35 15,18 35 17,-54 0-32,36-18 15,18 18 1,-54 0 15,36 0-15,0-35-1,18 35 1,-18 0 0,-36 0-1,36 0 1,0 0 0,-17 0-16,-1 0 15,18 0 1,0 0-1,-18 0 1,18 0 0,0 18-1,0-18 17,-18 0-32,18 0 31,17 17-16,1-17 1,-53 0 0,35 35-1,17-35 1,-35 0 0,18 0-1,0 18 1,-18-18-1,36 18 1,-18-18 0,-18 0-1,18 0 1,18 0 15,17 0-15,-18 0-1,36 0 1,-18 0 0,-17 0-1,17 0 1,36 0 0,52 0-1,-70 0 1,17 0-1,18 0 1,18 0 0,35 0-1,-53 0 1,-52 0 0,-36 0 15,-89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51:29.7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12471 7003 0,'17'0'78,"19"0"-47,-19 0 0,1 0-15,0 0 0,17 0 15,0 0-31,18 0 31,-18-18-31,18 18 31,-18 0-31,18 0 16,0 0 15,53 0-15,-71-18-1,-17 18-15,17 0 16,18 0 0,-17 0-1,-1 0 1,-18 0 0,36 0-1,-35 0 1,0 0-1,52-35 1,-35 35 0,36 0 15,-53 0-15,-1 0-1,19 0 1,52 0-1,-71 0 1,1 0 0,53 0-1,-36 0 1,35 18 0,1-18-1,35 0 1,123 0 15,-176 0-15,159 0-1,-159 0 1,176 0 0,-176 0-1,159 0 1,-142 0-1,142 0 1,-142 0 0,124 35-1,-70-35 1,35 0 0,35 0-1,-53 0 16,-35 0-31,-1 0 16,54 18 15,-71-18-15,18 0 0,-18 35-1,-52-35 1,34 0-1,-35 18 1,36-18 0,-53 0 15,-1 0-31,1 0 31,17 0-15,-17 0 15,-18 17-31,17-17 31,1 0-15,17 0 0,1 0-1,-19 0-15,36 0 16,-18 0-1,1 0 1,-1 0 0,-17 0-1,17 35 1,-17-35 0,35 0-1,35 0 16,-53 0-31,-17 0 16,-36 0 62,-17 0-78,-1-17 16</inkml:trace>
  <inkml:trace contextRef="#ctx0" brushRef="#br0" timeOffset="6069.16">9437 8308 0,'-18'0'16,"53"0"171,-35 18-187,18-18 16,0 0 0,-1 17-1,89-17 16,-88 0-15,17 0 15,-17 0-31,52 18 32,-52-18-32,35 0 31,-18 0-16,18 0 1,-18 0 0,1 0-1,52 0 1,-53 0 0,18 0 15,-35 0-31,35 0 15,-1 0 17,1 0-32,0 0 15,18 0 1,-1 0 0,-17 17 15,-17-17-16,17 0 1,-18 0 0,0 0-16,-17 0 15,52 0 1,-34 0 0,-1 0-1,53 0 16,-35 0-31,0 0 16,-18 0 0,18 0-1,35-17 17,-17 17-17,-54 0 1,72 0-1,-19 0 1,1 0 0,-36 0-1,18 0 1,18 0 0,-36 0-1,18 0 1,-18 0-1,0-35 1,53 35 0,-52-18 15,-19 18-31,54 0 31,-18 0-15,-18 0-1,53 0 1,-70 0 0,17 0-1,0 0 1,1 0 0,-19 0-1,1 0 1,0 0-1,17 0 17,18 0-32,0 0 15,-18 0 17,53 0-17,-17 0 1,-1 0-1,19 35 1,-36-35 0,-1 18-1,1-18 1,-17 0 0,-19 0 15,1 0 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52:25.1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2328 6562 0,'0'17'359,"18"-17"-343,0 0 31,-18 18-31,35-18 15,-17 0-31,-1 18 31,36-18-15,-18 0-1,-35 35 1,18-35 0,17 0-1,-17 0 1,0 0-16,17 0 15,-18 0 32,1 0-47,0 0 32,17 0-1,-17 0 0,-1 0-15,1 0 15,17 0 0,-17 0-15,0 0-1,17 0 1,18 0 0,-18-18 15,0 18-31,1 0 16,16-17 15,1 17-16,-35 0 1,53 0 0,-19 0-1,37-18 1,-1 18 0,-53 0-1,18-35 1,-18 35-1,71-18 1,-53 18 0,0 0 15,-18 0-31,36 0 31,-36 0-15,36 0-1,-18 0 1,0 0 0,-36 0-1,1 0-15,17 0 16,36 0 0,-54 0-1,19 0 1,16 0-1,-16 0 1,34 0 0,-17 0 15,-18 0-15,36 0-1,-18 0 1,-35 0-1,17 0 1,0 0 0,36 0-1,-36 0 1,0 0 0,36 0 15,-36 0-31,-17 0 15,52 0 17,-34 0-32,16-35 31,-16 35-31,17 0 31,0 0-15,0-18-1,-18 18 1,-18 0 0,19 0-1,17 0 1,-18 0 0,35 0-1,-34 0 16,70 0-15,-71 0 0,35 0-1,1 0 1,-18 0 0,-18 35-1,-17-35 1,-1 0-1</inkml:trace>
  <inkml:trace contextRef="#ctx0" brushRef="#br0" timeOffset="3655.11">6085 6491 0,'18'0'266,"17"0"-235,1 0-15,-19 0-1,1 0 1,0 0-1,17 0 17,-18 0-32,1 0 31,17 0-15,-17 0-1,17 0 1,1 0-1,-19 0 1,1 0 0,17 0-1,-17 35 1,17-35-16,0 0 31,54 0 0,-54 0-31,-18 0 16,19 0 15,-1 0-15,0 0 0,1 0-1,-1 0 1,-18 0-1,1 0 1,53 0 0,-36 0-1,0 0 1,0 0 15,1 0-31,-1 0 16,18 0-1,-35 18 1,-1-18 0,54 0 15,-54 0-15,1 0-1,0 0 1,17 0-1,-17 0 1,-1 0 0,1 0-1,17 0 1,-17 0 0,-1 0 15,19 0-31,17 0 15,-18 0 1,18 0 0,0 0 15,-18 0-15,18 0-1,18 0 1,-36 0-1,0 0 1,0 0 0,36 0 15,-36 0-31,0 0 16,1 0-1,17 0 1,-18 0-1,18 0 1</inkml:trace>
  <inkml:trace contextRef="#ctx0" brushRef="#br0" timeOffset="38173.58">4092 7638 0,'18'0'265,"0"0"-218,17 0-31,-18 0 15,1 0-15,0 0-1,17 0 1,-17 0-1,-1 0 1,36 0 15,-35 0-15,-1 0 0,36 0-1,-17 0 1,-1 0-1,0 0 1,-17 0 0,35 0 15,-36 0-31,1 0 16,17 0-1,1 0 16,-19 17-31,18-17 16,1 0 15,52 0-15,-53 0 0,1 0-1,-1 36 1,-18-36-1,36 0 1,-17 0 0,-1 0-1,-17 0-15,17 0 32,0 0-32,18 0 15,-18-18 1,36 18 15,-36 0 0,18 0-15,-35 0 0,-1 0-1,54 0 1,-53 0-1,52-18 1,-35 18 0,-17 0-1,-18-17 1,35 17 15,-17 0-31,0 0 31,-1 0 16</inkml:trace>
  <inkml:trace contextRef="#ctx0" brushRef="#br0" timeOffset="48098.57">5750 7673 0,'-17'0'15,"34"0"220,1 0-220,0 0 1,17 0 0,35 0 15,-52 0 0,-53 0 110,-1 0-141,1 0 15,18 0 17,34 0 46,36 18-63,-18-18 1,-17 0-16,0 0 16,-1 0-1,19 0 1,-36-18 15,-18 18-15</inkml:trace>
  <inkml:trace contextRef="#ctx0" brushRef="#br0" timeOffset="55175.9">9754 7726 0,'18'0'312,"17"0"-296,-17 0-1,-1 0 17,1 0-17,35 0 16,-35 0-15,-1 0 0,1 0-1,17 0 1,-17 0 0,17 0-1,0 0 1,1 0-1,-1 0 1,0 0 0,1 0-1,-1 0 1,-18 0-16,36 0 16,-17 0-1,-1 0 16,0 0-31,71 0 32,-88 0-17,52 0 1,1 0 15,-36 0-15,-17 0-1,17 0-15,18 0 16,0 0 15,-18 0-15,0 0 0,36 0 15,-53 0-31,17 0 15,0-35 1,36 35 15,-54 0-15,1-18 0,17 18-1,-17 0 1,0 0-1,17 0 17,-18 0-32,1 0 31,0 0-31,17 0 16,-17-18-1,35 18 16,-36 0-15,1 0 0,-1 0-1,19 0 1,-36-35 0,17 35-1,1 0-15,0 0 16,17 0-1,-17 0 1,-1 0 0,19 0-1,-1 0 17,-18 0-17,72 0 16,-72 0-31,19 0 0,-19 0 32,36 0-17,0 0 17,-18 0-17,1 18 1,16-18-1,19 0 1,17 17 0,-53-17-16,36 0 31,-36 36-15,-17-36-1,0 0 1,17 0-1,-35 17 17,18-17-17</inkml:trace>
  <inkml:trace contextRef="#ctx0" brushRef="#br0" timeOffset="78097.12">12418 7761 0,'-18'0'32,"36"0"139,17 0-155,0 0 0,1 0-1,17 0 1,-18 0 0,18 0-1,-36 0 16,-70 0 63,36 0-94,-18 0 16,-18 35-1,0-35 1,17 0 0,19 0-1,34 0 63,1 0-78,0 18 16,88-18 0,-71 0-1,0 0 17,0 0-17,-70 0 48,0 0-48,17 0-15,-35-35 16,0 35 15,18 0-31,53 0 63,-1 0-63,19 0 15,34 0 1,-35 0 0</inkml:trace>
  <inkml:trace contextRef="#ctx0" brushRef="#br0" timeOffset="107678">22754 8431 0,'-35'0'15,"53"0"251,-1 0-266,36 0 16,-35 0-16,-1 0 15,1 0-15,17 18 16,1-18 15,-36 18 0,-18-18-31</inkml:trace>
  <inkml:trace contextRef="#ctx0" brushRef="#br0" timeOffset="108122.99">22666 8308 0,'-18'0'16,"18"18"15,0-1-16,0 18 1,0 54 15</inkml:trace>
  <inkml:trace contextRef="#ctx0" brushRef="#br0" timeOffset="110524.3">22648 8308 0,'-17'0'78,"-19"0"-47,36 35-15,-35-35-16,35 18 15,-35 17 1,35 0 0,-53 1-1,53-19 1,-18-17 0,54 36 62,16-36-63,1 0 1,-53 17-16,36-17 16,-19 0 15,1 0-16,-18-35 32,0 17-47,0 1 16,0-19 0,0-17-1,35 53 1,-35-17 124,-17 17-124,17-35 0,0 70 62,0 0-78,0 0 15,0-17-15,-18 35 32,18-35-32,0-54 62,0 1-46,0 17-1,0 1-15,0-19 16,0 19 0,-35 70 77,17-36-77,0-17 0,1 0-1,34 0 235,-34 36-187,17-19-48,-18 19 1,18-54 47,0 0-48,0 1 1,0 34 234,0-34-203,0-1-32,35-17 1,-17 17 31,0 18-32,-18 18 1,0-1 0,-18-17 15,18-17 16,0-1-32,0 36 32,0-1-31,0-52 46,0 17-62,0-17 16,0 70 31,0-17 47</inkml:trace>
  <inkml:trace contextRef="#ctx0" brushRef="#br0" timeOffset="116147.92">12594 7796 0,'-35'0'109,"17"0"-77,1 0-17,-36 0 17,35 0-17,0 0 16,-17 0-15,53-17 78,17 17-79,0 0 1,1 0 0,-1 0-1,0 0 1,0 0 0,-17 0-1,-88-18 63,52 18-62,0 0-16,1 0 16,-36 0-1,17-18 1,19 18-1,-19 0 1,54 0 47,0 0-63,-1 0 15,1 0 1,35 0-1,-18 0 1,-52 0 109,17-17-125,-36 17 16</inkml:trace>
  <inkml:trace contextRef="#ctx0" brushRef="#br0" timeOffset="121474.3">22666 8414 0,'18'0'62,"-18"17"17,0 36-48,35-35-16,-35 0 1,0-1 0,0-34 31,0-19-32,0 1 1,-18 0-1,18-1 1,-17 1 15,17 53 32,0 17-48,0 0 1,0-17 0,-18-18 46,-17 0-46,35-35-16</inkml:trace>
  <inkml:trace contextRef="#ctx0" brushRef="#br0" timeOffset="122251.84">22631 8343 0,'-18'0'16,"0"0"15,-17 0-15,35 35 0,-18-17-1,18 0 1,0 17 46,0-17 1,36-18-63,-19 0 15,1 0 1,17 17 0,-17-17-1,0 0 1,-1 0 15,-17-35 47,0 0-62,0-1 0,0 72 46,0 17-46,0-36-16,0 1 15,0-36 63</inkml:trace>
  <inkml:trace contextRef="#ctx0" brushRef="#br0" timeOffset="122785.86">22701 8467 0,'18'0'31,"35"0"-15,-18 0-1,-17 0 1,52 0 0,-34 0-1,-1 0 1,-18 0-16,-52 0 78,18 0-78,-1 0 16,-35 0-1,35 0-15,-35 0 31,18 0-31,53 0 63,17 0-47,-17 0-16,-1 0 15,36 0 1,-17 0 15</inkml:trace>
  <inkml:trace contextRef="#ctx0" brushRef="#br0" timeOffset="173068.49">7020 7691 0,'18'0'281,"0"0"-265,17 0 15,-18 0-15,1 0 15,17 0-16,-17 0-15,0 0 16,-1 0 0,19 0-1,16 0 17,-34 0-17,17 0 1,-17 0-1,0 0 17,17 0-17,0 0-15,-17 0 32,0 0-32,34 0 31,-34 0-16,0 0 1,17 0 0,0 0-1,-17 0 1,17 0 0,-17 0-1,35 0 1,-36 0-1,1 0 1,0 0 15,35 0-15,-36 0-16,1 0 31,17 0-15,0 0-1,18 0 1,-17 0 0,-1 0-1,0 17 1,-17-17 0,-1 0-1,1 0 1,17 0-1,-17 0 1,0 0 15,-1 0-31,36 0 32,-53 35-32,18-35 15,17 0 1,-17 0-1,-1 0 1,1 0 0,17 0-1,36 0 17,-36-17-17,-17 17-15,52 0 31,-70-18-15,18 18 0,35-17-1,-18 17 17,-17 0-17,17 0 1,0-36-1,-17 36 1,0 0 15,17 0 32,-70 0 140,17 0-203,0 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7T16:55:51.948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7056 5609 0,'-36'0'94,"54"0"109,0 0-187,-1 0-1,18 0 16,-17 0-15,0 0 0,-1 0-1,19 0 1,-19 0 0,1 0-1,17 0 1,-17 0-1,-1 0 1,19 0 0,-1 0-1,0 0 1,-17 0 0,17 0-1,-17 0 1,0 0-1,17 0 1,0 0 0,-17 0-1,35 0-15,0 0 32,-1 0-17,1 0 1,0 0 15,-17 0-15,-1 0-1,0 0 1,18 0 0,-18 0-16,-17 0 15,35 0 16,-18 0-15,0 0 0,36 0-1,-36 0 1,1 0 15,-1 0-15,0 0-1,-35 35 48,-18-35-63</inkml:trace>
  <inkml:trace contextRef="#ctx0" brushRef="#br0" timeOffset="18928.93">20726 5539 0,'17'0'156,"19"0"-141,-19 35 17,1-35-17,17 0 17,-17 0-17,-1 0 1,1 0-1,17 0 1,1 0 0,-1 0-1,35 0 17,-34 0-32,17 0 15,-18 0 1,53 0 15,-70 0-31,105 0 31,-105 0-31,105 0 32,-87-18-17,34 18 1,1 0-1,35 0 1,-36 0 0,54 0-1,-89 0 1,106 0 15,-70 0-31,87 0 16,-52-17-1,88 17 17,-159 0-17,54 0 1,-19 0 0,36 0-1,-71 0 1,106 0-1,-52 0 1,16 0 0,-69 0-1,87 0 1,-52-36 0,35 36 15,-54 0-31,37 0 31,-36 0-31,35 0 31,-53 0-31,71 0 32,-88 0-17,87 0 1,-69 0-1,70 0 1,-89 0 0,54 0-1,-1 0 1,18 0 0,-17 0-1,35 0 16,-18 0-31,-17 0 16,-1 0 0,89 0 15,-124 0-15,71 0-1,-35 0 1,52 0 15,-88 0-31,36 0 16,17 0-1,71 18 17,-124-18-32,106 0 31,-53 18-31,36-18 31,-89 0-31,106 0 31,-53 0-15,-35 0-16,53 0 16,-53 0-1,88 0 1,-35 0-1,53 35 1,-106-35 0,105 0-1,-105 0 1,177 18 15,-177-18-31,105 0 31,-105 0-31,159 0 32,-159 0-17,17 0 1,-17-36 0,-17 36-1,-36-17 1,0-19-16</inkml:trace>
  <inkml:trace contextRef="#ctx0" brushRef="#br0" timeOffset="26325.06">2205 9772 0,'35'0'219,"-17"0"-203,-1 0 15,1 0-15,17 0-1,1 0 1,-19 0 15,1 0-31,17 0 16,-17 0-1,-1 0 17,19 0-17,-19 18 1,19-18-1,-1 0 1,-35 35 0,18-35-1,-1 0 1,36 0 0,-53 17-16,18-17 15,-1 0 16,19 0-31,-1 0 32,-17 0-1,52 0-15,-17 0-1,0 0 1,0 0-1,-18 0 1,36 0 15,-54 0-31,1 0 16,17 0 0,1 0 15,-19 0-31,1 0 15,17 0 17,-35-35 61</inkml:trace>
  <inkml:trace contextRef="#ctx0" brushRef="#br0" timeOffset="29673.09">11324 7708 0,'18'0'63,"-1"0"-48,19 0 17,-19 0-17,54 0 1,-53 0 0,17 0-1,18 0 1,88 0-1,-106 0 1,71 0 0,-71 0-1,124 0 17,-53 0-32,53 0 31,-107 0-31,107 0 31,-106 0-31,18 0 0,87 0 31,-105 0-15,159 0 0,-159 0-1,88 35 1,-88-35-1,70 0 17,-87 0-32,140 0 31,-141 0-31,89 0 31,-89 0-31,106 0 31,-88 0-15,53 36 0,-71-36-1,89 0 1,-54 0 0,19 0-1,-19 0 1,54 0-1,-54 0 1,36 0 0,-71 0-1,53 0 1,-17-18 0,88 18 15,-124 0-31,88 0 31,-70 0-15,71-18-1,-54 18 1,1 0 0,0 0-1,70 0 1,-53-35-1,18 35 1,-1-35 0,19 35-1,35-18 1,-1 18 15,-105 0-31,89 0 31,-90 0-31,72 0 32,-54 0-17,89 0 1,-106 0 0,71 0-1,-36 0 1,-18 36-1,19-36 1,-19 0 0,1 0-1,-18 17 1,-36-17 0,18 0-1,-52 0 1</inkml:trace>
  <inkml:trace contextRef="#ctx0" brushRef="#br0" timeOffset="73618.98">4357 9931 0,'17'0'250,"1"0"-234,17 0 0,1 0-1,-1 0 1,-17 0-1,52 0 17,1 0-1,-54 0-15,1 0-1,17 0 1,0 0-1,1 0 1,-1 0 0,18 0-1,0 0 1,-18 0 0,36 0 15,-54 0-16</inkml:trace>
  <inkml:trace contextRef="#ctx0" brushRef="#br0" timeOffset="93475.65">6562 14323 0,'-36'0'0,"54"0"329,0 0-298,-1 0 0,19 35 0,-1-35 1,-17 0-17,17 0 16,-18 0-31,1 0 16,35 0 15,-35 0-15,-1 0 0,19 0-1,-19 0 1,1-18-1,-1 18 1,19 0 0,-19 0-1,19 0 1,-19-17 0,36 17-1,-18 0 1,-17 0 15,35-18-15,-35 18-1,-1 0 1,-17-35 0,36 35-1,52 0 1,-18-18-1,-52 18 1,17 0 0,1 0-1,16 0 17,-16-17-32,34 17 31,-34 0-31,-19 0 31,71 0-15,-70 0-1,17 0 1,1 0-16,-1 0 16,0 0-1,36 0 1,-18 0 15,-18 0-15,-17 0 15,-1 17 0,18-17 0,-17 36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7T17:23:56.046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10354 5627 0,'18'35'172,"35"-35"-157,-18 0 1,0 0 0,53 0 15,1 0 0,-72 0-15,54 0-1,-1 0 1,18-18 0,-70 18-1,70 0 1,-52 0-1,16 0 17,-16 0-32,-1 0 15,0 0 1,36 0 15,-36 0-31,0 0 31,1 0-31,-19 0 0,36 0 32,-17 0-17,-1 0 1,0 18 0,0-18-1,1 18 1,-19-18 15,-17-18 0</inkml:trace>
  <inkml:trace contextRef="#ctx0" brushRef="#br0" timeOffset="32019.75">27940 8802 0,'18'0'188,"17"0"-157,-17 0 0,-1 0 1,18 0-17,-17 0 1,0 0-1,-1 0 1,36 0 15,-35 0-15,17 0-16,1 17 16,-19-17 15,1 0-31,17 0 15,-17 0 17,-1 0-17,19 18-15,-19-18 32,1 0-17,0 0 16,34 0-15,-34 0 0,0 0-1,17 0 1,0 0 0,18 0-1,-18 0 16,-17 0-15,17 0 0,1-18-1,-1 18 1,-17 0 0,17 0-1,-18 0 1,36-17-1,0 17 1,-35 0 0,0 0-1,17-18 17,0 18-32,0 0 31,1-35-31,34 35 31,-34 0-31,-19-18 31,18 18-15,36 0 0,-18 0-1,-35-35 1,52 35-1,-35 0 17,36 0-17,-36 0-15,1 0 16,34 0 15,-52 0-31,17 0 31,-17 0-15,-1 0 0,-17-18 93,36 18-78,-36-35-15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7T17:36:25.002"/>
    </inkml:context>
    <inkml:brush xml:id="br0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2311 10901 0,'35'0'156,"-17"0"-125,-1 0-15,19 0-1,-19 0 1,1 0 15,-1 0-15,19 0 0,-19 0-1,19 0 1,-19 0-1,19 0 1,-19 0 0,36 0-1,-35 0 1,17 0 15,0 0-15,1 0-1,-1 0 1,35 17 0,-34-17-1,-19 0 1,1 0 0,17 0-1,-17 0 16,17 0-31,0 0 16,1 0 0,-19 0-1,1 0 1,35 0 15,-35 0-15,-1 0-1,18 0 1</inkml:trace>
  <inkml:trace contextRef="#ctx0" brushRef="#br0" timeOffset="2662.59">12118 10989 0,'-18'0'63,"1"0"-32,-19 0 0,19 0-15,-36 0 0,18 0-1,-1 0 1,1 0-1,0 0 1,-1 0 0,1 0-1,-18 0-15,18 0 32,0 0-32,-1 0 15,1 0 16,17 0-31,-17 0 32,-18 35-32,0-35 31,36 0-15,-36 0-1,18 0 1,-1 18 15,1-18-31,0 0 16,17 0-1,-17 0 17,17 0-17</inkml:trace>
  <inkml:trace contextRef="#ctx0" brushRef="#br0" timeOffset="4485.12">9666 11007 0,'18'0'16,"17"0"15,-17 0 1,-1 0-17,1 0 1,17 0-1,-17 0 17,17 0-32,0 0 31,1 17-31,17-17 31,-18 0-31,0 0 31,0 0-31,36 0 32,-36 0-17,18 0 1,-18 0 0,1 0-1,-1 0 1,0 0-1,1 0 1,34 18 15,-35-18-31,1 0 32,-1 35-32,0-35 31,1 0-31,-1 0 31,0 0-15,0 0-1,-17 0-15,17 0 32,-17 0-17,17 0-15,-17 0 16,17 0-1,18 18 1,-18-18 0,1 0 15,16 0-15,-16 0-1,-1 0 16,0 0-31,54 0 32,-72 0-17,18 0 1,-17 0 0,17 0-1,-35 35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12:57.0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6826 5486 0,'-17'0'16,"-1"0"15,-17 0-15,17 0 31,18 17-32,-18-17 1,1 0 0,17 18 155,17-18-155,1 0 0,17 0-1,1 0 1,-1 0 0,18 0-1,-18 0 1,0 0-1,36 0 17,-53 0-32,-1 0 0,36 0 31,-18 0-31,18 18 31,-17-18-31,-19 0 31,18 0-15,18 35 0,18-17 15,-36-18-15,1 0-1,16 35 1,1-35-1,-17 0 1,-19 0-16,54 0 31,-36 0-31,36 0 32,17 0-32,0 0 31,-17 0-31,34 0 31,-69 0-15,70 0-1,-54 0 1,-34 0 0,0 0-1,-1 0 1,19 0 46,-19 0-30,1 0-17,17 0 1,18 0-1,0 0-15,0 0 32,18 0-17,52 0 1,-88 0 0,1 0-16,52 0 15,-71 0 16,1 0-31,-18 17 125</inkml:trace>
  <inkml:trace contextRef="#ctx0" brushRef="#br0" timeOffset="1382.03">11148 5503 0,'17'0'94,"1"0"-78,17 0-1,1 0-15,-1 0 31,71 0 1,-89 0-32,1 0 15,105 0 1,-87 0 0,87 0-1,-70 0 1,124 0 15,-142 0-31,35 0 16,1 18-1,-1-18 17,-34 18-32,17-18 31,0 35-16,-1-35 1,1 18 0,0-18-1,36 0 1,52 17 15,-18-17-15,-52 0-1,35 0 17,-54 0-32,54 0 31,-35 0-31,70 0 31,-106 0-31,36 0 31,-36 0-15,0 0 0,1 0-1,-1 0 1,-18 0 0,1 0 15,-71 0-16</inkml:trace>
  <inkml:trace contextRef="#ctx0" brushRef="#br0" timeOffset="90135.15">11324 6279 0,'18'0'156,"17"0"-140,-35-35 0,53 35-16,-18 0 15,1 0 1,-36-17 0,35 17-1,-35-18 32</inkml:trace>
  <inkml:trace contextRef="#ctx0" brushRef="#br0" timeOffset="90605.24">11342 6138 0,'0'18'63,"0"17"-48,0-17 1,0 70 15,0-70-15,0-1 15,-18-17-15</inkml:trace>
  <inkml:trace contextRef="#ctx0" brushRef="#br0" timeOffset="92203.17">11307 6103 0,'-18'0'32,"0"0"-1,1 0-15,-19 18-1,1 17 1,0-17-1,17 17 1,18-17 0,-18-18-1,18 17 1,0 1 0,0 17-1,18-17 1,35-18-1,-18 35 1,1-35 0,-19 18-1,19-18 1,-19-36 46,-17 19-46,0-1 0,35-35-1,-35 18 1,18 17 0,-18-17-1,-35 35 32,17 0-31,-17 0-1,0 18 1,-1-18 0,36 17-1,-17-17 1,52 0 46,-35 18 1,-18 17-48,1-35-15,-1 18 16,0-18 0,36 0 46,0 0 32,-18 17-78,35-17-16,18 0 15,-35 0 1,-1 0 93,-17-17-109,0-1 16,0 36 93,0 17-93,0-17 15,0-54 16,0 1-31,-17 35 46,17 18-62,0-1 16,0-34 31</inkml:trace>
  <inkml:trace contextRef="#ctx0" brushRef="#br0" timeOffset="95668.13">19950 7144 0,'-36'0'141,"54"0"31,17 0-157,0-36 1,18 36 0,-17 0-1,-1 0 1,-35-17 15</inkml:trace>
  <inkml:trace contextRef="#ctx0" brushRef="#br0" timeOffset="96187.53">19844 7073 0,'0'18'47,"0"52"-16,0-34-15,0-19-1,0 1 1,-18-18 15</inkml:trace>
  <inkml:trace contextRef="#ctx0" brushRef="#br0" timeOffset="97192.12">19808 7073 0,'-17'0'78,"17"35"-78,-35-35 15,-1 18 1,19 0 0,-1-18 15,18 17-16,0 19 17,18-36-17,17 17 17,-17-17-17,-18 18 1,17-18-1,18-35 32,-35 17-31,0 0-16,18-17 16,-18 17-1,0 1 1,0 34 109,-35-17-110,0 0 1,17 0 0,18 36 15,0-19 63,35-17-94,-35 18 47,-17-18-32</inkml:trace>
  <inkml:trace contextRef="#ctx0" brushRef="#br0" timeOffset="149107.94">14764 8079 0,'35'0'235,"-17"0"-220,-1 0 1,19 0 0,-1 0-1,18 0 1,-18 0 31,-53-18 0,-17 18-32,17 0 1</inkml:trace>
  <inkml:trace contextRef="#ctx0" brushRef="#br0" timeOffset="152039.6">14764 7990 0,'0'36'78,"0"17"-63,0-36 1,0 1 0,0-36 62,0-17-63,0 17-15,0 1 16,-18-19 0,18 19-1,0 52 63,0-17-62,0-1-16,0 19 31,0-1-31,0-53 63,0-17-48,0-18 1,0 18-16,0 0 16,-18 35-1,18-18 16,0 36 16,0 17-31,0-18-16,0 19 16,0-72 77,0 1-77,0 18 15,-17 17 16,-36 0-31,18 0-1,35 35-15,-36-35 16,19 17 15,17 1 32,35-18-48,0 0 1,1 0 0,-19 0-1,-34 0 63,-1 0-62,-17 35 0,35-17 62,35-18-63,-17 0 1,-1 0 0,-34 0 77,-1 0-77,0 0 0,-17 0 15,53 35 47,-1-35-62,-17 18-1,18-18-15,17 18 16,-52-18 62,-19-36-62,19 36-1,17-17 1,-18 17-1,36 0 48,-1 0-47,19 17-1,-19-17 1,-17 18-1,35-18 1,-52 0 31,-18 0-31,-1-35-1,19 17 1,-19 18-1,36-35 1,18 35 47,0 0-48,-1 0 1,1 0-1,-18-18 110,18-17-109,17 0 0,-70 70 46,17-18-46,-35 19-1,71-36 32,-1 0-15,1-18-17,-36 36 48,36-18-16,-18-18-32,18 18-15,-18-35 16,-36 35 46</inkml:trace>
  <inkml:trace contextRef="#ctx0" brushRef="#br0" timeOffset="159345.46">17621 9190 0,'18'0'203,"17"0"-187,-17-18-16,17 18 15,-17 0-15,-1 0 16,19-35-1,-1 35 1,-53 0 47,-35 0-48</inkml:trace>
  <inkml:trace contextRef="#ctx0" brushRef="#br0" timeOffset="161538.34">17586 9102 0,'0'17'94,"0"19"-79,0-19-15,0 1 16,0 17 0,0 0-1,0-52 48,0-1-63,0 1 15,0-1-15,0-35 16,0 18 0,0-1-1,0 72 63,0-1-62,0-17 0,0 17-16,0 0 15,0-52 63,0-1-78,0 0 16,0-17 0,0 0-16,-18 35 109,-17 0-93,0 0-1,-1 0 16,19 0-15,-18 35 0,17-35-1,53 18 95,0-18-95,1 0 1,-19 0 0,19 0-1,-54 0 63,0 0-62,1 0 0,-1 0 15,18 35-31,0-17 62,0-1-30,18-17-17,-1 0 1,-17 18-1,36-18 1,-54 0 62,-17-18-62,17 18-1,18-35-15,-18 35 16,-17 0 0,53 18 62,-1-18-63,-17 17-15,18-17 16,0 18 0,17-18 15,-53 0 16,-17-35-32,17-1 1,-17 36 15,35-17-31,18 17 110,-18 17-110,35-17 0,-17 36 15,-18-72 79,-36 36-63,54 0 16,0 0-16</inkml:trace>
  <inkml:trace contextRef="#ctx0" brushRef="#br0" timeOffset="170436.45">6297 11183 0,'0'18'343,"35"-18"-327,1 0 0,-1 0-1,-17 0 16,-36 0 16,0 0-31</inkml:trace>
  <inkml:trace contextRef="#ctx0" brushRef="#br0" timeOffset="170850.44">6262 11095 0,'0'35'47,"0"-17"-31,0-1-16,0 36 31,0-70 47,0-1-78</inkml:trace>
  <inkml:trace contextRef="#ctx0" brushRef="#br0" timeOffset="171896.28">6279 11077 0,'-35'18'47,"18"17"-32,-19 0 1,36-17 0,-17-18-1,17 18 1,0 17 15,17-35 0,-17 18-31,36-18 32,-19 0-32,1 17 15,-18-34 79,0-1-94,35-17 16,-35 17-16,0 0 15,0 36 48,0 0-48,0-1 1,0 19-16,0-54 78,0 0-78,0 1 16,0-19-1,0 72 48,-35-1-63,35 0 16,0-52 30,-18 17-46,18-36 16,0 19 0,-17 17 31,17-18 15,0-17-46,0 17-1,-36 18 32,36-35-16,0-53-15,0 52-16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19:01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13688 3757 0,'-36'0'16,"54"0"109,17 0-109,-17 0-16,106 0 47,-89 0-32,-88 0 63,35 0-78,-17 0 16,0 0 0,-36 0-1,1 0 16,52 53-31,-53 53 16,54 35 15,17-106-31,0 1 16,17-1 0,36 0-1,53-35 1,-18-18-1,18-52 1,-106 35 0,0-1-1,-17 1 1,-19 35 0,89 0 30,-18 0-46,54 0 32,-19-18-32,-52 18 15</inkml:trace>
  <inkml:trace contextRef="#ctx0" brushRef="#br0" timeOffset="340.53">14164 3757 0,'0'35'16,"0"36"0,0 17-1,-35-17 1,35-54-16,0 19 15,17-36 32,36 0-31,18 0 0,-18 0-1,17-18 1,-34 18-1,-19-35-15</inkml:trace>
  <inkml:trace contextRef="#ctx0" brushRef="#br0" timeOffset="633.53">14587 3881 0,'-35'0'31,"17"0"-31,-52 35 31,35 35-15,17-17 0,18-17-1,35-36 1,89-36-1,-71-17 1,-18 0 0,-35 18-1,0 0 1</inkml:trace>
  <inkml:trace contextRef="#ctx0" brushRef="#br0" timeOffset="819.53">14799 3810 0,'0'123'31,"18"-70"-15,-18-35-1,35-18 1</inkml:trace>
  <inkml:trace contextRef="#ctx0" brushRef="#br0" timeOffset="1299.53">14817 3651 0,'17'0'31,"19"0"-15,-19 0-16,1 0 31,17 0-31,-35 18 16,35 17-1,-70-17 1,-53 35-1,70-36 1,1-17 15,70 0 1,-18 0-32,0 0 0,18 36 31,-18-36-31,-35 105 31,0-87-31,-53 53 31,18-71-15,-35-36 0,70 19-1,-18-36 1</inkml:trace>
  <inkml:trace contextRef="#ctx0" brushRef="#br0" timeOffset="1665.53">15293 3775 0,'-35'0'31,"-1"0"-15,-17 0 0,36 53-1,-36 52 1,53-87 0,0 17-1,88 1 1,88-142-1,-105 53 1,0-71 0,-71 89-1,-18 18 17,0 17-32</inkml:trace>
  <inkml:trace contextRef="#ctx0" brushRef="#br0" timeOffset="1849.04">15575 3898 0,'35'0'31,"-17"0"-16,17 0 1</inkml:trace>
  <inkml:trace contextRef="#ctx0" brushRef="#br0" timeOffset="2307.57">15822 3757 0,'0'0'0,"71"0"31,-54 0-15,89 0-1,-88 0 1,-71 0 78,18 0-94,-1 35 31,1-35-31,0 36 0,-18-1 31,35 0-15,18 0-1,18 1 1,88-1 0,-36-35-1,36 0 1</inkml:trace>
  <inkml:trace contextRef="#ctx0" brushRef="#br0" timeOffset="2477.56">16510 3881 0,'0'-36'16</inkml:trace>
  <inkml:trace contextRef="#ctx0" brushRef="#br0" timeOffset="2933.64">16492 3810 0,'-35'0'94,"17"0"-78,-17 0-1,0 0 1,17 35-16,1 18 16,-19 0-1,36-18 1,18 1-1,88-36 17,-71-36-32,71-122 31,-106 140-31,0-17 31,0-1-31</inkml:trace>
  <inkml:trace contextRef="#ctx0" brushRef="#br0" timeOffset="3174.64">16722 3792 0,'0'0'0,"0"18"0,17 0 15,-17 105 1,0-70 15,0-18-31,18-35 0,-18 18 32,0-71-17</inkml:trace>
  <inkml:trace contextRef="#ctx0" brushRef="#br0" timeOffset="3451.64">16757 3845 0,'0'36'16,"0"-19"-16,0 18 16,35-17-1,53 17 1,1-140-1,34-19 1,-105 89 0,-18 52 15,0 36-31,0 36 16,0-72-1,0 1 16</inkml:trace>
  <inkml:trace contextRef="#ctx0" brushRef="#br0" timeOffset="3650.64">17286 3792 0,'0'36'15,"0"-72"-15,35 336 32,-35-264-32,0-19 15,0-70 17</inkml:trace>
  <inkml:trace contextRef="#ctx0" brushRef="#br0" timeOffset="5125.85">17374 3810 0,'-17'0'47,"-19"0"0,36 53-31,-70 88-1,17 0 32,53-123-47,0-36 47,35-17-31,-17-18-16,17-18 15,-17 18 1,-18 36-1</inkml:trace>
  <inkml:trace contextRef="#ctx0" brushRef="#br0" timeOffset="5516.96">17604 3828 0,'0'70'31,"0"-35"-31,0 54 16,0-72-1,17 1-15,-17 17 16,18-35 0,-18 36 15,0-72 94,0 1-109</inkml:trace>
  <inkml:trace contextRef="#ctx0" brushRef="#br0" timeOffset="5826">17568 3828 0,'36'-36'47,"17"36"-31,105-35 0,-122 35-1,-19 0 1,-52 18-1</inkml:trace>
  <inkml:trace contextRef="#ctx0" brushRef="#br0" timeOffset="6013">17621 3933 0,'18'0'16,"35"0"-1,-18 0 1,53 0 0,0 0-1,-17 0-15</inkml:trace>
  <inkml:trace contextRef="#ctx0" brushRef="#br0" timeOffset="6277.11">18133 3881 0,'0'0'0,"-18"0"15,-17 35 1,0 71 15,52-53-15,71-18-1,18-53 1,-35-35-16,17-88 16,-53 35-1,-35 53 1,-35 53 0</inkml:trace>
  <inkml:trace contextRef="#ctx0" brushRef="#br0" timeOffset="6520.11">18715 3739 0,'0'36'15,"0"-1"1,0 71-1,0-36 1,0 1 0,0-106 15,0-1-31</inkml:trace>
  <inkml:trace contextRef="#ctx0" brushRef="#br0" timeOffset="6721.12">18538 3722 0,'53'0'16,"-17"-35"-1,69 35 1,-16 0-1,-54 0 1,18 0-16</inkml:trace>
  <inkml:trace contextRef="#ctx0" brushRef="#br0" timeOffset="6922.12">19068 3687 0,'0'0'0,"0"35"0,0 53 15,0 35 17,0-87-32,0-19 15,35 1 1,-35-71 15</inkml:trace>
  <inkml:trace contextRef="#ctx0" brushRef="#br0" timeOffset="7139.12">18979 3669 0,'53'0'16,"-17"0"-1,-1-35-15,71 35 16,-18 0-1,-53 0 1,-17 0 15,-53 17-31</inkml:trace>
  <inkml:trace contextRef="#ctx0" brushRef="#br0" timeOffset="7289.23">19121 3704 0,'17'18'31,"54"-18"-15,52 0-1,-105 0 1,-18 17 0,0 1-16,0 35 15</inkml:trace>
  <inkml:trace contextRef="#ctx0" brushRef="#br0" timeOffset="7423.31">19138 4004 0,'35'0'15,"71"-18"1,35-17 15,-123 0-31</inkml:trace>
  <inkml:trace contextRef="#ctx0" brushRef="#br0" timeOffset="7631.29">19685 3739 0,'0'36'31,"0"-1"-31,0 71 16,-18 0 15,18-53-31,0-18 16</inkml:trace>
  <inkml:trace contextRef="#ctx0" brushRef="#br0" timeOffset="8055.34">19597 3687 0,'35'-36'31,"18"36"-31,88 0 16,-106 18-1,1 0-15,-36 34 16,0 1-1,-89 0 17,72-35-32,-1-18 31,53 0 0,-35 35-15,36-17-16,-36 35 15,17-18 1,-17 36 0,-35-36-1,-53 18 1,53-53 0,-18-88 15,53 52-31</inkml:trace>
  <inkml:trace contextRef="#ctx0" brushRef="#br0" timeOffset="8410.34">20320 3916 0,'0'-18'32,"0"-17"-32,-18-18 15,1 35 1,-71 18 0,52 36-1,1 69 16,35-34-31,88-53 16,18-18 0,17-53 15,-87-18-15,-19 36-16</inkml:trace>
  <inkml:trace contextRef="#ctx0" brushRef="#br0" timeOffset="8742.42">20585 3722 0,'0'0'0,"17"0"16,-17 17-16,36 72 15,-36-19 1,-18 18-1,0-17 1,18-53 15,18-18-15,17 0 0,36 0-1,70-18 1,-124 18-1</inkml:trace>
  <inkml:trace contextRef="#ctx0" brushRef="#br0" timeOffset="13055.65">14058 6244 0,'0'18'140,"35"-18"-124,1 0 0,34 0 15,-34 0-16,-1 17-15,0-17 16,18 36 0,-18-36-1,18 0 1,18 0 0,17 17-1,-17-17 16,-1 0-15,-52 0 0,17 0-16,0 0 15,36 0 17,-54 0-32,54 0 31,-18 0-16,-18 0 1,18 0 0,-18 36-1,36-36 1,-36 0 0,18 0-1,0 0 16,18 17-15,-1-17 15,-34 0-15,-19 36-16,18-36 0,1 0 16,34 0 15,-17 0-16,-18 0 1,-17 0 0,53 0-1,-18 0 1,-18 0 0,53 0-1,18-18 1,-36 18-1,-34 0 17,-36-35 46,17 35-78</inkml:trace>
  <inkml:trace contextRef="#ctx0" brushRef="#br0" timeOffset="13565.73">17180 6262 0,'18'0'47,"0"0"-47,52 0 16,-35 0-16,106 35 31,-105-35-15,-19 0 15,19 18-31</inkml:trace>
  <inkml:trace contextRef="#ctx0" brushRef="#br0" timeOffset="13844.79">18062 6262 0,'0'0'0,"36"0"15,-1 0 1,35 0-16,36 0 31,-71 0-31,18 0 16,18 0-1,-18 0 1,-18 0 0</inkml:trace>
  <inkml:trace contextRef="#ctx0" brushRef="#br0" timeOffset="14161.79">19350 6315 0,'0'0'0,"53"0"15,-18 0-15,124 0 32,-89 0-32,1 0 0,-1 0 15,1 0-15,-18 0 16,-18 0-16,-17 0 16</inkml:trace>
  <inkml:trace contextRef="#ctx0" brushRef="#br0" timeOffset="18613.93">25382 7567 0,'0'-18'32</inkml:trace>
  <inkml:trace contextRef="#ctx0" brushRef="#br0" timeOffset="31530.28">18186 14305 0,'35'0'297,"0"0"-297,-17 0 15,17 0 1,-35-35 0,53 35-1,-18 0 1,36 0 15,-18 0-15,0 0-1,17 0 1,-17 0 0,-35 0-1,52 0 1,-52 0-16,0 0 16,52 0 15,-52 0-16,17 0 1,36 18 0,-18-18-1,-18 0 1,0 0 0,0 0-1,-17 0 1,0 0-1,17 0 1,0 0 0,-17 0-1,17 0 1,-17 0 15,-53 0 125,17 0-140,0 0 0,-17 0-1,0 0 1,-18 0 0,18 0-1,-1 0 1,1 0-1,17 0 1,-35 0 0,36 0-1,-36 0-15,18 0 16,-1 0 0,1 0-1,17 0 1,1 0-1,-19 0 1,1 0 0,-18 0-1,-17 17 17,34-17-32,-16 0 15,16 0 16,1 35-15,0-35 0,-36 0-1,36 0 1,17 0 0,1 0-1,-19 18 1,1-18-1,17 0 1,1 0 0,52 0 156,-17 0-172,17 0 15,18 0 1,-35 0-1,34 0 1,-34 0-16,35 0 16,-18 0-1,36 0 1,-18 0 0,17 0 15,1 0-16,-54 0 1,36 0 0,-17 0-1,-1 0 1,0 0 0,36 0-1,-36 0 1,18 0-1,-18 0 1,36 0 15,-54 0-15,54 0 0,-53 0-16,52 0 31,-34 0-16,-1 0 17,-18 0-17,-34 0 110,-18 0-125,17 0 16,0 0-16,-35 0 16,18 0-1,-36 0 16,1 0-15,-1 0 0,36 0-1,-53 0 1,70 0-16,-35 0 16,-17 0-1,52 0 1,-17 0-1,-18 0 1,35 0 15,1 0-31,-19 0 16,19 0 31,-1 0-47,-17 0 31,52 0 32,1 0-48,0 0-15,17 0 16,18 0-16,-18 0 15,106 0 1,-88 0 0,0 0-1,18 0 1,-36 0 15,36 0-15,-54 0-1,18-18-15,1 18 16,17 0 0,-36-35-1,19 35 1,-1 0 0,53 0-1,-53 0 16,1 0-31,-1 0 16,-17 0 15,-54 0 47,19 0-78,-19-17 16,1 17 0,-35-36-1,34 36 1,19 0-16,-19 0 16,19 0-1,34 0 32,54 0-31,-1 0-1,-17 18 1,-35-18 15,0 0-31,-36 0 63,-17 0-63,17 18 15,-52-18 1,17 0 0,35 35-1,36-18 32,-1-17-31,19 0-16,52 0 15,-18 0 1,-34 0 0,-19 0 15,-34 0-16,-1 0 1,-88 0 0,88 0-1,-17 0 1,53 0 15,35 0-15,0 0-1,-36 0 1,19 0 15,-54 0-31,-53 0 16,36 0 0</inkml:trace>
  <inkml:trace contextRef="#ctx0" brushRef="#br0" timeOffset="32336.27">18239 14446 0,'0'0'0,"0"-35"15,-36 35-15,19 0 16,17-18-1,0 1 32,17 17-15,19 0-17,-19 0 1,-17-18 140</inkml:trace>
  <inkml:trace contextRef="#ctx0" brushRef="#br0" timeOffset="39170.51">7726 14093 0,'0'18'109,"0"0"-109,0 52 32,0 36-1,0-71-15,0-52 93,0-18-93,0 17-16,0-35 31,-35 18-16,35-36 1,0 18 0,0 0-1,17 0 1,1 18 0,-1 35-1,19 0 1,-19 0-1,19 0 1,-1 18 0,0 17 15,-35-17-31,0 17 31,0 0-15,-35-35-1,0 18 1,17-18 0,0 0-16,18 35 78,0-17-63,0 52 1,18-52-16,17 35 16,-17-18-1,17-35 32,18-35-31</inkml:trace>
  <inkml:trace contextRef="#ctx0" brushRef="#br0" timeOffset="39389.21">8079 14023 0,'0'0'0,"0"53"46,17 17-46,-17-34 16,0-1 0,18-35 15</inkml:trace>
  <inkml:trace contextRef="#ctx0" brushRef="#br0" timeOffset="39619.91">8008 14041 0,'0'0'0,"71"-18"47,-36-17-47,35 35 16,-17 0 15,-35 0-31</inkml:trace>
  <inkml:trace contextRef="#ctx0" brushRef="#br0" timeOffset="39778.94">8114 14129 0,'18'0'16,"17"0"-16,0 0 16,71 0-1,-88 0 1,-18 35 0</inkml:trace>
  <inkml:trace contextRef="#ctx0" brushRef="#br0" timeOffset="39942.53">8132 14393 0,'52'0'31,"-34"0"-31,70-17 31,-52-1-31,52-52 16,-71 52-16</inkml:trace>
  <inkml:trace contextRef="#ctx0" brushRef="#br0" timeOffset="40176.54">8520 14129 0,'35'35'62,"-35"-17"-62,0 123 31,0-124-31,0 1 32,0-36-1</inkml:trace>
  <inkml:trace contextRef="#ctx0" brushRef="#br0" timeOffset="41007.43">8484 14076 0,'0'-18'125,"0"1"-94,0-19 0,18 36 16,0 0-31,17 0-1,-18 0 1,-17 36 187,18 16-187,-18-16-16,71 34 31,-71-52-31,53-18 15,-53 35-15,35-35 16,-35 36-16,18-36 16,-18-36 46,0-17-46,0-17-1,0 34 1,0-16 0,17 52-1,-17-36 1</inkml:trace>
  <inkml:trace contextRef="#ctx0" brushRef="#br0" timeOffset="41226.42">8961 14041 0,'0'52'31,"35"-34"-15,-35 53-1,17-1 1,-17-52-1</inkml:trace>
  <inkml:trace contextRef="#ctx0" brushRef="#br0" timeOffset="41544.42">8925 14023 0,'18'-18'32,"17"18"-32,124 0 31,-106 0-15,-18 0-16,0 36 15,18 16 1,-53 37-1,-35-36 1,-71 0 0,89-18-1,-1-88 1,18 18 0</inkml:trace>
  <inkml:trace contextRef="#ctx0" brushRef="#br0" timeOffset="41777.43">9525 14041 0,'0'17'15,"0"36"1,0-18-1,0 18-15,0-35 16,0 0 0,0-54 15,0 19-31</inkml:trace>
  <inkml:trace contextRef="#ctx0" brushRef="#br0" timeOffset="41979.61">9472 13988 0,'35'-18'31,"1"18"-15,34 0-1,-17-35-15,-18 35 16,-17 0-1,-36 0 17</inkml:trace>
  <inkml:trace contextRef="#ctx0" brushRef="#br0" timeOffset="42127.27">9525 14058 0,'123'0'15,"-52"0"1,-53 0 15,-18 35-15</inkml:trace>
  <inkml:trace contextRef="#ctx0" brushRef="#br0" timeOffset="42279.36">9596 14288 0,'0'0'0,"70"0"32,-35 0-17,18-18 1,18-17 0</inkml:trace>
  <inkml:trace contextRef="#ctx0" brushRef="#br0" timeOffset="42465.41">9913 14093 0,'0'36'31,"0"-1"-31,0 0 16,0 36-1,0-36 1,0-17-1,0-53 1</inkml:trace>
  <inkml:trace contextRef="#ctx0" brushRef="#br0" timeOffset="42808.03">9913 14041 0,'0'0'0,"18"-36"15,35 1 1,52 35 15,-69 18-31,-36 17 31,0 18-15,-18 0 0,-35-18-1,36 0-15,-1-35 16,18 18-1,53 0 1,0-18 0,70 35-1,-105-35 1,17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20:22.2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8149 10089 0,'18'0'219,"17"0"-203,-17 0-1,-1 0 1,1 0-1,35 0 17,-35 0-17,17 0 17,53 0-17,-53 0 1,-35 36-1,53-36 1,-18 0 0,1 0-1,-19 0 1,19 0 0,-1 0-16,0 0 31,-17 0-31,0 0 31,17 0-31,0 0 16,18 0-1,-18 0 1,36 0 15,-54 0-15,19 0 15,-1 0-31,0 0 16,1 0-1,34 0 1,-35 0 0,18 0-1,0 0 16,-17 0-31,34 0 16,18 17 0,53 19-1,-52-36 1,-37 17 0,19-17 15,-53 0-16,17 0 1,-53 0 62,18 36-62,-35-36-16</inkml:trace>
  <inkml:trace contextRef="#ctx0" brushRef="#br0" timeOffset="1355.16">9878 10107 0,'-18'0'188,"-17"18"-157,52-18 110,19 17-141,-19-17 15,1 0 1,53 0 0,-18 0-1,-36 0 1,1 0 0,-36 0 62,1 0-63,-19 0-15,19 0 0,-36 36 16,17-36 15,1 17-15,0-17-1,35 18 32,35-18-47,71 0 16,-18 0 0,0 0-1,-70 0 1,0 0-1,-36 0 17,-88 0-1,18 0-15,53 0-16</inkml:trace>
  <inkml:trace contextRef="#ctx0" brushRef="#br0" timeOffset="2567.5">8608 11042 0,'0'0'0,"-18"0"16,0 0 15,36 0 63,17 0-79,18 0-15,0 0 16,18-35-16,70 35 16,53-36-1,0 1 1,0 35-1,-18 0 17,-87 18-32,-72-18 31,18 17-15,-70-17 30,-18 0-46,0 0 16,-176 0 0,88 0-1,0 0 1,17 0 0,19 0-1,87 0 1,36 0 31,34 0-32,19 0-15,211 0 32,18 0-17,-229 36 1,-18-36-16,17 0 15,-70 17 1,-35-17 15,-18 0-15,-53 0 0,36 0-16,-72 0 31,72 0-31,52 0 15,-70 0 17,88-35-32,-35 35 15</inkml:trace>
  <inkml:trace contextRef="#ctx0" brushRef="#br0" timeOffset="9444.7">13847 3298 0,'0'0'0,"-18"0"0,0 0 16,-17 0-16,17 36 15,18-54 95,36 0-95,-1 18 1,0-17-16,53 17 16,-52 0 15,-1 0-31,-70 0 62,-1 0-46,-34 0 0,17 0-16,18 0 15,-71 0 1,35 0 0,-17 53-1,35 88 16,18-53-31,35-17 16,106 34 15,-36-69-31,195-36 32,-89 0-17,-88-53 1,-52 0-1,-36 18 1,-71-1 0,36 36-1,0 0 1,52 0 15,54-17-15,-1 17-1,54-53 17,-107 53-32,19-88 15</inkml:trace>
  <inkml:trace contextRef="#ctx0" brushRef="#br0" timeOffset="9645.24">14464 3281 0,'0'0'0,"0"35"16,0 0-16,0 18 15,0 53 1,0 18 0,0-107-1,0-34 16,0-36-31</inkml:trace>
  <inkml:trace contextRef="#ctx0" brushRef="#br0" timeOffset="9958.25">14464 3193 0,'0'53'0,"0"-18"16,0 53-1,0-35 1,18 0 0,52-53-1,-52-18-15,70-105 16,0-18 0,-70 123-1,17-17 1,-35 193-1,0 36 17,0-158-32,18-19 31,-1-17-31</inkml:trace>
  <inkml:trace contextRef="#ctx0" brushRef="#br0" timeOffset="10313.29">15064 3616 0,'0'0'0,"17"0"31,-17-35-31,53-89 15,35-158 17,-35 211-17,-35 71-15,17 18 32,-35 53-17,71 228 1,-71-228-1,0 0-15,0-1 16</inkml:trace>
  <inkml:trace contextRef="#ctx0" brushRef="#br0" timeOffset="10457.29">15169 3545 0,'0'-35'15,"124"17"17,-54-17-32,19-18 15,-72 53 1</inkml:trace>
  <inkml:trace contextRef="#ctx0" brushRef="#br0" timeOffset="10691.3">15610 3228 0,'0'18'16,"18"17"-1,-18 0-15,35 141 32,-35-105-32,0 123 15,0-159 1,0-70 31,0 0-47,-17 0 15</inkml:trace>
  <inkml:trace contextRef="#ctx0" brushRef="#br0" timeOffset="10913.29">15434 3440 0,'0'0'0,"106"-36"32,35 1-17,-88 35 1,17 0 0,-70 18-1,36-18-15,-36 53 16,-71 17-1,36-35 1</inkml:trace>
  <inkml:trace contextRef="#ctx0" brushRef="#br0" timeOffset="10979.29">15681 3634 0,'-18'0'15,"54"17"17,-54-34-32,106-72 15</inkml:trace>
  <inkml:trace contextRef="#ctx0" brushRef="#br0" timeOffset="11315.81">16051 3157 0,'-17'36'16,"17"17"0,-36-18-1,-16 124 1,52-89-16,-18 36 31,18-53-31,35-53 31,36 0-15,176 0 0,-36 0-1,-52-18 1,-124-17-1,-70 17 32,-18 18-31</inkml:trace>
  <inkml:trace contextRef="#ctx0" brushRef="#br0" timeOffset="26222.91">18027 5503 0,'-35'-35'0,"-1"35"15,19 0 17,-1 0-17,-17 0 16,17 0-15,1 0 0,34 0 62,18 0-63,-17 0-15,35-18 16,-18 18 0,18 0-1,0 0 1,-18 0-16,36 0 31,-18-35-15,17 35-1,-17 0 1,0 0 0,-17 18-1,-72-18 63,1 0-78,0 0 16,-18 0-16,-18 17 16,-52 19-1,52-36 1,54 0 15,-19 0-15,72 0 31,17 17-47,-1-17 15,142 0 1,-123 0 0,123 0-1,-88 0 1,-36 0-1,-52 0-15,17 0 16,-17 0 15,-36 0 16,-35 0-31,-52 0-1,-37 0 1,19 0 0,-18 0-1,106-35 1,70 35 31,18-18-32,0 18-15,123-35 16,0 35 0,19 0-1,-1 0 1,-124 0 15,-105 0 0,0 0-15,-54 0 0,19 0-1,52 0 1,-17 0 0,35 35-16,35-35 31,71 0-16,17 0 1,-52 0 0,-53 0-1,-18-52 17,0 34-32</inkml:trace>
  <inkml:trace contextRef="#ctx0" brushRef="#br0" timeOffset="27407.42">19279 4868 0,'0'-17'94,"18"17"-79,-18-36 1,35-52 15,-35 53-15,53 17-16,0-88 31,-35 106-15,-18-17-1,0 34 32,0 19-31,0-19-1,0 1 1,0-36 46,0 1-62,0-1 16,0-17-16,-36-18 31,36 18-15,36 35 46,-1 0-62,-17 0 16,-1 17-16,19-17 16,16 71-1,-52-18 1,0-18 0,-17 0-1,-18-35 1,-1 0-1,36-70 1</inkml:trace>
  <inkml:trace contextRef="#ctx0" brushRef="#br0" timeOffset="27857.98">20055 3951 0,'0'35'47,"0"1"-47,0-1 15,0 18-15,0-18 16,18 36 15,-18-89 16,0-17-31,0 0-1</inkml:trace>
  <inkml:trace contextRef="#ctx0" brushRef="#br0" timeOffset="28124.98">20055 3810 0,'18'0'31,"17"0"-31,-17 0 16,35 0-1,0 0 1,-36 0 0,1 0-1</inkml:trace>
  <inkml:trace contextRef="#ctx0" brushRef="#br0" timeOffset="28313.7">20038 3986 0,'17'0'15,"36"0"1,-17 0-16,-1 0 15,0 0 1,0 0 0</inkml:trace>
  <inkml:trace contextRef="#ctx0" brushRef="#br0" timeOffset="28478.6">20108 4180 0,'36'0'16,"-19"0"-1,54 0 1,-18 0 0,35-70-1</inkml:trace>
  <inkml:trace contextRef="#ctx0" brushRef="#br0" timeOffset="28739.6">20585 3951 0,'0'18'31,"0"-1"-31,0 36 15,-18-17 17,18-1-17,0-17 1</inkml:trace>
  <inkml:trace contextRef="#ctx0" brushRef="#br0" timeOffset="29830.17">20567 3881 0,'0'17'31,"0"1"-31,0-1 15,0 107 1,0-1 31,0-105-31,0-53 15,0-89-16,53 18 1,-18 36 0,-17 35-1,-18 17 1,0 36 15,35 52-15,-35-17-16,0 0 31,18-35-31,17-18 16,0 0-1,53-18 1,-35-35 0,-17 35-1,-19 18 1,-17 71-1,-53 141 1,53-177 0,0-17-1,53-18 1</inkml:trace>
  <inkml:trace contextRef="#ctx0" brushRef="#br0" timeOffset="30377.18">21237 3933 0,'0'18'15,"0"35"1,0-35-16,0-1 16,0 1-16,-17 70 15,17-53 1,0 1 15,0-19-31,0 1 63,-18-18-32,18-18 63,0-17-79,0-18 1,0 18 0,0 17-1,0 1-15</inkml:trace>
  <inkml:trace contextRef="#ctx0" brushRef="#br0" timeOffset="30634.19">21272 3881 0,'36'0'31,"-1"0"-16,-35 52-15,35 1 16,1 18 0,-19 17-1,1-70 17,-36-18 14</inkml:trace>
  <inkml:trace contextRef="#ctx0" brushRef="#br0" timeOffset="30813.19">21290 4075 0,'18'0'31,"17"0"-16,36 0 1,-36 0-16,53-18 16,-53 18-1</inkml:trace>
  <inkml:trace contextRef="#ctx0" brushRef="#br0" timeOffset="30978.18">21731 3969 0,'0'17'31,"0"1"-15,0 53 0,0-36-16,0 18 15,0-36 1,0 19 0</inkml:trace>
  <inkml:trace contextRef="#ctx0" brushRef="#br0" timeOffset="31148.19">21608 4022 0,'17'-36'16,"19"36"0,34 0-16,1 36 15,-36-19 16,-53 19-15</inkml:trace>
  <inkml:trace contextRef="#ctx0" brushRef="#br0" timeOffset="31297.18">21643 4269 0,'0'0'15,"70"0"-15,19 0 16,17-89 0</inkml:trace>
  <inkml:trace contextRef="#ctx0" brushRef="#br0" timeOffset="31650.18">22137 3986 0,'35'0'32,"-35"36"-17,0-1 1,0 18-16,-35 35 16,17-17-1,18-54 1,18-17 31,52 0-32,-17 0-15,53 0 16,18 0 0,-124 18 15</inkml:trace>
  <inkml:trace contextRef="#ctx0" brushRef="#br0" timeOffset="32199.71">22666 4039 0,'0'0'0,"18"0"16,-1-17 0,-52 17 31,0 0-47,-1 0 15,1 0 1,35 35-1,18 0 1,52 36 0,-17-36-1,0 18 17,-35 0-32,-18-18 15,0 0 16,-53 1-15,0-1 0,0-35-1,35-18-15</inkml:trace>
  <inkml:trace contextRef="#ctx0" brushRef="#br0" timeOffset="40051.32">23001 8043 0,'-18'0'500,"18"-17"-485,-35 17 1,53 0 171,17 0-171,0 0 0,1-36 15,34 36 0,-52 0-15,0 0 15,17 0-31,-18 0 31,1 0 0,0 0-15,17 0 0,-17 0-1,-1 0 17,1 0-1,17 0-16,-17 0 17,-1 0 15,19 0-16,-19 0-16,-17 18 1,18-18 0,0 0-1,17 0 1,-17 0 0,-1 0-1,18 0 1,-17 0-16,17 0 31,1 18-15,-1-18 15,0 0-31,0 0 31,1 0-31,-19 0 31,1 17-15,17-17 0,-17 0-1,17 0 1,-17 0 0,0 0 15,17 36 0,-18-36 16,1 0 78,17 0-109,-17 0-1,0 0 1,-18 17-1,17-17 1,19 0 0,-54 0 109</inkml:trace>
  <inkml:trace contextRef="#ctx0" brushRef="#br0" timeOffset="44183.02">22931 12206 0,'0'-18'125,"-18"-17"-94,18 18 0,0-1 0,0 0 1,0-17-17,0 17 17,0 1-17,0-19 1,0 19-1,0-1 1,-18-17 15,18 0-31,0-1 16,0 19 0,0-1 15,0 0-16,0-17 1,0 18 0,0-1-1,0-17 17,0-1-17,0 19 16,0-1-15,0-17 0,0 17-1,0 0 1,0 1 0,0-18-1,0 17 16,0 0-15,0-17 0,0 17-1,0 1 1,0-1 0,0-17-1,0 17 1,0 1-1,0-19 1,0-34 15,0 52-15,0 0 0,0-17-1,0 17 1,0 1-1,0-1 1,0-17 0,0 0-1,0 17 1,0-53 0,0 54-1,0-1 16,0-17-31,0 0 32,0-18-32,0 0 15,0 18 1,0 17 15,0-53-15,0 54-16,0-36 15,0 18 1,0-1 0,0 19-1,0-54 17,0 0-17,0 54 1,0-1 15,0-35-31,0 18 16,0 0-1,0 17 17,-35-17-17,35-36 1,0 36-1,0 0 1,0-36 0,0 36-1,0 0 1,0-18 0,0 17-1,0 19 16,0-1-31,0-17 16,0 0 0,18-1 15,-18 1-31,0-36 31,0 36-15,0-35-1,35 17 1,-35-18 0,0 36-1,18 35 1,-18-35-16,0 17 16,0-17-1,0-1 1,0 1-1,0-18 1,0-17 15,0 34 1,0 1-17,0 17 1,0-17-1,0 18 1,17-36 0,-17 17-1,0 19 1,0-1 0,0-17-1,0 17 1,0-17-1,0 0 17,35 35-32,-35-18 0,0-17 31,0-1-15,18 1-1,-18 0 1,0 17-1,0 1 1,0-19 0,18-17-1,-18-17 1,0 52 31,0 1-47,0-19 31,0 1-15</inkml:trace>
  <inkml:trace contextRef="#ctx0" brushRef="#br0" timeOffset="46477.28">24201 8184 0,'-18'0'32,"18"53"-1,0 0-15,0 0-1,0 35 1,0-17-1,0-36 1,0-17 0,0 88 15,0-71-15,0 0-1,0 18 1,0-18-1,0 1 1,0 52 0,0-70-1,0 34 1,0-34-16,0 17 16,0 18-1,0 0 1,0 0 15,0-18-15,0 36-1,0-18 1,0 17 0,0-52-1,0 0-15,0 35 16,0 0-1,0 17 1,0-35 0,0 18-1,0 18 1,-18-1 15,18 19 0,-35-72-31,35 1 16,0 52 0,-18-17-1,18-35 1,-35 105 0,35-52-1,0 0 1,0-1-1,0 18 1,-18 1 0,18-54-1,0 18 1,0-18 0,0 18-1,0 17 16,0-34-15,0 17 0,0-18-1,0 35 1,0-17 0,0 18-1,0 0 1,36 17-1,-36-53-15,0 53 16,35 53 0,-35 0-1,18-70 1,35 70 15,-53-106-31,35 36 31,-18-18-15,-17 0 0,0-18-1,0 0 1,0-17 0</inkml:trace>
  <inkml:trace contextRef="#ctx0" brushRef="#br0" timeOffset="47861.31">23654 12188 0,'0'0'0,"-36"0"15,19 0 1,-18 0 0,17-35-1,0 35 17,1 0-17,17-17 1,-36 17-1,19 0 1,-1 0-16,-17 0 31,-18 0-15,0 0 0,35 0-1,-17 0 1,17 0-1,-17 17 1,-35-17 0,34 18-1,19-18 1,-1 0 0,-17 17 15,35 19 47,35-36-78,-17 0 16,35 17-1,88-17 1,-88 0-1,211-35 1,-193 35 0,-18 0-16,17 0 15,-17 0 1,-35 0 0,52 0 15,-34 0-16,-1 0 1,18 0 0,-36 0-1,-34 0 95,-18 0-95,-18 0 1,17 0-16,-105 0 16,53 0-1,0-35 16,17 35-15,36 0-16,0 0 16,-18-18-1,35 18 1,53 0 15,1 0-15,17 35-16,70-35 15,-17 18 1,35-18 0,-123 0 15,-1 0-31</inkml:trace>
  <inkml:trace contextRef="#ctx0" brushRef="#br0" timeOffset="67029.23">13529 15222 0,'18'0'531,"17"0"-515,-17 0-1,-1 0 1,18 0-1,54 0 17,-72 0-17,1 0 1,0 0 0,17 0-1,-17 0 1,-1 0 15,18 0-15,-17 0-1,0 0 17,-1 0-32,19 0 31,-19 0-16,1 0 1,17 0 0,-17 0-1,-1-35 1,54 35 0,-36 0-1,1-18 1,-1 18-1,-17 0 1,17 0 0,-18 0-1,1 0 1,17 0 15,-17 0-31,0 0 16,-1 0-1,19 0 1,-19 0 0,18 0-1,1 0 1,-1 0 0,-17 0-1,17 0 1,0 0-1,-17 0 1,-1 0 0,1 0 15,17 0-15,-17 0-1,0 0 1,17 0 15,-35-17 94</inkml:trace>
  <inkml:trace contextRef="#ctx0" brushRef="#br0" timeOffset="68376">15505 15222 0,'0'0'0,"17"0"172,1 0-157,0 0 1,17 0 15,-18 0-15,1 0-1,0 0 1,17 0 0,-17 0-1,35 0 16,-18 0-15,0 0 15,0 0-15,-17 0 0,53 0-1,17 0 1,-18 0-1,-17 0 1,0 0 0,-35 0-1,17 0 1,-17 0 0,-1 0-1,36 0 1,-17 0-16,16 0 15,1 0 1,0 0 0,-17 0-1,-19 0 17,-17-17-1</inkml:trace>
  <inkml:trace contextRef="#ctx0" brushRef="#br0" timeOffset="76973.89">16298 16439 0,'-17'0'0,"34"0"235,36 0-220,0 0 1,0-17 0,-18 17-1,89-35 16,-54 17 1,-52 18-32,17 0 31,1-18-31,17 18 31,-18 0-15,0 0-1,0 0-15,1 0 16,-1 0 0,0 0-1,18-35 1,-35 35-16,-1 0 16,54 0-1,-18 0 1,17 18 15,-34-18-31,-1 0 31,0 0-15,53 0 0,-52 17-1,17-17 1,0 0-1,-1 0 1,-16 0 0,-1 0-1,0 0 1,18 0 15,-18 0-15,-17 0-16,0 0 31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22:29.4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5151 5609 0,'0'0'0,"-18"18"31,-17-18-15,17 0 78,18 17-47,35-17-32,-17 0-15,35 0 16,0 0-16,88 0 15,-18 0 1,-17 0 15,-106-17 1,-17-36-32,17 35 15</inkml:trace>
  <inkml:trace contextRef="#ctx0" brushRef="#br0" timeOffset="951.03">8061 5574 0,'0'0'0,"-18"0"0,-17 0 16,53 0 46,-1 0-46,19 0-16,17 0 15,-1 0-15,195 0 16,71-18 15,-212 18-15,70 0 0,18 18-1,-70 0 1,34-18-1,-87 0 1,229 0 15,-71 0-15,-35 0 15,-159 0-31,-17 0 31,-18-18 16</inkml:trace>
  <inkml:trace contextRef="#ctx0" brushRef="#br0" timeOffset="1956.63">10248 5662 0</inkml:trace>
  <inkml:trace contextRef="#ctx0" brushRef="#br0" timeOffset="2221.63">10266 5627 0,'0'-18'141</inkml:trace>
  <inkml:trace contextRef="#ctx0" brushRef="#br0" timeOffset="2713.21">10283 5592 0,'18'0'31,"17"0"48,-17 0-79,0 0 15,-1 0 1,36 0-1,35 0 1,18 0 0,-35 0-1,17 0 1,-53 0-16,71 35 31,-35-18-31,-1-17 16,-35 0 15,1 0-15,-19 0 15</inkml:trace>
  <inkml:trace contextRef="#ctx0" brushRef="#br0" timeOffset="3348.29">11889 5592 0,'-18'0'0,"53"0"47,1 0-31,34-18-16,1 18 0,-1 0 15,1 0-15,-18 0 16,0 0-16,70 0 31,-52 0 0,-54 0-15,19 0 0</inkml:trace>
  <inkml:trace contextRef="#ctx0" brushRef="#br0" timeOffset="9088.7">12665 5574 0,'0'35'141,"-18"-35"-110,-17 0-15,17 0-1,1 0 1,17 18-16,-18-18 15,-17 0 1,17 0 31,53 0 15,-17 0-46,0 0-16,-1 0 16,36 0-1,18 0 1,-18 0 0,-1 0-1,-34 0 1,17 0 15,1 0-15</inkml:trace>
  <inkml:trace contextRef="#ctx0" brushRef="#br0" timeOffset="14591.62">11783 6138 0,'-35'0'0,"17"18"31,18 17 63,0-17-32,18-18 16,-1 0-62,36 0 0,0 0-1,-35 0-15,52 0 32,-35 0-32,-17 0 31,-18-35 31,-35-1-46</inkml:trace>
  <inkml:trace contextRef="#ctx0" brushRef="#br0" timeOffset="16597.53">11765 6068 0,'0'17'78,"0"19"-78,0-1 15,0-17 1,0 52 0,0-35-1,0-17 17,0-36 14,0-34-30,0 34-16,0 0 16,0 1-1,0-54 1,-35 71 62,17 0-47,1 0-15,-1 0-16,18 18 0,-71-1 16,54 1 15,-71 17-16,88-17 1,35 0 62,0-18-62,-17 0-1,35 35 1,-36-35-16,19 0 31,-1 0-31,-35 17 0,18-17 32,-18-17 30,0-18-62,17-18 16,-17 17-1,0 19 1,35-19-16,-52 36 94,-36 0-79,53 36 1,-35-36-16,-36 35 31,36-17-15,-1 17-1,54-35 64,17 0-64,18 0 1,-17 0-1,-19 0 17,-52 0 15,17 0-32,1 0 1,34 0 62,36 0-62,-17 0-1,-19 0 1,-52 0 78,53 0-16,-1 0-47,-70 0 235</inkml:trace>
  <inkml:trace contextRef="#ctx0" brushRef="#br0" timeOffset="18298.7">8908 7161 0,'17'0'156,"19"0"-140,-19 0 0,36 0-1,-18 0 1,1 0-16,-19-17 31,19 17-31,-19 0 31,-70 0 16,36 0-47,-1 0 16,-35 0-1,0 0 1,18 17 0,0-17-1,-1 0 1,54 0 62,17 0-62,-17 0-16,0 0 31</inkml:trace>
  <inkml:trace contextRef="#ctx0" brushRef="#br0" timeOffset="20911.32">8819 7091 0,'0'17'62,"0"1"-46,0-36 109,0 1-125,0-1 15,0 1 1,0 34 62,0 36-78,0 0 16,0-18-16,0-17 15,0-36 32,18-17-31,-18-36 0,0 36-1,0-18 1,0 71 31,0 17-47,0 53 15,0-70 1,0 17-16,0-17 16,0 17-1,0-52 16,0-36-15,0-53 0,0 18-1,18 70 1,-18 53 46,0 18-46,0-35 0,0-1-1,0-52 63,0 0-62,0 17 0,-18 18 62,-17 0-78,0 36 31,-1-19-31,1 18 16,17-35-1,1 18 1,-19 17 15,54-35 47,17 0-62,1 0 0,-1 0-1,-17 0 1,-54 0 78,1 0-79,0 0 1,-1 0-1,36 18-15,18-18 79,0 18-79,35-18 15,-36 35 1,36-35-1,-35 0 1,-18 18 0,-53-54 62,35 36-63,1 0 17,70 0 46,-36 0-78,18 0 0,-17 0 15,0 0 1,-36 0 78,-35 0-79,53-17-15,-17 17 16,17-18 0,0-17-1,0 17 1,0 0 0,17 18 30,-17 18-46,0 17 16,0-17 0,18-18-1,-18-35 48,0 17-63,0 0 15,0 36 32,0 35-47,0-18 16,0-17 0,0-36 15,0-17-16,0 0-15,0 17 16,0 0 0,0-34 93</inkml:trace>
  <inkml:trace contextRef="#ctx0" brushRef="#br0" timeOffset="98495.99">3087 8537 0,'17'0'140,"1"0"-124,0 0 0,35 0-16,0 0 15,-18 0 1,0 0-16,0 0 15,71 0 1,-53 0 15,-18 0 1,-17 0-32,70 0 31</inkml:trace>
  <inkml:trace contextRef="#ctx0" brushRef="#br0" timeOffset="99209.8">5327 8608 0,'0'0'16,"18"0"62,17 0-78,18 0 16,123 0-1,71 0 1,-18-36-1,1 36 1,-160 0-16,18 0 31,-17 0-15</inkml:trace>
  <inkml:trace contextRef="#ctx0" brushRef="#br0" timeOffset="100576.86">12171 8537 0,'17'0'32,"19"0"-17,-36-35-15,106 35 31,-71 0-15,18 0 0,17 18-16,107-18 31,140-18-15,-176 18-1,159-35 1,229-1-1,-158 1 1,87-35 0,-140 17-1,-212 17 1</inkml:trace>
  <inkml:trace contextRef="#ctx0" brushRef="#br0" timeOffset="110038.86">4498 9543 0,'0'0'0,"-18"0"32,1 0-1,-1 0 0,-17 17 0,17-17 1,0 0-1,54 0 78,-19 0-109,19 0 16,-19 0 0,89 0-1,-71 0 1,1 0-16,-1 0 15,-17 0 1,34 0 0,-69 0 46,-1 0-46,-17 0-1,-36 0-15,18 0 16,18 0-16,-53 0 31,0 0-15,35 0 0,18 0-1,70 0 32,0 0-47,18 0 16,0 0-16,53-17 15,-18 17 1,-17-18 0,-36 18-1,-18 0 1,-34 0 93,-1 0-109,-17 0 16,53 0 140,-1 0-156,18 35 16</inkml:trace>
  <inkml:trace contextRef="#ctx0" brushRef="#br0" timeOffset="112796.99">17533 9543 0,'-18'0'16,"36"0"156,17 0-157,-17 0-15,0 0 16,17 0-16,0 0 15,89 0-15,70 0 32,17 0-1,-175 0-31,-1 0 16,0 0-16,36 0 31,-54 0-31,19 17 31,-72-17 16,-52 0-31,35 0-1,0 0-15,-105 0 16,-36 0-1,-124 36 1,265-36 0,-70 17 15,105-17-31,36 0 47,70 0-32,-35 0-15,0 0 16,247-17 0,-195 17-1,178 0 1,-213 0 0,89-36-1,-106 36 1,0 0-1,-71 0 64,-17 0-79,0-17 0,-71 17 31,-18 0-31,-87 0 31,158 0-15,-36 0-1,142 0 48,18 0-63,52 0 15,1 0-15,317 0 32,-282 0-32,211 0 31,-335 0-31,-17 0 0,-71 0 62,0 0-46,-17 0-16</inkml:trace>
  <inkml:trace contextRef="#ctx0" brushRef="#br0" timeOffset="113463.99">19050 9402 0,'-53'0'32,"-17"0"-17,-142 70 17,177-52-32,17-18 31,0 0-16,36 35 17,194-35-17,-36 0 1,-70 0 0,-53 18-1,-53-1 32,-18-17-47,-35 36 31,18-36-31,-18 0 0,-18 0 16</inkml:trace>
  <inkml:trace contextRef="#ctx0" brushRef="#br0" timeOffset="127474.35">22490 9578 0,'0'0'0,"-36"18"0,1-18 16,35 17-1,-35-17-15,-1 35 16,19-35 15,-1 18-15,18 0-1,18-18 64,17 0-79,18 0 15,88 0 1,159-71-1,-229 71 1,-1-17 0</inkml:trace>
  <inkml:trace contextRef="#ctx0" brushRef="#br0" timeOffset="128463.39">24448 9719 0,'0'0'0,"-36"0"16,19 0 0,34 0 62,-17 18-63,124-18 17,-89 0-32,71-18 15,105 18 1,-122-18-1,158 18 1,-159 0 0,229-35 15,-246 35-31,229 0 31,-106-35-15,141 0-1,-212 35-15,107-36 32,34 1-17,195 0 1,-124 35 0,177 0-1,-301 0 1,706 17-1,-670-17 1,335 0 0,-35 0-1,-159 0 1</inkml:trace>
  <inkml:trace contextRef="#ctx0" brushRef="#br0" timeOffset="142003.81">2417 9648 0,'17'0'203,"1"0"-187,17 0-1,0 0-15,54-17 32,52-18-1,-88 35-15,52 0-1,19 0 16,-106 0-31,17 0 16,18 0 0,-36 0-1,1 0 17,-18-18 30,0-17-31,0 17-15,0-17-16,0 17 16,0 0-1,0-17 1,0 53 46,0-1-46,35 1-16,-35 53 31,0-36-31,0 0 16,0 0-1,0-17 1,-17-18 15,17-35-15,-18-18 0,18-35-1,0 70 1,-35 18-16,35-35 15,17 35 48,1 0-63,35 35 16,17-17 15,-52 17-16,35-17 1,-18-1 0,-35 19 15,0-19-15,-53 1-1,0 17 1,18-17-1,0-18 1,0 0-16,17 0 47,18-18-31,0 0-1,-35-34 1,35 34-1,0 0-15,0-17 16,0 0 0,0 70 31,0-17-32,17 35 16,19-18-31,-36 0 16,35-17-16,-35-54 78,0 19-78,-18-18 16,-17-1-1,17 1 1,36 35 47,17 0-48,-17 0-15,17 0 16,53 35 15,-52-17-15,-72-18 31,19 0-47,-1 0 15,0 0 1,-52 0-1,35-35 1,17 35 0,36 0 31,17 0-32,-17 0-15,34 17 16,-34 1-1,17-18 17,-35 18-32,-35-18 47,17 0-32,-34-18 1,-1 18-1,35 0 1,18 18 31,18-18-31,17 0-1,-17 0 1,-18 17 62,0 18-62,0-52 46,0-1-62,0-17 16,-18 17-1,18 36 63,18-18-78,-18 35 16,17 0 0,1-35 15,-18-17-15,35 17-1,-35-53 1,18 53-1,-54 0 64,36 18-79,-17-18 15,34-18 48,19 18-63,-19 0 15,1 0-15,-18-18 32,-18 18-17,-35 0 1,-17 36-1,35-36 1,35 17 0,0 1 31,0 17-16</inkml:trace>
  <inkml:trace contextRef="#ctx0" brushRef="#br0" timeOffset="170508.44">2611 9684 0,'0'0'0,"-18"0"16,0 0 15,18 17-15,-35-17 15,17 0 94,1 0-78,-1 0-16,-17 0 0,52 0 63,19 0-78,-19 0-16,1 0 15,53 0 1,-19 0 0,1 0-1,18 0 1,-53 0 15,-36 0 0,-17-17-31,-1 17 32,-17 0-17,1 0 1,34 0-16,-17 0 16,-1 0-1,72 0 48,-1 0-63,18-36 15,35 36 1,0-35 0,-52 35-16,16 0 15,-34 0 1,17 0 15,-52 0 0,-19 0-15,1 0 0,-18 0-1,18 0 1,70 0 31,36-17-32,-18 17-15,0 0 16,17-36-16,71 19 31,-123 17-15,17 0-16,-35-36 78,-17 36-62,17-17 15,0 52 47,0-17-62,-18-1-16,18 54 31,-18-71-31,-17-35 62,35 17-46,-18 18 0,1 0 15</inkml:trace>
  <inkml:trace contextRef="#ctx0" brushRef="#br0" timeOffset="173162.62">2681 9737 0,'18'0'31,"-18"-18"-15,17 18-16,19 0 0,-1-35 16,71 17 15,35 18 0,-123 0-15,-54 0 15,1 0-15,0 0-16,-36 0 15,1 0 1,52 0 0,53 0 30,1 0-30,-1 0 0,0 0-16,71-35 15,-18 35 1,-17 0 0,-54-18-1,-17-17 16,0 0-15,0 17 15,0 0-31,0 54 94,0-19-94,0 19 16,18-1-1,-18-70 48,0-1-48,0 1 1,0 17 0,0 1-16,0 52 31,0 88-15,0-52-1,0-18 16,0-71 16,-18-17-47,18 0 16,0-53 0,-35 70-1,35-17 1,0 70 31,18-17-47,-18 17 15,17-35 17,-17-18 14,-35 18-46,35-35 16,-18 0 0,18 17-1,18 18 32,0 0-31,17 0-16,0 0 15,18 0 1,-18 0 0,1 0-1,-54 0 63,0 0-62,1 0 0,-1 0 15,-17 35 0,88-35 94,-18-17-109,-17 17-1,-18 17 32,0 19-47,0-19 16,-53-17 0,53 35-16,-36-17 15,1 17 16,53-35 16,-1-35-31,19 35-16,17-35 16,-18 17 15,-17 1-16,-36 34 32,0 36-47,-17-35 16,-18 35 0,35-36-1,54-34 32,-1-19-31,0 1-16,18-18 31,-35 18-31,-1 35 31,-17 18 0,-52 52-15,16-70 0,19 18-1,-19-18 79,36-36-94,0 19 16,-17-1-1,17-17 1,-18 35 0,18-18-1,-35 1 1,35-19 15</inkml:trace>
  <inkml:trace contextRef="#ctx0" brushRef="#br0" timeOffset="173371.62">3263 9472 0,'-35'0'32,"70"0"14,0 0-30,-17 18 0,0-18-16,35 17 15,-36-17 1,54 36 15</inkml:trace>
  <inkml:trace contextRef="#ctx0" brushRef="#br0" timeOffset="180905.97">8996 10601 0,'0'-35'47,"17"35"-31,1 0-1,0 0 17,35 0-17,-36 0 1,1 0 0,17 0-1,18 0 1,-18 0-1,18 0 1,-17 0 0,-19 0-1,19 0 1,-19 0 0,1 0-1,17 0 16,0 17-31,18-17 32,18 0-17,-1 0 1,19 0 0,-37 0-1,-16 0-15,17 0 16,17 0-1,1 18 1,17-18 0,-17 0-1,34 0 1,-16 0 0,16 0 15,19 0-16,17 0 1,-53 0 0,18 0-1,-35 0 1,52 0 0,-52 0-1,17 0 1,-18 0-1,19 0 1,69 0 0,-69 0-1,-19 0 1,1 0 15,-54 0-31,36 0 16,-18 0-1,36 0 1,-36 0 0,18 0-1,18 0 1,-36 0 0,-17 0-1</inkml:trace>
  <inkml:trace contextRef="#ctx0" brushRef="#br0" timeOffset="182175.4">14905 10548 0,'0'0'0,"-18"0"16,53 0 62,-17 0-63,0 0 1,17 0-16,89 0 16,211 0-1,-212 0 1,230 18 0,-89-18-1,-34 35 1,-107-35-1,-35 0 17,-88 35-32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25:49.8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4075 11730 0,'0'-18'31,"-36"18"0,36-35 1,-17 35-17,-1 0 17,18-18 14,-18 18-14,-17 0-17,17 0 1,1-17 0,-18 17-1,-18 0 1,17 0-1,1 0 1,0 0 0,-18 0-1,0 35 1,18 18 0,-1 0-1,19 0 1,17 0-1,-36-18 1,36 0-16,0 36 31,0-18-31,18 0 32,-18-18-17,35 18 1,1-53-16,17 53 15,17 17 1,-35-70 0,18 53-1,-17-18 1,-36 1 0,0-1-1,0 36 1,-18-36-1,-53 18 17,19-36-32,-1 19 15,35-36 1,0 0 15,36 17 32,0-17-63,17 18 15,0 17 1,18 0 0,-18 1-1,1 17 1,-36 0 15,0-36-31,0 19 0,0-1 16,0 35 15,-18 1-15,0-1-1,-17 54 1,35-106-1,0 158 1,0-141 0,0 71-1,0-18 1,0 18 0,18-53-1,-1 0 1,19 17-1,-1-34 1,35 34 0,-52-34 15,17-36-31,-35 17 0,89 19 31,-72-1-15,19 0-1,-1-35 1,-35-18 31</inkml:trace>
  <inkml:trace contextRef="#ctx0" brushRef="#br0" timeOffset="2393.05">5186 13176 0,'0'36'188,"0"-19"-157,53-17-15,0 0-1,17 0 1,124 0 15,-106 0-15,-52 0-1,87 0 1,-88 0-16,124 0 31,-106 0-15,106-35 0,-53 35-1,-18-35 1,-18 35-1,19 0 1,-19 0 0,-17 0-1,-18 0 1,18 0 15,-17 0-31,-19 0 16,1 0-1,-18 35 64</inkml:trace>
  <inkml:trace contextRef="#ctx0" brushRef="#br0" timeOffset="8340.9">24024 8978 0,'-17'0'16,"34"0"140,1 0-140,17 0-16,0 0 15,1 0 17,-19 0-17,-17-17 32</inkml:trace>
  <inkml:trace contextRef="#ctx0" brushRef="#br0" timeOffset="12197.16">23954 8943 0,'0'-35'16,"0"52"62,0 1-63,0 0 1,0-1 15,0-34 63,0-1-78,0 0-1,0 36 79,0 17-78,0 0-1,0-17 16,0-36 32,0 1-63,0-18 16,0-1-1,0 19 1,-18 17-1,18 17 32,0 19-47,0-1 16,0 0 0,0 0-1,0 1 1,0-19-1,0-52 32,0 17-47,0 1 16,0-1-16,0-17 16,0 0-1,0 17 1,-35 18 156,-1 0-157,1 0 1,0 0 0,0 0-1,17 0 16,18 35-15,0-17 62,18-18-78,-18 17 16,35-17-1,18 36 1,0-36 0,-71 0 77,-17 0-77,-1 0-16,19 0 31,34 17 47,19-17-78,-1 0 16,-17 18 0,17-18-1,0 0-15,-52 0 78,-36 0-62,17 0 0,19 0-1,-1-35 1,-17 35 15,17 0 16,18 35-16,35-35 1,-35 18-17,18-18-15,-71-36 125,36 36-109,52 0 62,0 0-62,0 0-1,-17 0 1,-36 0 46,18-17-46,-17 17-16,-19 0 16,36-18-1,-17 18 1,70 0 62,-36 0-78,1-35 16,17 35-16,-17 0 31,-53 0 0,-18 0-15,35 0-1,18-18 17,0-17-17,35 35 16,-35-18 1,18 18-17,-18 36 32,0-19-47,0 36 16,18-53 15,-18-18 32,0-17-48,35 0-15,-35 17 16,18-17-1,17 70 32,-35-17-31,0 17 0,0 0 124,0-17-93,-18-18 62,18-35-62,0 17-15,18 18 14,0 0-46,-1 0 16,1 0-16,35 0 16,17 0 15,-34 0-31,-72 0 94,19 0-94,-19 0 15,-17 0 1,36 0 0,34 0 46,1 0-46,0 0-16,17 0 15,0 0 17,-17 0-32</inkml:trace>
  <inkml:trace contextRef="#ctx0" brushRef="#br0" timeOffset="66527.7">24059 8925 0,'0'0'0,"-17"0"0,17 36 16,-35 16 0,35-34-1,-18-18 1,18 18-16,-18-1 31,-17-17-15,35-17 46,0-1-46,0-17 15,0 17 16,0 1 31</inkml:trace>
  <inkml:trace contextRef="#ctx0" brushRef="#br0" timeOffset="67501.75">23989 8908 0,'-18'0'63,"1"0"-48,-19 0 1,1 0-16,0 0 16,-1 35-1,1-17 16,18 17-31,17-18 32,35-17 15,0 0-32,-17-17 1,-1 17-16,36-18 15,-35 18 17,-18-17 30,0-19-46,0 1-1,0 17 1,18 18 31,-18 36-47,0 34 16,0-35-1,0 36 1,35-124 15,-35 0-15,35-53-1,-35 53-15,18 18 16,-18 18 0,0 105 30,0-35-46,0-18 0,0 18 16,0-36 0,-35-34 62,17 17-63,18-35-15,-18 35 16,-17 0 0,17 0-1</inkml:trace>
  <inkml:trace contextRef="#ctx0" brushRef="#br0" timeOffset="68374.72">23989 8837 0,'0'-18'31,"-35"18"16,-1 0-31,1 18-16,0 35 15,35-35 1,-36 35 0,72-106 46,-19 17-46,19 1-16,-1-35 31,0 52-15,-52 53 15,-1 0-31,-35 36 15,18-53 1,35 17-16,-36-17 16,19 17-1,-18 18 1,17-53 78,18 17-79,-35-17 1,-1 18 0,1-18-1,17 0 1,54 0 62,-19 35-78,19-35 16,52 0-1,-71 0-15,36 18 31,-70-18 1,-1 35-17,0-35-15</inkml:trace>
  <inkml:trace contextRef="#ctx0" brushRef="#br0" timeOffset="69570.61">22366 9790 0,'0'35'94,"0"0"-78,35 71-1,-35-71 1,18-17 0,-18-36 15</inkml:trace>
  <inkml:trace contextRef="#ctx0" brushRef="#br0" timeOffset="70628.28">22331 9790 0,'0'-18'62,"17"18"-30,-52 0 108,18 0-124,-19 70-16,19-52 15,-54 53 1,53-54 0,18 1 109,36-18-110,-19 0 1,36 0 0,18 35-1,-54-35 1,54 0-1,-71-35 157,18 35-156</inkml:trace>
  <inkml:trace contextRef="#ctx0" brushRef="#br0" timeOffset="71099.81">22472 9860 0,'18'0'141,"17"0"-141,35-35 15,-17 35-15,53-35 16,-53 17 0</inkml:trace>
  <inkml:trace contextRef="#ctx0" brushRef="#br0" timeOffset="76903.39">22401 9842 0,'0'18'218,"-17"-18"-46,-19 0-125,36 18 156,-17-36-62,17-17-94,0 52 46,0 1-61,0 0-17,0 35 17,0-71 93,0 0-110,0 1 1,0 34 109,0 19-110,0-19 1,-18-17 125,18-35-141,0 53 140,18-18-108,-36 0 61,-17 0-77,17 0 0,54-18 109,-36 0-79,0 1-14,-36 17 30,54 0-15,0 0-31,-1 0-1,1 0 17,-18 17 46,-18-17-63,36 0 110,17 0-109,-17 0 0,-18 18-1,17-18-15,-34 0 94,-19 0-63,36-18-31,18 18 78,0 0-62,-1 0 0,-17 36-1,0-19 1,0 1-1,-17-18 48,-1 0-32,18-18-31,0-17 16,0 17-1,0 1 1,18 17 0,-36 0 109,-17 0-110,35-36 63,-18 54 16,1-18-78,17 18-1,0-36 79,0 0-78,-18 36 78,18 0-79,-18-18 1</inkml:trace>
  <inkml:trace contextRef="#ctx0" brushRef="#br0" timeOffset="82666.22">23795 10901 0,'-18'0'16,"36"0"250,-1 0-266,19 0 15,-19 0 17,1 0-1,17 0 0,-35-35-15,18 35-1,17 0 1,18 0 0,18-18-1,-18 18 1,0 0-1,-36 0 1,-34 0 62,-19 0-78</inkml:trace>
  <inkml:trace contextRef="#ctx0" brushRef="#br0" timeOffset="83340.73">23742 10777 0,'0'18'93,"0"17"-77,0 1 0,35 16-1,-35-34 1,18 17-16,-18-70 78</inkml:trace>
  <inkml:trace contextRef="#ctx0" brushRef="#br0" timeOffset="86292.86">23724 10777 0,'-35'0'47,"17"0"0,1 0-31,17 36-16,-18-36 15,-17 17 1,17-17-1,18 18 1,-17-18 0,17 35-1,-36-35 1,36 18 15,0-1 32,18-17-32,17 36-15,36-36-1,-18 0 1,-18 17-1,-17-17 1,-18-35 125,0 0-126,0 0 1,0 17 0,-53 18 77,35 0-77,-17 0 0,-1 35-1,1-35 1,0 0-1,35 18 17,18-18 15,17 0-32,0 0 1,-17 35-1,-36-35 95,36 0-32,35 0-62,-18 0-1,-17 0 1,-36 0 46,-17 0-30,35-18 14,17 18-30,-17-17 0,18 17-16,-36 0 78,-17 0-63,0 0 1,35-18 0,0-17 15,17 35 0,1 0 0,-18 35-31,18-17 16,17-1 15,-35-52 16,0 0-47,0 17 16,0 1-1,-18-19 1,18 54 47,18-18-63,-18 18 15,18-1 1,-18 1 109,0 17-110,0-17-15,17-1 16,-17-34 156,0-18-141,0 70 47,0-18-62,0 1 0,35-18-1,-35 18-15,0 17 16,0-70 78,0-1-79,-17-16 1,17 34-1,0 53 95,0-17-79,0-53 16,0 17-31,0 0-1,0 54 32,0-19-31,0 1-16,0 17 15</inkml:trace>
  <inkml:trace contextRef="#ctx0" brushRef="#br0" timeOffset="87617.55">23795 10901 0,'53'-18'187,"-36"18"-171,1 0-1,17 0 1,1 0-16,-36-35 16,70 35-1,18 0 17,-52-18-17,17 18 16,-36 0-31,36-17 16</inkml:trace>
  <inkml:trace contextRef="#ctx0" brushRef="#br0" timeOffset="112151.8">1782 3440 0,'-18'0'15,"18"-18"1,-18 18 0,-17-35 15,17 35 0,1 0 32,17-18 93,53 18-141,-36 0-15,89 0 32,-53-35-17,18 35-15,281-36 16,-211 1 0,265-18-1,-282 53 1,123 0-1,-230 0 1,1 0 0,17 18 31,0-18-32</inkml:trace>
  <inkml:trace contextRef="#ctx0" brushRef="#br0" timeOffset="112870.81">5115 3351 0,'-17'0'32,"52"0"-1,18 0-15,282 0 15,318 36 0,-389-36-15,-87 17-1,-142-17 1,18 36 0,-88-36 62,17 0-78,-17 0 15,-1 0-15</inkml:trace>
  <inkml:trace contextRef="#ctx0" brushRef="#br0" timeOffset="113579.81">2099 4092 0,'18'36'47,"-18"-1"-32,0 0-15,17 18 16,-17-18-16,0 89 31,0-89 0</inkml:trace>
  <inkml:trace contextRef="#ctx0" brushRef="#br0" timeOffset="114336.85">2117 4004 0,'35'0'16,"0"0"-1,-17 0 1,-1 0 0,54 35 15,-89 54-15,1-72-1,-1 1-15,-35 17 16,36-35-1,-36 0 1</inkml:trace>
  <inkml:trace contextRef="#ctx0" brushRef="#br0" timeOffset="114636.85">2452 4427 0,'0'0'15,"17"-35"-15,36-35 16,-17-19 0,-19 72-1,19 87 16,-36-17-15,0 0-16,0 18 31,0-36-31,0-17 16</inkml:trace>
  <inkml:trace contextRef="#ctx0" brushRef="#br0" timeOffset="114804.85">2469 4339 0,'53'-35'31,"71"17"-15,105-17 0,-176 35-1,-18 0-15</inkml:trace>
  <inkml:trace contextRef="#ctx0" brushRef="#br0" timeOffset="115167.53">3210 4233 0,'0'-35'15,"-35"35"16,0 0-15,-1 0 0,1 0-1,0 35 1,0 36 0,35 35-1,17-36 1,36-34-1,18-36 1,17-36 0,-88-34 15,0 52-31,-35 18 16,17 0-1</inkml:trace>
  <inkml:trace contextRef="#ctx0" brushRef="#br0" timeOffset="115266.5">3140 4392 0,'17'0'32,"1"0"-17,35 0 1,-35 0-16,17 0 16</inkml:trace>
  <inkml:trace contextRef="#ctx0" brushRef="#br0" timeOffset="115415.04">3528 4445 0,'0'0'0,"17"0"47</inkml:trace>
  <inkml:trace contextRef="#ctx0" brushRef="#br0" timeOffset="116943.6">4445 4233 0,'-35'36'47,"35"69"-31,0-52-1,0 0-15,0 35 16,53-35 0,105-53 15,-105 0-15,18-123-1,-54 52 1,-17 54-16</inkml:trace>
  <inkml:trace contextRef="#ctx0" brushRef="#br0" timeOffset="117283.65">4621 4198 0,'18'-35'16,"0"35"-16,17-18 16,0 18-16,18 0 15,18-35-15,-18 35 16,-18 0-16,0 0 16,-17 0-16</inkml:trace>
  <inkml:trace contextRef="#ctx0" brushRef="#br0" timeOffset="117473.65">5045 4304 0,'0'53'16,"0"-18"0,17 71-1,-17-53 1,0-36-1,0-34 17</inkml:trace>
  <inkml:trace contextRef="#ctx0" brushRef="#br0" timeOffset="117834.22">4992 4269 0,'17'0'0,"19"17"31,-36 19-31,53 16 15,-18 90 1,18-107 0,-18 0-1,18-35 1,-35-141 0,35 53-1,-53-18 16,0 71-31</inkml:trace>
  <inkml:trace contextRef="#ctx0" brushRef="#br0" timeOffset="118073.75">5556 4304 0,'0'35'0,"18"0"15,-18 18 1,0-17 0,0-19-1,-18-34 16</inkml:trace>
  <inkml:trace contextRef="#ctx0" brushRef="#br0" timeOffset="118239.75">5380 4269 0,'53'-18'31,"17"-17"-16,36 17 1,-88 18 0,-18 53-1</inkml:trace>
  <inkml:trace contextRef="#ctx0" brushRef="#br0" timeOffset="118353.77">5592 4463 0,'0'17'31,"17"-17"-31,36-17 32,0-19-32</inkml:trace>
  <inkml:trace contextRef="#ctx0" brushRef="#br0" timeOffset="118640.28">6015 4339 0,'53'-35'16,"-36"35"0,-34 0 31,-19 0-32,-16 18 1,16-1-16,-17 71 31,53-70-15,36 17-1,52-35-15,-18 0 32</inkml:trace>
  <inkml:trace contextRef="#ctx0" brushRef="#br0" timeOffset="118901.8">6262 4551 0,'0'0'0,"53"-53"16,-18 0 0,0-18-16,36 1 15,-36 35 16,-35 70-15,0 18-16,0 53 16,0-18 15,-35-88-15</inkml:trace>
  <inkml:trace contextRef="#ctx0" brushRef="#br0" timeOffset="119053.83">6385 4445 0,'0'0'0,"71"-18"31,-36 18-15,53-35 15,-52 35-31</inkml:trace>
  <inkml:trace contextRef="#ctx0" brushRef="#br0" timeOffset="120120.8">7673 3334 0,'0'0'0,"18"0"46,52-36-30,54 36-16,722-70 31,-17 70-15,177 0 0,140 0-1,389 0 1,-1024 0 15,-352 0-15,-141 0-1</inkml:trace>
  <inkml:trace contextRef="#ctx0" brushRef="#br0" timeOffset="120939.86">8908 4004 0,'0'-18'16,"0"-17"-1,35-35-15,0-36 16,18 0-16,0 18 15,-18 17-15,18 1 16,-35 52 15,-18 177 1,0-18-17,0-71 1,0-52-16,0 17 15</inkml:trace>
  <inkml:trace contextRef="#ctx0" brushRef="#br0" timeOffset="121122.88">9084 3828 0,'0'0'0,"71"0"31,17-18-15,71-17 0,-89 17-1,-35-17 1</inkml:trace>
  <inkml:trace contextRef="#ctx0" brushRef="#br0" timeOffset="121276.86">9525 3704 0,'0'35'15,"0"18"1,0-35-16,0 17 16,0 1-1</inkml:trace>
  <inkml:trace contextRef="#ctx0" brushRef="#br0" timeOffset="121556.86">9525 3616 0,'0'0'16,"53"-35"0,0 35-1,53 0 1,-53 35 15,-36 0-31,-17 18 16,-53 18-1,-53-1 17,71-70-32,0 0 31</inkml:trace>
  <inkml:trace contextRef="#ctx0" brushRef="#br0" timeOffset="121793.87">10001 3792 0,'18'0'0,"-18"18"16,0 17 0,0-17-1,0 35 1,-18-71 31</inkml:trace>
  <inkml:trace contextRef="#ctx0" brushRef="#br0" timeOffset="122023.4">10001 3651 0,'36'0'16,"-72"0"-16,89-17 0,-35 17 16,52 0-1,-34 0 1,-36 35-1,0 35 1,-89 1 0,54-71-16,0 18 15,-36-18 1,54 0 0</inkml:trace>
  <inkml:trace contextRef="#ctx0" brushRef="#br0" timeOffset="122644.22">10037 3986 0,'0'-35'16,"-18"35"-1,18 18 32,0 52-31,18-17 31,-1-123-16,-17 17-15,0-35-1,0 35 1,-70 53 0</inkml:trace>
  <inkml:trace contextRef="#ctx0" brushRef="#br0" timeOffset="123226.39">9543 3863 0,'0'18'62,"0"17"-46,0-18 0,17-17-16,-17 18 31,36-18 16,-36-35-32,0 0-15,0-1 0,0 1 32</inkml:trace>
  <inkml:trace contextRef="#ctx0" brushRef="#br0" timeOffset="153954.51">22084 11800 0,'-35'0'156,"52"0"-62,1 0-94,0-17 16,17 17-16,0 0 15,18 0 16,-35-18-31,52 18 32,-105 0 46,0 0-63,-1 0 1</inkml:trace>
  <inkml:trace contextRef="#ctx0" brushRef="#br0" timeOffset="154437.03">21978 11677 0,'0'18'78,"0"17"-78,0-17 16,35 17-16,-17 35 47,0-70-32,-18-17 32,0-19-31,-18 36-1</inkml:trace>
  <inkml:trace contextRef="#ctx0" brushRef="#br0" timeOffset="156157.25">21890 11659 0,'0'36'140,"0"-19"-140,-18-17 16,18 18-16,-35 17 31,35-17 0,18-1 63,-1-17-78,1 0-1,0 0 1,17 36 0,-18-36-1,1 0 17,-18-53 61,0 18-77,0-1 0,0 19 15,-18 17-16,18-18-15,0 53 125,0-17-125,0 17 32,0 0-32,0-70 78,0-18-63,-17 36 1,17-1-16,-35-17 16,35 17-1,0 36 110,0 17-31,0 0-47,-18-17-31,18 0 155,0-1-155,18-17 47</inkml:trace>
  <inkml:trace contextRef="#ctx0" brushRef="#br0" timeOffset="156765.17">22102 11800 0,'-18'0'16,"36"0"78,-1 0-79,36-35 1,18 18 15,-36 17 0,-53 0 1,-35 0-17,0 0 1,18 0 0,18 0-1,52 0 63,-18 35-46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28:53.8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8961 5521 0,'-18'0'16,"53"0"202,-17 0-202,17 0-16,-17 0 16,88 0 15,88 0 0,-141 0-15,35 0-1,-53 0 1,0 0 0,-52 0 30,-19 0-30,1 0-16,-35 0 16,-36 0-1,-53 0 17,124 0-17,-36 0 1,53 0-1,36 0 32,17 0-47,1 0 16,193-35 0,-158 35-1,140 0 1,-105 0-1,0 17 17,-53-17-32,-18 0 0,0 0 31,-52 0 31,-36 0-62,0 0 16,-53 0 0,0 0-1,0 0 1,18 0 0,35 0-1,71 0 32,0 0-31,34 0-1,54-17-15,35 17 32,0 0-17,89 0 1,-142 17-1,-35-17 1,-18 0 0,-70 0 31,0 0-47,-71 0 15,0 0 1,0 0-1,0 0 17,142 0 15,16 0-32,19 0-15,17 0 16,124 0-1,-159 0 1,-18 0 0,0 0-1,-52-17 48,-1 17-63,-17 0 15,17-36-15</inkml:trace>
  <inkml:trace contextRef="#ctx0" brushRef="#br0" timeOffset="6589.91">2981 6562 0,'18'0'266,"17"0"-251,-17 0 1,17 0 0,-18 0-1,54 0 17,-36 0-17,36 0 1,-54 0-1,36 0 1,-17 0 0,52 0 15,-53-36-15,0 36-1,18 0 1,-17-17-1,-1 17 1,35 0 0,1 0-1,-36 0 1,18 0 0,-18 0-1,1 0 1,17 0-1,0 0 1,-36 0-16,1 0 16,52 35 15,-17-35-15,0 0 15,-17 0-16,34 0 1,-35 0 0,18 0-1,-17 0 1,-1 0 0,0 18-1,36-18 1,-36 0-1,-17 0 1,-1 0 0,54 0-1,-1 0 17,-52 0-32,17 0 31,53 0-16,-70 0-15,17 35 16,36-35 0,-18 0-1,-53-18 32</inkml:trace>
  <inkml:trace contextRef="#ctx0" brushRef="#br0" timeOffset="8197.92">6914 6703 0,'0'-18'47,"18"18"-15,0 0-1,17 0 0,18 0-15,-18 0-1,18 0 1,-18 0 0,1 0-1,-1 0 1,53 0 15,-53 0-15,18 0-16,-35-35 15,35 35-15,0-18 16,0 18 15,-18 0-15,0 18 15,1-18-15,-19 35-1,18-35 1,18 0 0,18 18 15,-53-18-31,35 35 15,-36-35-15,18 0 16,36 18 0,-36-18-1,1 0 17,34 17-17,-17-17 1,-18 0-1,1 36 1,-1-36 0,35 17-1,-34-17 1,-1 36 0,18-36-1,17 17 16,-34 18-31,17-17 32,17-18-17</inkml:trace>
  <inkml:trace contextRef="#ctx0" brushRef="#br0" timeOffset="26933.65">10530 7232 0,'36'0'63,"-1"0"-48,-35 18-15,35-18 16,36 0 15,-36 0 0,-70 0 1</inkml:trace>
  <inkml:trace contextRef="#ctx0" brushRef="#br0" timeOffset="27252.69">10478 7161 0,'0'18'16,"0"0"-1,0-1 1,0 54 0,0-54-1,17-17 32</inkml:trace>
  <inkml:trace contextRef="#ctx0" brushRef="#br0" timeOffset="28350.75">10495 7126 0,'-17'0'16,"-19"0"15,1 18-15,0 17-1,-1 0 1,1 18-1,35-35-15,0-1 32,-18-17-32,18 36 15,36-19 17,-1-17-32,0 0 31,-17 18-31,0-18 31,-18-18 32,0 1-63,35-19 15,-35-34 1,0 52-1,-18 36 79,1 0-78,-19-18-1,36 35 1,-35-35-16,35 17 16,-18-17-1,36 0 48,0 0-48,17 0 1,-35-17 0,-18 17 15,18 17-15,-35-17-16,35 18 31,-18-18-31,36-18 47,-18-17-47,35 0 15,1 0 1,-36 52 15,0 1-15,0 35-1,0-18 17,17-70-1,-17 17-31,0 1 31,-17 17 0</inkml:trace>
  <inkml:trace contextRef="#ctx0" brushRef="#br0" timeOffset="33701.54">16404 8361 0,'18'0'250,"17"0"-235,0 0 1,1 0 0,-1 0-1,0 0 1,-17 0 0,-53 0 62,17 0-78,0 0 15,-35 0 1,18 0 0,-18 0-1,36 0 1,-1 0 15,36 0 16,-1 0-47,18 0 16,1 0-1,52 0 1,-53 0-1,-17 0 1,-36 0 31,1 0-31,-19 0-16,19 0 15</inkml:trace>
  <inkml:trace contextRef="#ctx0" brushRef="#br0" timeOffset="34991.25">16369 8308 0,'-18'0'0,"18"35"172,0 0-156,0 1-1,0-1 1,0-17 0,0-36 62,0-17-78,0-18 15,0 18 1,0 52 62,0 1-62,0-1-16,0 1 15,0 53 1,0-36 0,0-53 30,0-17-46,0-53 16,0 0 15,0 52-15,0 19 0,0 34 46,0 1-62,0 17 0,-35-17 16,35 35-1,0-36 1,0 1 15,0-36 0,0-17-15,0-18 0,0 36-16,0-36 31,0 88 16,0 0-32,0 1 1,0 34 0,0-88 46,0-17-46</inkml:trace>
  <inkml:trace contextRef="#ctx0" brushRef="#br0" timeOffset="37092.68">16298 8202 0,'0'18'78,"-35"17"-62,0 0-1,17 1 1,-17-1 0,17-18 15,53-17 63,1 0-79,-19 0 1,36 0 0,-35 0-1,-36 0 79,-17 0-78,0 0-1,35 36-15,-36-36 16,19 17-1,-18-17 204,35-35-203,17 53 62,18-1-62,1 19-1,-1-19 1,-17 19 15,-18-54 32,0-17-48,-36 35 1,36-18-16,-35 18 15,70 18 64,-17-18-79,0 35 15,17-35-15,0 53 16,18-36-1,-88-17 64,17-17-79,1 17 15,-19-35 1,36 17-1,-53 18-15,36-18 16,17 1 31,0-19-16,0 19 0,0-1-15,0-17 0,35 52 124,-35 1-140,0 17 16,18 18 15,-18-35-31,0-53 47,35-1-31,-35-34-1,0 52-15,0-35 16,0 36 0,0 34 30,0 1-46,0 0 16,0 70 0,18-88-1,17-36 17,-35-16-32,35-37 31,-17 72-31,-18 34 31,0 36-15,0 35-1,0-70 1,35-18 0</inkml:trace>
  <inkml:trace contextRef="#ctx0" brushRef="#br0" timeOffset="92428.56">14217 9260 0,'-18'36'0,"-17"-36"15,17 0 16,1 0-15,-19 0 15,19 0-15,17 17 0,-35-17-1,17 18 1,36-18 78,17 0-94,0 0 15,18 35 1,35-35 15,-70 18-31,-36-18 47,1 0-31</inkml:trace>
  <inkml:trace contextRef="#ctx0" brushRef="#br0" timeOffset="92726.86">13935 9260 0,'0'0'0,"-18"0"46,18 53-30,0 0 0,0-35-16,0 17 15,0 0 17,0-70-1,0 18-31</inkml:trace>
  <inkml:trace contextRef="#ctx0" brushRef="#br0" timeOffset="93551.93">13917 9208 0,'0'0'0,"-18"0"46,18 35-46,-35-18 16,-18 36 0,0-17 15,0-1-15,0 0-1,18-17 1,70-1 62,1-17-62,-19 0-16,1 0 15,70 0 1,-35 0-1,-18 0 1,-17-35 47,-18 0-48,35-18-15,-35 18 16,18-18-1,-18 18 17,-18 35-1,18 17-15,-35-17-1,35 18-15,-18-18 0,1 17 31,-36-17-31,0 36 32,18-19-32,-1 19 31,36-19 31,18-17-62,-18 18 16,18-18 15,-18 18-31,0 17 32</inkml:trace>
  <inkml:trace contextRef="#ctx0" brushRef="#br0" timeOffset="94461.25">10142 10813 0,'0'0'0,"36"0"16,17-18 15,52-88 0,-69 71-15</inkml:trace>
  <inkml:trace contextRef="#ctx0" brushRef="#br0" timeOffset="95186.99">10636 10125 0,'0'17'31,"0"1"-15,0 88-1,0 0 16,0-71 1,0-53-17,0-35 1</inkml:trace>
  <inkml:trace contextRef="#ctx0" brushRef="#br0" timeOffset="95833.22">10636 10072 0,'0'-18'16,"-35"18"46,17 0-46,18 18-16,-17-18 15,17 35-15,-106-17 16,35 17 15,54-17-31,-1-1 32,-17-17-17,35 36 16,0-19 1,17 1-17,36 35 1,53-36 0,-71-17-1,18 36 1,-35-36-16,-18-18 94,0-17-79</inkml:trace>
  <inkml:trace contextRef="#ctx0" brushRef="#br0" timeOffset="96334.27">10742 10178 0,'0'0'0,"-35"0"15,0 0 1,17 0-1,18 35 1,18-35 31,17 0-31,0 0-16,18 0 15,88 18 1,-88-18-1,0 35 17,-88-70 46</inkml:trace>
  <inkml:trace contextRef="#ctx0" brushRef="#br0" timeOffset="97831.76">10654 10107 0,'-18'0'63,"1"0"-47,-19 0-1,19 18 16,-36-18-15,18 17 0,17 1-16,-17 17 15,-1-17 1,19 17 15,17-17-15,-18-18-1,53 0 79,-17 0-78,17 0-16,-17 0 15,0-35 1,17 35 0,-70 17 46,17-17-46,18 18-16,-18-18 15,18 17 32,18-17 0,0 0-47,17 0 31,0 36-15,-17-36 47,-18-18-63,35-35 15,-35 36 1,18-19-1,-18 19-15,17 17 63,-17 53-47,0-1-16,0-34 31,36-18 0,-36-18-15,17 1-16,-17-18 15,18 35 1,-18 35 31,0 0-47,0-17 15,0-1 1,0-52 31,0 17-31,-53-17-16,18-18 15</inkml:trace>
  <inkml:trace contextRef="#ctx0" brushRef="#br0" timeOffset="104175.9">12541 11201 0,'18'0'203,"35"0"-187,-18 0-1,0 0-15,1 0 16,-1 0-16,53 0 31,-35 17 0,-35-17-31</inkml:trace>
  <inkml:trace contextRef="#ctx0" brushRef="#br0" timeOffset="104773.95">12453 11060 0,'0'52'110,"0"-34"-95,0 17-15,0 1 16,0-19 0,0 1 15,0-36 16</inkml:trace>
  <inkml:trace contextRef="#ctx0" brushRef="#br0" timeOffset="106298.03">12453 11060 0,'-35'0'78,"35"17"-78,-18-17 16,18 35 0,-18-35-16,-17 18 15,18 0 1,17 17 0,-18-35-1,18 18 16,0-1 1,35 1-17,-17-18 1,-18 35 0,17-35-16,1 0 31,17 18-16,-17-36 48,-18 1-47,0-19-16,0 19 15,18-1 1,-18-17-1,0-1 1,0 54 47,0 17-48,0-17-15,0 0 16,0 17-1,0-70 48,0 17-47,0 36 62,0 17-78,0-17 15,-18-18-15,18 35 16,0-70 46,0 17-46,0 0-16,0 1 16,0-19 15,0 54 31,0 0-62,0-1 0,0 19 16,-18-36 0,18-18 31,0 0-32,0 1-15,0-19 31,-35 36 16,17 0-31,1 0 0,17 18-1,-18-18 16,53-35 32,-17 35-47,-18 17 30</inkml:trace>
  <inkml:trace contextRef="#ctx0" brushRef="#br0" timeOffset="199693.74">11430 12400 0,'35'0'0,"-17"0"16,105 0 15,-87 0-31,34 0 31</inkml:trace>
  <inkml:trace contextRef="#ctx0" brushRef="#br0" timeOffset="199993.25">11359 12241 0,'0'18'47,"36"17"-47,-1 1 32,-35-1-32,0-18 15,0 1 1</inkml:trace>
  <inkml:trace contextRef="#ctx0" brushRef="#br0" timeOffset="200422.25">11412 12277 0,'-35'0'16,"0"0"-1,0 0 1,-1 0 0,1 35-1,35 0 1,-35-17-16,-1 17 16,36-17-1,0-1 1,53 19-1,-17-36 1,17 17 0,-18-17-1,-18 0 17,-17-35-1,0-36-16,0 36 1,-17 35 0,-18 0 15</inkml:trace>
  <inkml:trace contextRef="#ctx0" brushRef="#br0" timeOffset="201525.29">11307 12382 0,'0'18'78,"35"0"-78,-35 35 31,0-36-15,0-34 30,0-36-46,0-18 32,17 71-17,-17 18 1,0 17 0,36 36-1,-36-54 1,17-70 31,-17 18-47,0 0 15,0 17 1,0 36 31,0 17-47,-35 18 31,35-71-15,0 1-1</inkml:trace>
  <inkml:trace contextRef="#ctx0" brushRef="#br0" timeOffset="201856.13">11395 12347 0,'-18'0'31,"0"0"-15,1 0-1,-18 0 1,35 18-1,-36-18-15,36 35 32,0-17-32,18 17 31,0-35-15,-1 0-1</inkml:trace>
  <inkml:trace contextRef="#ctx0" brushRef="#br0" timeOffset="-88984.15">11342 12312 0,'0'18'204,"0"17"-173,0 0 0,0-17-15,0-1 31,0-52 31,0 0-63,0 0-15,0-1 16,0 19 15,0 52 32,0 0-63,0-17 15,0-1-15,0 19 16,0 17 15,0-71 32,0-17-48,0-1 1,17 1 0,-17 18-1,0-1 16,0 53 32,0-17-63,0-1 16,0 1-1,0 35 1,0-35-1,18-36 32,-18-17-31,0-1 0,35 36-16,-35-17 15,0 52 32,0-17-31,0 17-1,0 0 1,0 18 0,-17-70 30,17-1-30,-18-17-16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35:12.7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16104 3334 0,'36'0'172,"-19"0"-157,18 0-15,1 0 16,-1 0-16,18 0 16,18 0-1,-54-36 16</inkml:trace>
  <inkml:trace contextRef="#ctx0" brushRef="#br0" timeOffset="331.06">16281 3316 0,'0'18'31,"0"17"-31,35 36 16,0-36 0,-17 18-1,17 0 1,-52 35 15,-1-88-31,-123 70 31,88-70-15,-141 0 0,194-35-1</inkml:trace>
  <inkml:trace contextRef="#ctx0" brushRef="#br0" timeOffset="654.14">16563 3722 0,'0'0'0,"18"0"16,17-71 0,0 36-1,-17-18-15,35-35 16,0 88 0,-18 0 15,-17 176-16,-18-70 1,0-71 15,-36-52-15</inkml:trace>
  <inkml:trace contextRef="#ctx0" brushRef="#br0" timeOffset="833.67">16633 3616 0,'36'0'31,"-19"0"-15,36 0 0,36-35-1,-54-18-15</inkml:trace>
  <inkml:trace contextRef="#ctx0" brushRef="#br0" timeOffset="1077.23">16986 3492 0,'0'18'31,"0"17"-31,0 89 31,36-106-31,16 17 32,-16-53-17,-1-52 1,-35 17 0,35 35-1,-17-35 1</inkml:trace>
  <inkml:trace contextRef="#ctx0" brushRef="#br0" timeOffset="1434.22">17339 3687 0,'0'0'0,"0"-18"16,18-17-16,70-124 16,-88 141-1,70-17 1,-52 176 31,-18-88-47,0 0 15,0-35 1,0 34-16</inkml:trace>
  <inkml:trace contextRef="#ctx0" brushRef="#br0" timeOffset="1610.22">17462 3651 0,'18'0'16,"0"0"0,-1 0-16,1 0 15,17 0 1,1 0-1,-1 0-15</inkml:trace>
  <inkml:trace contextRef="#ctx0" brushRef="#br0" timeOffset="1767.29">17780 3687 0,'18'88'31,"-18"-53"-31,0 0 15,0-17 1</inkml:trace>
  <inkml:trace contextRef="#ctx0" brushRef="#br0" timeOffset="2764.38">18239 3528 0,'0'35'31,"-18"0"-31,18 18 16,-18-17 15,18-89 0</inkml:trace>
  <inkml:trace contextRef="#ctx0" brushRef="#br0" timeOffset="2945.38">18415 3387 0,'0'53'31,"0"-1"-31,0 1 16,0 0-16,0 71 31,-53-124-31,35 17 16</inkml:trace>
  <inkml:trace contextRef="#ctx0" brushRef="#br0" timeOffset="3101.38">18327 3545 0,'0'0'0,"17"0"16,54 0-1,0-35 1,-36 35-16</inkml:trace>
  <inkml:trace contextRef="#ctx0" brushRef="#br0" timeOffset="3278.38">18927 3369 0,'-36'123'31,"36"-87"-16,-35 34 1,0-70 15</inkml:trace>
  <inkml:trace contextRef="#ctx0" brushRef="#br0" timeOffset="3478.93">18732 3440 0,'18'0'31,"17"0"-15,1 0-16,34 0 15,-34 0 16,-19 0-31</inkml:trace>
  <inkml:trace contextRef="#ctx0" brushRef="#br0" timeOffset="3793.45">19209 3422 0,'-18'18'16,"0"70"-1,-17 35 1,35-87 0,0-1-1,0-53 17</inkml:trace>
  <inkml:trace contextRef="#ctx0" brushRef="#br0" timeOffset="4034.48">19173 3457 0,'0'0'15,"36"0"1,17 0-16,0 18 31,-36 52-15,-17 1-1,0-36 1,-35-35 0,0 0-1,17 0 1</inkml:trace>
  <inkml:trace contextRef="#ctx0" brushRef="#br0" timeOffset="4260.46">19562 3563 0,'0'0'0,"0"18"32,0 17-17,0 18 1,0-18-1,0-17 1,0-36 15</inkml:trace>
  <inkml:trace contextRef="#ctx0" brushRef="#br0" timeOffset="4551.46">19597 3492 0,'17'0'32,"1"-17"-32,17 17 15,-17 0 1,0 0 15,-1 0-15</inkml:trace>
  <inkml:trace contextRef="#ctx0" brushRef="#br0" timeOffset="4735.99">19685 3528 0,'0'0'0,"0"17"31,18-17-15,17 0-1,-35 36 1,0-1-1,-18-17-15</inkml:trace>
  <inkml:trace contextRef="#ctx0" brushRef="#br0" timeOffset="4978.5">20038 3722 0,'0'0'0</inkml:trace>
  <inkml:trace contextRef="#ctx0" brushRef="#br0" timeOffset="5134.58">20232 3775 0,'0'0'15,"53"0"48</inkml:trace>
  <inkml:trace contextRef="#ctx0" brushRef="#br0" timeOffset="5246.58">20514 3828 0,'0'0'0,"0"17"16,18-17 15</inkml:trace>
  <inkml:trace contextRef="#ctx0" brushRef="#br0" timeOffset="5384.11">20884 3845 0,'0'0'0,"36"0"47,-19 0-32</inkml:trace>
  <inkml:trace contextRef="#ctx0" brushRef="#br0" timeOffset="5498.09">21220 3828 0,'70'0'31,"-140"0"-31,175 35 15,-87-35 1,-36-53 0</inkml:trace>
  <inkml:trace contextRef="#ctx0" brushRef="#br0" timeOffset="11956.52">16316 4674 0,'0'18'32,"0"17"-32,0-17 15,0-1-15,0 54 31,0 17 1,0-17-17,0-36 1,0 18 0,0-35 15</inkml:trace>
  <inkml:trace contextRef="#ctx0" brushRef="#br0" timeOffset="12542.63">16175 4727 0,'0'0'0,"0"-35"15,0 17 1,0 1 0,35-19 15,53 36-16,-52 0-15,34-17 16,1 17 0,-36 0-16,-17 0 15,35 53 1,-53 17 0,0-35 15,-71 18-16,36-17 1,-1-36 0,72 17 62,-19 19-78,19-1 15,17 71 1,-18-53 0,-18-18 15,-17-53-15</inkml:trace>
  <inkml:trace contextRef="#ctx0" brushRef="#br0" timeOffset="12857.15">16951 4674 0,'0'36'32,"0"-19"-32,0 71 15,0 71 1,0-106 0,18-53 15,-18-18-16</inkml:trace>
  <inkml:trace contextRef="#ctx0" brushRef="#br0" timeOffset="13122.19">16828 4727 0,'0'-35'16,"17"35"-16,36 0 15,35 0 1,-35 0 15,0 0-15,-35 0-1,-18 18 1,0-1 0</inkml:trace>
  <inkml:trace contextRef="#ctx0" brushRef="#br0" timeOffset="13289.19">16986 4780 0,'0'0'0,"36"0"46,-1 0-46,0 0 0,36-18 16,-54 18 15,-34 89-15</inkml:trace>
  <inkml:trace contextRef="#ctx0" brushRef="#br0" timeOffset="13441.21">16969 5115 0,'0'0'0,"17"0"16,1 0-1,52 0 1,1-53 0,-53 53-16</inkml:trace>
  <inkml:trace contextRef="#ctx0" brushRef="#br0" timeOffset="13746.19">17339 5186 0,'0'0'16,"53"-35"-1,53-107 1,35-69-1,0-54 1,-106 230 0,-35 0-1,0 52 1,0 124 0,-17 142-1,-19-107 1,36-141-1,-17 1 17</inkml:trace>
  <inkml:trace contextRef="#ctx0" brushRef="#br0" timeOffset="13939.2">17515 5027 0,'18'0'16,"17"0"-16,18 0 16,53-18-1,-18-17 1,-52 35-16,34-17 16</inkml:trace>
  <inkml:trace contextRef="#ctx0" brushRef="#br0" timeOffset="14325.21">18133 4815 0,'0'0'0,"70"-17"15,1-1 1,-18 18-1,-36 0 1,19 0 0,-160 35 31,71 1-47,-17-1 15,-36 18 1,71-35-16,-18 34 15,53-16 1,35-1 15,124-17-15,-71-18 0,0-18-1,-17-35-15</inkml:trace>
  <inkml:trace contextRef="#ctx0" brushRef="#br0" timeOffset="14529.3">18538 4851 0,'36'0'16,"-19"17"-1,-17 19-15,36 17 16,-36-1-1,0-34 1,-36-18 0,-17 0-1</inkml:trace>
  <inkml:trace contextRef="#ctx0" brushRef="#br0" timeOffset="14681.79">18415 4851 0,'71'0'32,"-1"-18"-17,1 18 1,-54 0 0</inkml:trace>
  <inkml:trace contextRef="#ctx0" brushRef="#br0" timeOffset="14829.79">18821 5009 0,'0'0'0,"0"53"0,0 88 15,0-52 17,-36-36-17</inkml:trace>
  <inkml:trace contextRef="#ctx0" brushRef="#br0" timeOffset="15640.8">19332 5009 0,'0'0'0,"0"53"0,0 0 16,0-17-16,0-1 31</inkml:trace>
  <inkml:trace contextRef="#ctx0" brushRef="#br0" timeOffset="16062.8">19226 4815 0,'0'0'0,"0"-17"16,89-1 0,-54 18-1,71 0 1,-71 0-1,18 18 1,-53 17 0,0 36-1,-53-18 17,0-36-32,35-17 15,18 35 16,0 1-15,53 17 0,-17-18-1,17 18 1,-36-53 0,18 0-16</inkml:trace>
  <inkml:trace contextRef="#ctx0" brushRef="#br0" timeOffset="16328.39">19897 4815 0,'35'0'16,"-35"106"15,0-70-31,0 69 31,0-69-15,-18-72 15</inkml:trace>
  <inkml:trace contextRef="#ctx0" brushRef="#br0" timeOffset="16542.93">19844 4833 0,'53'-35'31,"-18"35"-31,88 0 15,-52 0 17,-36 0-32,-52 0 31,-1 35-31</inkml:trace>
  <inkml:trace contextRef="#ctx0" brushRef="#br0" timeOffset="16809.93">20002 4921 0,'18'0'32,"17"0"-17,-17 0-15,-36 36 32,-17 34-1,17-35-16,18-17 1,0 17 0,89-35-1,-36 0 1,52-35 0,-69 17-16</inkml:trace>
  <inkml:trace contextRef="#ctx0" brushRef="#br0" timeOffset="16998.02">20355 4939 0,'0'18'16,"0"17"-16,0-18 16,0 1-16,0 53 15,0-54 16,0 1-31,0-36 32</inkml:trace>
  <inkml:trace contextRef="#ctx0" brushRef="#br0" timeOffset="17233.56">20355 4868 0,'0'0'0,"36"0"16,69 0-1,-69 0 1,52 36 0,-53-1-1,-70 53 17,0-53-32,-107 18 31,107-53-31,0-53 31</inkml:trace>
  <inkml:trace contextRef="#ctx0" brushRef="#br0" timeOffset="17643.2">20673 4974 0,'17'0'15,"19"0"17,-36 18-1,0 35-16,0-18 1,0-17 0,17 17-1,19 0 1,34-35 0,-17 0-1,-18-17 1,1-19-16,17-52 15,-53 35 32,-18 53-47</inkml:trace>
  <inkml:trace contextRef="#ctx0" brushRef="#br0" timeOffset="17901.18">21184 4992 0,'0'0'0,"88"123"31,-88-87-16,53-1 1,-35-35 15,0-35-15</inkml:trace>
  <inkml:trace contextRef="#ctx0" brushRef="#br0" timeOffset="18134.18">21325 4974 0,'0'0'16,"-17"0"-16,-1 0 15,-52 35 1,52 1 0,-17-1-1,17 0 1,18 1-1,0-19 1,0 1 0</inkml:trace>
  <inkml:trace contextRef="#ctx0" brushRef="#br0" timeOffset="18416.18">21502 5062 0,'17'0'16,"-17"36"-16,36-19 15,-36 1 17,0 17-32,0-17 31</inkml:trace>
  <inkml:trace contextRef="#ctx0" brushRef="#br0" timeOffset="19934.25">21960 4921 0,'18'0'62,"0"0"-46,-1 0-1,19 18 1,17-18 15,-53 18-31,-53-18 94,17 0-78,19 0-16,-19 17 15,-52 18 1,53 1-16,17 17 16,-17-36-1,35 19 1,53-1-1,18 0 1,-19-35 0,90-18 15,-54-17-31,-53 35 16</inkml:trace>
  <inkml:trace contextRef="#ctx0" brushRef="#br0" timeOffset="20301.8">22613 4974 0,'0'-35'16,"-18"35"0,-17 0-1,0 0 1,-18 18-1,71 70 32,-1-88-47,71 70 32,-35-34-17,-53-19 1,-35-17-1,-18 35 1,35-35 0,1 0-16,-1 0 15,-35 0 1,53-17 0</inkml:trace>
  <inkml:trace contextRef="#ctx0" brushRef="#br0" timeOffset="20613.9">22966 4992 0,'0'-35'16,"-18"35"15,-17 0-15,17 0-1,18 17 1,-35 18 0,53 1-1,87 34 1,-105-17 0,18 18-1,-36-36 1,1-35-1,-18 0-15</inkml:trace>
  <inkml:trace contextRef="#ctx0" brushRef="#br0" timeOffset="20779.87">23089 5292 0,'0'0'0,"0"17"15,0 1-15,0 35 16,0-35 0,-35-18-1,35-18-15</inkml:trace>
  <inkml:trace contextRef="#ctx0" brushRef="#br0" timeOffset="21013.87">23407 5027 0,'0'35'0,"0"-17"16,0 123-1,0-106 1,0 18 0,35-53-1</inkml:trace>
  <inkml:trace contextRef="#ctx0" brushRef="#br0" timeOffset="21215.98">23724 5027 0,'0'0'0,"0"88"16,0 89-1,0-89 1,0-70 0,-35-18 15,35-18-31</inkml:trace>
  <inkml:trace contextRef="#ctx0" brushRef="#br0" timeOffset="21363.94">23601 5203 0,'17'0'16,"19"0"-1,34 0 1,18 0-1,-70-17-15</inkml:trace>
  <inkml:trace contextRef="#ctx0" brushRef="#br0" timeOffset="21531.94">24112 5098 0,'0'70'16,"0"-17"-1,0-18 1,0 1 0,-17-36-1,-19-18-15</inkml:trace>
  <inkml:trace contextRef="#ctx0" brushRef="#br0" timeOffset="21705.97">23936 5045 0,'53'0'16,"35"0"-1,18 0 1,-71 17 0,0-17-1,-35 18-15</inkml:trace>
  <inkml:trace contextRef="#ctx0" brushRef="#br0" timeOffset="24508.03">21819 5203 0,'0'0'0,"0"-17"15,0-18 1,36 35 0,-36 35 46,0 0-46,17-35 15,1-35-31,17-18 16,18-18-16,-35 1 15,35-1 1,0 36 0,-53 70-1,0 36 1,-18 140-1,18-193 1,35-18 0,0-18-1,89-87 1,-106 69 0,52 54 15,-35 17-16,-35 1-15,0 16 16,18-16-16,17-36 31,18-53-15,141-124 0,-158 142-1,34 35 1,-35 53-1,1 35 1,52-88 15,71-88-15,105 0 15,-193 88-31,17 0 16,-18 70-1,36 1 17,-70-71-32,87-18 31,36 1-15,-106 17-16,35 0 15,-53 0 1,0 53-1,-35-18 1</inkml:trace>
  <inkml:trace contextRef="#ctx0" brushRef="#br0" timeOffset="25717.7">21661 5062 0,'0'18'15,"0"17"1,-18-35-16,-17 71 31,-54-1 1,72-70-17,-18 0 1</inkml:trace>
  <inkml:trace contextRef="#ctx0" brushRef="#br0" timeOffset="26426.74">21749 5468 0,'35'0'31,"-35"18"16,0 17-31,0-17-1,-18 52 1,1-17 0,17-35-1,0 17 1,0-53 15,35 1-15,-35-19-16,35 1 15,-17 0 1,-18 88 31,0 0-47,0 17 16,0-52 15,0 0-16,35-18 1,18-71 0,-18 36-1,-17 17 1</inkml:trace>
  <inkml:trace contextRef="#ctx0" brushRef="#br0" timeOffset="26712.74">22260 5644 0,'0'0'16,"0"36"15,0-1-31,-17 18 16,17 35-1,-18-17 1,18-54 0,0-34 15,0-19-16</inkml:trace>
  <inkml:trace contextRef="#ctx0" brushRef="#br0" timeOffset="27327.45">22225 5644 0,'35'0'94,"-17"0"-78,17 0-16,89 0 31,-71 0-16,-18 0 1,-70 0 203</inkml:trace>
  <inkml:trace contextRef="#ctx0" brushRef="#br0" timeOffset="27536.5">22296 5733 0,'17'0'47,"18"0"-32,-17 0 1,-18 53 0,0-36-1,0 36 1</inkml:trace>
  <inkml:trace contextRef="#ctx0" brushRef="#br0" timeOffset="27654.6">22331 5927 0,'-18'0'31,"18"17"-15,71-17 0,17-35-1,-53 35-15</inkml:trace>
  <inkml:trace contextRef="#ctx0" brushRef="#br0" timeOffset="27853.72">22666 5803 0,'0'0'0,"0"18"32,0 17-32,0 36 31,0-36-31,0 0 0,0 18 16,0-35 15</inkml:trace>
  <inkml:trace contextRef="#ctx0" brushRef="#br0" timeOffset="28107.23">22701 5786 0,'0'0'0,"71"-36"31,-36 36-16,53 0 1,-52 18 0,-36 17-1,0 0 1,-53 18 15,0-17-15,17-36-1,1 0 1</inkml:trace>
  <inkml:trace contextRef="#ctx0" brushRef="#br0" timeOffset="28360.78">23036 5927 0,'0'35'0,"0"-17"15,0 87 17,0-16-32,0-72 31,36-34 0</inkml:trace>
  <inkml:trace contextRef="#ctx0" brushRef="#br0" timeOffset="28796.78">23213 5821 0,'0'0'0,"17"0"31,19 0-15,-19 17 0,1-17-1,-18 36 1,0-19 0,0 1 15,-35-18 63</inkml:trace>
  <inkml:trace contextRef="#ctx0" brushRef="#br0" timeOffset="29278.89">22772 5927 0,'35'0'31,"0"0"-31,1 0 16,-1 17-16,0-17 15,0 18-15,-17 17 16,-18-17 0,0-1-1,-88 36 16,70-53-31,-17 0 32,35-35-17</inkml:trace>
  <inkml:trace contextRef="#ctx0" brushRef="#br0" timeOffset="29640.95">23336 5891 0,'18'0'78,"17"0"-63,-35 18-15,18 17 32,-18 36-17,-18-18 1,-35-36-1,-17-17 1,17 0 0,35-17-1</inkml:trace>
  <inkml:trace contextRef="#ctx0" brushRef="#br0" timeOffset="29906.51">23442 6244 0,'35'0'0,"-70"0"0,88 0 15,-18-53 1,53-35-16,-17 17 31,-53 71-15,-18 53-1,0 36 1,0-54 0,0 18-1</inkml:trace>
  <inkml:trace contextRef="#ctx0" brushRef="#br0" timeOffset="30078.04">23601 6156 0,'17'-35'16,"1"35"-16,17 0 15,1 0-15,17 0 32,-36 0-32,36 0 15,-18 0 1</inkml:trace>
  <inkml:trace contextRef="#ctx0" brushRef="#br0" timeOffset="30357.04">23901 6138 0,'0'0'16,"53"0"-1,-18 0 1,-17 0 0,-54 18 30,1-18-46,0 35 16,-1 36 0,36-36-1,36 0 17,17-35-17,-18 0 1,35 0-1</inkml:trace>
  <inkml:trace contextRef="#ctx0" brushRef="#br0" timeOffset="30556.12">24236 6227 0,'0'0'0,"0"35"0,0 0 16,0-17 0,0-1-16,17-17 31</inkml:trace>
  <inkml:trace contextRef="#ctx0" brushRef="#br0" timeOffset="30806.1">24483 6262 0,'0'53'32,"0"-36"-32,-35 36 15,17-17 1,0-1-1,18 0 1,18-17 15,0-18-15,17 0 0</inkml:trace>
  <inkml:trace contextRef="#ctx0" brushRef="#br0" timeOffset="30965.1">24589 6615 0,'0'0'0,"0"35"46</inkml:trace>
  <inkml:trace contextRef="#ctx0" brushRef="#br0" timeOffset="31140.12">24730 6809 0,'35'0'63,"0"-18"-63,-17 18 15</inkml:trace>
  <inkml:trace contextRef="#ctx0" brushRef="#br0" timeOffset="31291.1">24924 6862 0,'0'0'0,"0"35"0,0 0 16,17-35 15,36 0-15,-17 0-16</inkml:trace>
  <inkml:trace contextRef="#ctx0" brushRef="#br0" timeOffset="31408.12">25224 7091 0,'0'0'16,"0"17"-1,17-17 1</inkml:trace>
  <inkml:trace contextRef="#ctx0" brushRef="#br0" timeOffset="43973.5">20620 6121 0,'0'-18'250,"0"0"-219,0-17-15,18 35 15,17 0 0,-35 18 47,17-18-78,-17 35 16,0-17 15,0-1-15,0 19 15,0-19-15,0 1 15,18 17 0,17-35-15,-17 0 15,-53 18 125,35-1-124,0 19-17,0-1 16,0-17-31,0-1 32,0 19-17,0-19 17,-36-17-17,19 0 1,-18-17 15,35-19-15,-18 1-1,18-18 1,0 18 0,35 0-1,-17 17 1,-1 18 15,-17 35 0,0 0-31,0 1 32,0-1-32,0-17 31,0-1-16,-17-52 17,17-18-17,0-17 1,0 34-16,0 1 16,0 0-1,0 52 32,0 54-31,35 35 15,-35-71-31,0-17 16,0-1-1,0-34 16,0-19-15,0-17 0,0 18-16,0 0 15,0-53 1,0 105 31,0 36-47,0 71 31,0-71-31,0-18 16,0-17-1,0-36 32,0-35-31,0-35-1,0 0 1,0 141 31,0-1-31,18-16-16,-18 52 15,0-35 1,17-53-1,-17-71 17,36-52-17,-36 35 1,0 52 0,0 72 15,0 17-16,0 52 1,0-52 0,35-35-16,-70-36 62,35-17-46,-36 17-16</inkml:trace>
  <inkml:trace contextRef="#ctx0" brushRef="#br0" timeOffset="72447.53">15152 7214 0,'-18'0'16,"-17"0"15,35-17-16,-18-19 17,1 36-17,17-35 1,0 53 46,0-1-46,0 1-16,0 35 16,0 17-1,17-34 17,-17-1-17,36-53 16,-36-52-15,0-1 0,0 54-1,0-1 1,0 106 15,17 36-31,-17 52 16,18-105-1,-18-124 32,0 0-47,-71-71 16,36 89-16,-18 17 31,18 18-31</inkml:trace>
  <inkml:trace contextRef="#ctx0" brushRef="#br0" timeOffset="79055.25">15928 5062 0,'0'0'0,"35"0"219,-17 0-188,-1 0 1,-17-17 233,36-19-249,-36 19-16,0-1 31,0 53 110,0-17-126,0-36 79,0 1-94,0-1 16,-18-17-1,18 17 1,0 36 46,18-18-62,-18 18 16,35-18 0,0 35-1,-17-18 1,-18 1 62,-35-18-78,17 0 31,18-18 63,0-17-16,-18 35-62,18 35 46,0 1-62,0-19 16,0 1-16,0 17 16,0-70 30,0 0-30,0-18 0,0 0-1,-17 35 1,17 36 31,0 17-32,0 0 1,17-70 47,-17 18-63,0-1 15,0 53 48,0 0-63,0 1 15,36-19 1,-36-34 46,0-1-46,0-17-16,0 17 16,0 1-1,35 17 48,0 0-48,-35 17 1,35-17 0,1 35-1,-36-17 48,-36-18-48,19 18 1,-1 17 0,-17-35-1,35 18 1,0-54 78,0 1-79,-18 35 1,1 0 140,-19 0-125,36 18-31,-53-18 16,18 17 0,18-17-1,17 18 1,-18-18 0,36 0 77,17 0-77,-53 0 93,36 0 32,-36 0-47,-17 0-94,17 0 15,1 0 1,34 0 46,19 0-46,-1 0 0,-18 0-1,-52 0 32,0 0-47,-18 0 16,-35 35-1,35-35 1,71 0 31,-1 0-47,18 0 16,71 0-1,-88 0 1,-53-35 78</inkml:trace>
  <inkml:trace contextRef="#ctx0" brushRef="#br0" timeOffset="89910.01">15452 7391 0,'-18'0'16,"36"0"187,-18-18-187,17 18-16,19-18 31,-19-17-15,-17 17-1,53 1 16,-35-18-15,-18-1 0,35 1-1,-35 17 1,0-17 0,18-18-16,-18 36 31,0-19-31,0 19 15,0-19 17,0 19-1,0-1 16,0 0-32,35-17 1,-35 18 15,0-1-15,-18 18 140,-17 0-140,0 0 15,17 0-15,71 0 109,-35 0-110,35 0 1,-36 0-16,36 0 31,-18 0-15,-35-35 62,0 17-62,0 0-1,0-35 1,-17 36-1,17-1 1,0-17 0,-35 35 62,17 18-47,-17 17-15,-18 18-1,35 0 1,0-36 15,18-52 188,36 0-203,-19 17-16,1 18 31,-18-35-16,35 35 17,-17 0 61,-18 17-77,18 19 0,-18-19-1,0 19 1,0-1 0,0-70 46,0-1-62,0 19 16,0-19-1,0 19 1,-18 34 46,18 1-46,-35-18-16,35 35 16,-18 1 140,0-36 31,-17 0-140</inkml:trace>
  <inkml:trace contextRef="#ctx0" brushRef="#br0" timeOffset="112123.55">19950 8026 0,'17'-36'282,"18"36"-267,-17 0 1,0 18 46,-18 0-46,0 17 0,0-17-16,0 17 31,0 18-16,0-18 1,0-17 0,0 52-1,35-70 1,-35 18 0,18-18 15,-18 35 16,0-17-47,0 17 15,0 0 1,0 1-16,0 34 31,-89-17-15,72-18-1,-124-35 1,17 36-16</inkml:trace>
  <inkml:trace contextRef="#ctx0" brushRef="#br0" timeOffset="140182.28">10495 9754 0,'18'0'219,"-1"0"-203,19 0-1,-19 0 1,1-17 15,0 17-31,17 0 16,-17 0 0,-1 0-1,18-18 1,1 18 15,-1 0-15,-17 0-1,52 0 17,-35 0-17,1 0 1,17 0-1,-18 0 1,0 0 0,-17 0-16,52 0 15,19 0 17,-36 0-17,-1 0 1,-16 0-1,52 0 17,-53 0-32,0 0 31,18 0-31,0 0 31,-17 0-15,17 0-1,-1 0 1,1 0 0,-17 0-1,-1 0 1,-17-35-16,17 35 16,0 0-1,0 0 1,36 0-1,-1 0 1,-17 0 15,-35-18-15,17 18 0,1 0-1,52 0 1,-53 0-1,0 0 1,18-35 0,18 35-1,-36 0 1,-17 0 0,35 0-1,35 0 16,-53 0-31,18 0 16,0 17 0,18-17 15,-36 0-15,0 0-1,0 0 1,1 18-1,17-18 1,-1 0 0,37 0 15,-54 0-31,0 0 16,0 0-16,124 0 31,-124 0-31,1 0 15,17 0 1,-53 18 15,0 17 1,-53-35-32</inkml:trace>
  <inkml:trace contextRef="#ctx0" brushRef="#br0" timeOffset="141872.16">7726 9737 0,'17'0'172,"19"0"-157,-1 0-15,-17 0 16,17 0 0,18 0-16,53 0 31,-36 0 0,-34 0-31,122 0 31,-52 35-15,-18-35 0,18 0-1,53 0 1,-53 0-1,35-18 1,-35 18 0,35-17-1,-124-19 1,36 36 15,-106 0 16,-123 0-31</inkml:trace>
  <inkml:trace contextRef="#ctx0" brushRef="#br0" timeOffset="143740.21">5256 9754 0,'18'0'156,"0"0"-124,35 0-1,-36-17-15,1 17-16,17 0 15,18 0 16,-35-36-31,70 36 32,-18-17-17,-34 17 1,34-36 0,-52 36-1,35-17 1,-18 17-1,18-18 1,-18 18 0,-17 0-1,17-35 17,18 35-32,0 0 15,0 0 1,-35 0-1,35 0 1,17 0 0,1 0 15,-36 0-15,0 0-1,18 0 1,-18 0-1,18 0 1,-17 0 0,-19 0-1,71 0 17,-70 0-32,17 0 15,1 0 16,-19 0-15,19 0 0,-19 0-1,-17 35 1</inkml:trace>
  <inkml:trace contextRef="#ctx0" brushRef="#br0" timeOffset="187211.05">14781 9402 0,'-35'0'78,"70"0"125,-17 0-187,0 0-1,87 0 1,-69 0 0,-1 0-1,-53 0 63,1 0-78,-1 0 16,-17 0 0,0 0-16,-1 0 0,1 0 31,0 0-31,17 0 31,53 0 32,1 0-48,-1 0-15,35 0 16,1 0-1,-36 0 17,-35-18 15,0 0-32,0-17 1,18 0-1,-18 17 1,0 53 47,0-17-63,0 0 15,0 35 1,0-36 15,0-70 32,0 18-63,0 0 15,0 17 1,0-35-16,0 36 31,0 34 16,53 1-47,-53 17 16,35-17-16,-17-18 15,35 70 1,-18-34-1,0-1 1,-35 0 0,0-17 15,-35-18-31,0 17 31,-18-17-15,0 0-1,18 0 17,17 0-17,18-35 17,0-18-17,0 18 1,0 0-1,0-1 17,35 36 30,-17 0-46</inkml:trace>
  <inkml:trace contextRef="#ctx0" brushRef="#br0" timeOffset="188070.36">15681 9260 0,'35'0'15,"18"0"1,-18 0 0,1 0-1,-19 0 1,1 0-1,-36-35 48,-17 35-47,17 0-1,-34 0 1,34 0-1,-35 0 1,35 0-16,1 18 16,-36 35-1,35 0 1,18-18 0,0 0-16,0 0 15,88 54 16,-52-89-31,69 17 16,-69-17-16,-19 0 16,36 0-1,-53-35 1,0 0 15,-35 17-15,0 18-1,17 0 1,53 0 15,-17 0-31,17 0 16,36-35 0,-18 35-1</inkml:trace>
  <inkml:trace contextRef="#ctx0" brushRef="#br0" timeOffset="188463.4">16245 9349 0,'0'-18'31,"-53"18"0,36 0-31,-1 18 16,-35 35-1,18-1 1,35-16 0,35-19-1,36 19 1,17-54-1,-35-35 1,-53 0 0,-35-17 15,-1 34-31,-17 19 31,18 17-15</inkml:trace>
  <inkml:trace contextRef="#ctx0" brushRef="#br0" timeOffset="188863.43">16651 9331 0,'-35'0'31,"0"0"-31,-54 0 31,72 18-31,-36 52 32,18-52-17,35 52 1,0-52-16,35 0 15,18 17 1,70-53 0,-35-35-1,-35-35 1,-53 35 0,-53 36-1,-35-19 16</inkml:trace>
  <inkml:trace contextRef="#ctx0" brushRef="#br0" timeOffset="189433.02">16792 9366 0,'71'0'31,"-18"0"-31,35-35 16,-18 35 0,-52 0-1,17 0 1,-52 0 31,-36 0-32,35 0 1,-17 0 0,0 0-1,-18 53 1,17 17-1,36 19 1,0-54 0,53 0-1,-17-35 1,-19 0-16,36 0 16,-18-53-1,-35 18 1,-17 17 31,34 18-16,1 0-15,-18-35-16</inkml:trace>
  <inkml:trace contextRef="#ctx0" brushRef="#br0" timeOffset="189815.02">17286 9366 0,'0'18'16,"0"0"0,0 17-16,0 0 15,0 53 1,0 0-1,-18-70 1,36-18 78,17 0-79,-17 0-15,0 0 16,-1 0 0,19 0-16,-1 0 15,0 0 1,-17-53 0,-1 53-1</inkml:trace>
  <inkml:trace contextRef="#ctx0" brushRef="#br0" timeOffset="190057.12">17674 9402 0,'0'17'16,"0"18"-16,0-17 15,0 53 1,0-1 0,0-52-1,0 17 1</inkml:trace>
  <inkml:trace contextRef="#ctx0" brushRef="#br0" timeOffset="190302.93">17657 9384 0,'17'0'31,"54"0"-16,-1 0 1,-17 0 0,-35 0-1,-18 18 17</inkml:trace>
  <inkml:trace contextRef="#ctx0" brushRef="#br0" timeOffset="190504.96">17762 9507 0,'53'0'15,"-35"0"-15,17 0 16,-17 0-1,-18 18 1</inkml:trace>
  <inkml:trace contextRef="#ctx0" brushRef="#br0" timeOffset="190677.96">17692 9790 0,'123'0'16,"-105"0"-1</inkml:trace>
  <inkml:trace contextRef="#ctx0" brushRef="#br0" timeOffset="-127555.4">14870 10513 0,'0'-35'281,"-18"35"-265,36 0 124,-1 0-124,18 0-1,-70-18 79,0 18-78,0 0-1,-1 0 1,19 0 0,70 0 77,-36 0-77,19 0-16,-1 0 16,18 0 15,-36 0-15,-52 0 30,17 0-46,1 0 16,-1 0 0,-70 0-1,70 0 1,36 0 62,0 0-78,35 0 16,-18 0-1,0 0 1,-17 0 0,-1 0 15,19 0 16,-36-18-47,17-17 31,-17 70 188,0-17-172,0 0-16,0-36 94,0 53 15,0-17-124,18-18-16,17-35 109,-35 17-109,18 0 16,-18-17 0,0 17-1,0 1 282,35 17-125,-35 17-156,35-17-16,-35 18 15,36-18 1,-36 35 31,0-52 15,-18 17-46,18-18-16,-18 18 16,1-18-1,17 1 1,-18 17-1,18 17 64,35 19-64,18-1 1,-35-35-1,-18 53-15,53-36 32,-71-17 46,1 0-63,-1-17-15,-35 17 16,0-18 15,18 18-31,17 0 32,54 0 46,-19 0-63,1 0-15,-1 0 16,54-17 0,-89 17 30,-17 0-30,0 0 0,17 0-16,1 0 31,17 17-31,-18-17 0,36 0 94,-1 0-63,-17-17-15,-17 17 265,-19 0-266,19 0 1,34 0 62</inkml:trace>
  <inkml:trace contextRef="#ctx0" brushRef="#br0" timeOffset="-59700.77">13388 11518 0,'18'0'94,"17"0"-79,-18 0 1,36 0 31,36 0-32,-54 0 1,-35-35 0</inkml:trace>
  <inkml:trace contextRef="#ctx0" brushRef="#br0" timeOffset="-59319.61">13335 11483 0,'0'18'31,"-18"-18"-31,18 17 31,0 1 16,-35-18-31</inkml:trace>
  <inkml:trace contextRef="#ctx0" brushRef="#br0" timeOffset="-57610.55">13264 11359 0,'-17'0'16,"17"36"0,0-19-1,0 1 1,0 17 0,0 1-1,0-1 1,0-18-1,0 1 17,0-53 77,0 17-109,0-17 0,0-18 31,0 35-31,0-17 0,0 17 32,0 54 14,0-19-30,0 19 0,0-19-16,0 19 15,0-1 1,0 0 0,0-53 62,0-34-63,0 34-15,0-17 16,0 17 0,-53 18 62,18 0-47,35 35-31,-36-35 0,36 18 16,-35-18-1,17 18 1,18 17 62,18-35-62,17 0-1,-35 17-15,36-17 16,-19 0-1,1 18 1,-18-53 78,0 0-79,0 17 1,35-17-16,-35 52 78,0 19-78,0-19 16,-17 1-1,17 17 17,-18-35-17,0-18 1,18-17 0,0-35-1,0 52 1,-17 18 78,-36 0 62,35 0-141</inkml:trace>
  <inkml:trace contextRef="#ctx0" brushRef="#br0" timeOffset="-57289.5">13159 11412 0,'0'18'141,"0"-36"-63,0 1-78,0-19 16</inkml:trace>
  <inkml:trace contextRef="#ctx0" brushRef="#br0" timeOffset="-57181.48">13194 11359 0,'0'0'16,"-18"18"-1,18 0 1,-17-18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32.10703" units="1/cm"/>
          <inkml:channelProperty channel="Y" name="resolution" value="32.14286" units="1/cm"/>
          <inkml:channelProperty channel="T" name="resolution" value="1" units="1/dev"/>
        </inkml:channelProperties>
      </inkml:inkSource>
      <inkml:timestamp xml:id="ts0" timeString="2020-08-05T19:43:08.1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6032 6650 0,'18'0'141,"0"0"-94,-1 0-16,19 0-16,-19 0 1,1 0 0,35 0 15,-18 0-15,0 0 15,18 0-31,18 0 31,-36 0-31,18 0 16,-35 35-1,52-35 17,-52 0-17,17 0 1,-17 0-1,0 0 1,17 0 0,-18 0-1,1 0 1,17 18 0,18-18-1,18 0 1,-18 0-1,17 0 1,1-18 0,52 18 15,-17 0-31,0 0 31,-71 0-31,1 0 16,105 0-1,-71 0 1,18 0 0,-17 0-1,35 0 1,-71 18 0,36-18-1,-36 17 1,35-17-1,19 0 1,16 0 15,-34 0-31,0 0 32,17 0-17,-35 0-15,53 0 16,-1 0-1,1 0 1,0 0 0,18 0-1,17 0 1,-18 0 0,-70 0-1,53 0 16,-71 0-31,89 0 16,-54 0 0,18 0 15,-52 0-15,69 0-1,-34 0 1,17-35-1,-70 35 1,52 0 0,-17 0-1,-17 0 1,17 0 0,-1 0-1,1 0 1,18 0 15,-36 0-31,106 0 31,-105 0-31,69 0 32,1 18-17,0-18 1,0 0-1,53 0 1,-54 17 0,1-17-1,53 0 1,-88 0 15,-1 0-31,1 0 16,17 36-1,-18-36 1,36 0 0,-18 0-1,-17 0 17,53 0-17,-72 0 1,90 0-1,-54 0 1,123 0 15,-52 0-15,-53 0 0,-18-18-1,-17 18 1,-36 0-16,53 0 15,0 0 1,18 0 15,-70 0-15,34 18 0,1-18-1,-1 0 1,-52 0-1,35 0 1,-18 0-16,18 17 16,-18-17-1,36 0 1,35 0 0,-71 0-1,88 0 1,-34 0-1,52 0 17,-88 0-32,105 0 31,-69 0-15,-1 0-1,18 0 1,52 0-1,-69 0 1,69 0 0,-122 0-1,122 36 1,-52-36 0,-18 0-1,0 0 1,71 0 15,-106 0-31,106-18 31,-53 18-15,88-35 0,-124 35-1,142-18 1,-18 18-1,53-35 1,-176 35 0,70 0-1,-106 0-15,88-35 16,36 35 0,-124 0-1,124 0 1</inkml:trace>
  <inkml:trace contextRef="#ctx0" brushRef="#br0" timeOffset="1517.57">18486 6668 0,'17'0'93,"18"17"-77,1-17 0,17 0-1,0 0 1,-36 18-1,18-18-15,71 0 16,18 0 0,-1 0-1,71 0 1,53 0 15,-70 0-31,17 0 16,0 0-1,176 35 17,-141-35-17,18 0 1,-70 0 0,123 35-1,-89 1 1,89-36-1,-212 35 1,177-35 0,-177 0-1,-17 35-15,176-35 32,-142 0-32,195 35 31,-176-35-31,176 0 31,-71 0-15,124 0-1,-247 0 1,141 0 0,123 0-1,-106 0 1,54-17-1,105 17 17,-140 0-32,210-35 15,-281 35 1,405-53 15,-405 17-31,529 36 31,-177-35-15,107 35-16</inkml:trace>
  <inkml:trace contextRef="#ctx0" brushRef="#br0" timeOffset="16482.25">7285 7673 0,'-18'0'16,"-17"0"15,17 0 0,1 0 0,-19 0 32,54 0 31,-18-35-94,53 35 15,-35 0-15,34 0 16,54 0 15,-88 0-31,53-18 31,-36 18-31,0 0 32,-17 0-17,-36 0 32,-35 0-31,18 0-1,17 0-15,-35 0 16,-35 0 0,18 0-1,17 0 1,35 0-1,53 0 32,18 0-31,-18 0 0,124 0-1,-18 0 1,0 0-1,-105 0 1,17-35 0,-36 35-1,-34 0 17,-1 0-17,-35 0-15,-17 0 16,-1 0-1,0-18 1,19 18 15,87 0 32,-18 0-63,1 0 15,35 35 1,-18-35-16,-17 0 16,35 0-1,-71 0 48</inkml:trace>
  <inkml:trace contextRef="#ctx0" brushRef="#br0" timeOffset="20858.06">7514 7567 0,'-17'0'63,"-19"0"-1,54 0 63,17 0-109,-17 0-16,-1 0 16,19 0-16,-19 0 15,1 18-15,53-18 32,-1 35-1,-52-17-16,-36-18 48,0 0-47,-17 0-16,-18 0 15,-35 0 16,0 0-15,70 0-16,1 0 0,-19 0 31,54 0 16,0 0-31,35 0-1,52 0 1,-52 0 0,-35 0-16,17 0 15,0 0 1,-52 0 62,-18 0-78,17 0 16,0 0-1,18-53 48</inkml:trace>
  <inkml:trace contextRef="#ctx0" brushRef="#br0" timeOffset="21822.42">10142 7673 0,'18'0'78,"35"0"-78,17 18 16,89-1 15,-53-17-15,35 35 15,-35-35-15,17 0-1,-17 18 1,0-18 0,53 0-1,-124 0 1,18 35-16</inkml:trace>
  <inkml:trace contextRef="#ctx0" brushRef="#br0" timeOffset="22739.17">14376 7602 0,'0'0'0,"17"0"78,1 0-78,194 36 31,370 105 0,-194-71-15,17-34 0,-246-36-16,-18 35 15,159-35 1,-229 0 15,-54 0-15,-34 0-16</inkml:trace>
  <inkml:trace contextRef="#ctx0" brushRef="#br0" timeOffset="34670.98">4374 8749 0,'-17'0'62,"34"0"110,19 0-156,-1 0-16,-17 0 16,35 0-1,-18 0 1,18 0-1,-18 0 1,36 0 0,-36 0-1,0 0-15,71 0 32,-71 0-32,18 18 15,0-18 1,71 17 15,-72-17-31,1 0 31,-17 35-15,34-35 0,-17 0-1,18 18 1,-54-18-1,124 35 1,-105-35 0,70 0-1,-54 0 1,54 18 15,-35 17-31,-1-35 31,-17 18-31,36 17 32,-54-35-17,-18 0-15,19 0 16,17 0 0,-18 0-1,18 0 1,-18 0-16,18 0 15,18-17 1,52 17 0,-70 0-1,53-18 1,-36-17 0,54 17 15,-71 18-31,105-35 31,-52-1-15,53 36-1,-88 0 1,123-17 0,-141 17-1,123-35 1,-123 35-16,0-36 15,106 36 1,-54 0 0,1 0 15,18-17-31,52 17 31,-123 0-31,247 0 31,-230 0-31,89 0 32,-106 0-17,53 0 1,-53 0 0,-18 0-1,-70 0 63,-36 0-78</inkml:trace>
  <inkml:trace contextRef="#ctx0" brushRef="#br0" timeOffset="40320.61">7814 11906 0,'0'0'0,"-35"0"31,17 0 63,0 0-32,18 36-15,0-19-31,0 1-1,0 17 1,18-35 0,-18 35-16,53-35 15,-35 53-15,35-35 16,17 17 15,-52-35-31,52 18 16,1-1 15,-53-17-15,34 36-1,1-36 1,0 0-1,0 0 1,18 0 0,-54-18-1,54 18 1,-1-18 0,1 18-1,-36 0 1,36 0-1,35 0 1,-36 0 0,18 0-1,-17 0 17,35 0-17,-18 0 1,-17 0-1,-1 0 1,1 0 0,35 0-1,70 0 1,-70 0 0,17 0-1,107 0 1,-89 0-1,35-35 1,0 35 0,-17 0-1,-18 0 1,-70 0-16,88 0 16,-36 0 15,1 0-16,34 18 1,-69-1 0,16 19-1,-16-19 1,34 36 15,-105-53-31,35 36 16,-1 16-1,1 1 1,0 18 0,-17-36-1,-19-35 95,18-17-110,-35-19 15,36 1 1,-1 17 0,0 1-1,36-19 1,-18 36-1,0 0 1,35 0 0,-18 0-1,54 0 17,-89 18-32,1-18 15,34 0 1,54 18-1,-89-18 1,35 0 0,54 35-1,-54-35 1,19 18 0,-1-18-1,18 0 1,-18 35 15,18-35-31,-1 0 16,54 18-1,-53 17 17,0 0-17,17-35 1,-17 0-1,71 0 1,-72 0 0,1 0-1,-18 18 1,1-18 0,69 0-1,-34 0 1,-18 0-1,17 0 17,-17 0-17,-18 0 1,0-35 0,1 35-1,16-18 1,1-17-1,53 35 1,-36-36 0,1 36-1,105-35 1,-105 35 0,-18 0-1,-1 0 1,89-18-1,-70 18 1,-36 0 0,-17-35-1,-1 35 1,54-18 15,-54-17-15,18 18-1,-17 17 1,35-36 0,-18 36-1,-17-17 1,-1 17 0,-17 0-1,18-36 1,-36 36-1,18-17 1,-36 17 0,1 0-1,0 0 17,35-36-17,-18 19 1,35-1 15,-52 18-15,17 0-1,-17-35 1,0 35 0,-1-18-1,19 18 1,-19-35-1,1 35 1,17 0 0,-17-18-1,52 1 17,-52 17-17,0 0 1,17-36-1,0 36 1,-35-17 0</inkml:trace>
  <inkml:trace contextRef="#ctx0" brushRef="#br0" timeOffset="42316.6">11307 13053 0,'-18'0'47,"18"35"62,0 18-93,0 53-1,0-53 1,0 0-16,0 0 15,0-36 1,0 18 0</inkml:trace>
  <inkml:trace contextRef="#ctx0" brushRef="#br0" timeOffset="43042.49">11077 13070 0,'0'0'0,"0"-17"31,18 17-15,17-35 15,0 35-31,54-36 31,-72 36-31,19 0 0,52 0 32,-71 0-17,19 18 1,-36 0 0,0 70-1,-36-88 1,-69 70-1,87-70 17,36 18 30,-1-18-62,36 35 16,-18-35-16,1 18 15,17-1 1,-53 19 0,17-1-1,-34 0 17,-19-17-32,1-18 15,-88 35 1,87-35-1,-34 0 17</inkml:trace>
  <inkml:trace contextRef="#ctx0" brushRef="#br0" timeOffset="43597.56">11783 13635 0,'0'0'16,"0"-71"-1,17 36-15,-17 0 16,124-195 15,-54-52 0,-34 229-15,-19 53 0,-17 36 15,0 17-31,36 17 15,-36 159 1,0-176 0,0 35 15,0-70-31,-36-18 31,19 0-15</inkml:trace>
  <inkml:trace contextRef="#ctx0" brushRef="#br0" timeOffset="43825.55">11853 13370 0,'18'0'46,"17"0"-46,1 0 16,87 0 15,-52 0-31,34-53 32</inkml:trace>
  <inkml:trace contextRef="#ctx0" brushRef="#br0" timeOffset="44294.08">12453 13159 0,'0'0'0,"-18"-18"31,-35 18-16,18 0 1,18 0 0,-19 0-16,1 35 31,35-17-31,35 52 31,1-34-31,69 17 31,-16-18-15,-72 0 0,54 18-16,-54-35 31,-17-1-31,-70 72 31,52-89-15,-17 35-16,-53-35 15,35 0 1,18-88 15,17 70-31</inkml:trace>
  <inkml:trace contextRef="#ctx0" brushRef="#br0" timeOffset="44617.59">12753 13176 0,'0'53'46,"0"53"-30,0 17 0,0-17 15,0-88-31,0 17 31,0-52-15,0-19-16</inkml:trace>
  <inkml:trace contextRef="#ctx0" brushRef="#br0" timeOffset="44884.61">12682 13159 0,'18'0'31,"0"0"-31,52 0 31,-35 0-31,54 0 32,-54 0-32,-17 0 31,-18 35-31</inkml:trace>
  <inkml:trace contextRef="#ctx0" brushRef="#br0" timeOffset="45084.62">12806 13282 0,'17'0'31,"19"0"-15,-1 35-16,53-17 31,-70 0-31,-18 35 16</inkml:trace>
  <inkml:trace contextRef="#ctx0" brushRef="#br0" timeOffset="45245.62">12823 13635 0,'18'0'15,"0"0"1,17 0 0,-17 0-16,35 0 15,-18 0 1,-17 35-1</inkml:trace>
  <inkml:trace contextRef="#ctx0" brushRef="#br0" timeOffset="50139.18">11148 13776 0,'-18'0'0,"-17"0"47,52 0 124,1 0-155,0 0-16,-1 0 16,19 0-16,-1 0 15,0 0-15,1 0 16,69 0 0,1 0 15,-35 0-16,-54 0-15,54 0 32,-36 0-17,-17 0 1,-18-18 15,-35 18 32,17 0-63,-17 0 15,17 0-15,-53 0 16,1-35 0,-18 35 15,52 0-16,72 0 64,-1 0-64,0 0 1,106 0-1,89 18 1,-89-18 0,0 0-1,-106 0 1,36 0 0,-36 0-1,-70 0 48,-1 0-63,1 0 15,-18 0-15,-70-18 16,-18 18 15,-18 0-15,88 0-16,-52 0 15,52 0 1,36 0 0,17 0-1,36 0 32,17 0-31,18 18-16,0-18 15,0 17-15,53 19 16,0-1 0,-18-35-1,35 18 17,-52-18-17,-18 0 1,-35 0-1,-1 0 1,-34 0 15,-19 0-15,-52 0 0,-18 0-1,-123-36 16,88 36-31,-18 0 32,106 0-32,18 0 15,17 0 17,54 0-1,16 0-16,19 0 1,17 0-16,283 18 16,-248-18-1,106 0 1,54 0 0,-160 18 15,-176-18 31,0 0-46,-70 0 0,35 0-1,-159-53 1,158 53-1,37-18 1,34 18 0,53 0 46,18 0-62,0 18 0,18-18 16,-1 0-16,124 0 15,-17 0 17,-89 0-32,-71 0 31,1 0-15,-36 0 15,-17 0-16,-88 0 1,52 0-16,-88 0 16,53 0-1,36 0 1,123 0 46,35 0-62,141 35 16,-35-35 0,-35 0-1,-88 18 1,-18-18 0,-89 0 30,-87 0-30,-18 0 0,0 0-1,-36-18 1,89 18 15,53-18-31,52 18 47,36 0-47,141 18 31,-88-18-15,-71 0 0,-17 0-1,17 0 1,-52 18-1,-1-18 1</inkml:trace>
  <inkml:trace contextRef="#ctx0" brushRef="#br0" timeOffset="53393.57">12788 13917 0,'-17'0'16,"-19"0"15,54 0 141,0 0-157,17 0 1,0 0 0,0 0-1,1 0 1,-36-35 46,-18 35-46,-17 0-16,17-18 16,-17 18-1,0 0 1,70 0 46,-18 0-46,1 0-16,0 0 16,17 0-1,18 0 1,-35 0 0,-36 0 46,0 0-62,-17 0 16,17 0-1,-35 0-15,36 0 16,-18 0 0,70 0 77,0 0-77,-53 0 46,-17 0-46,18 0 0</inkml:trace>
  <inkml:trace contextRef="#ctx0" brushRef="#br0" timeOffset="59816.48">19473 11942 0,'0'-18'16,"-17"18"-1,-1 0 48,0 0-32,-17 0 16,35 35-47,-17-17 31,17-1 0,0 19 1,0-19-17,0 1 1,17-18-1,18 18 1,-17-18 0,17 35-1,1-35 1,-36 18 0,88-18-1,-53 0 1,36 0-1,-54 0 1,54 0 0,-54 0-1,19 0 1,-1 0 0,0 0-1,1 0-15,-1 0 16,35 0 15,-34 0-31,-1-36 16,36 36 15,-19-17-15,-16 17-1,52 0 1,0-36-1,53 36 1,-70 0 0,35-17-1,-18 17 1,-35 0 0,-18 0-1,18 0 1,0 17-1,17-17 1,-34 36 0,-1-19 15,18 19-15,-36-36-16,1 35 15,53-18 1,-36 1-1,0 17 1,-35-17 0,36 0-1,-36 17 1,0-17 0,17-18 77,-17-18-93,18 18 16,17-35 0,0-1-1,18 19 1,0-19-1,0 1 1,-35 35-16,17 0 16,36-17-1,-1 17 1,-17 0 0,18 0-1,-36 0 16,18 0-31,-18 0 32,36 35-17,-1-35 1,-35 17 0,1-17-1,-1 0 1,53 18 15,-70-18-31,35 0 16,0 35-1,35-17 17,-53-18-17,18 35 16,0-35-31,35 0 16,53 18 0,-35 17 15,123-17-15,-176-18-1,53 0 1,0 0-1,0 35 1,17-35 0,36 0-1,-53 0 1,17 0 15,-87 0-31,52 0 31,-70 0-31,-1 0 0,54 0 32,-54 0-17,72 0 1,-1 0 0,-18 0-1,-52 0 1,35 0-1,-18-18 1,36 18 15,-36-17-31,0 17 16,0-35 0,18 35 15,-53-18-31,71 18 31,-18-18 0,0 18-15,35-35 0,-17 35-1,-54 0-15,18 0 16,1-18-16,-1 18 15,0-17 1,18 17 0,-17-36 15,16 19-31,1-18 31,-17 17-31,17 0 31,-36 18-31,71-70 32,-70 52-17,70-35 1,-70 18 0,35 0-1,0-18 1,-36 35-1,-17 0 32,-70-17-47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d55a4ac2c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d55a4ac2c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e0107c0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e0107c0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1e0107c0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1e0107c0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e0107c0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1e0107c0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0107c0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0107c0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5bdaa679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5bdaa679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9a284d6c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9a284d6c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d55a4ac2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d55a4ac2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d55a4ac2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d55a4ac2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d55a4ac2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d55a4ac2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d55a4ac2c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d55a4ac2c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d55a4ac2c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d55a4ac2c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d55a4ac2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d55a4ac2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d55a4ac2c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d55a4ac2c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33"/>
            <a:ext cx="12192000" cy="228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11" name="Google Shape;11;p2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683600" y="5120852"/>
            <a:ext cx="10824800" cy="105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386200"/>
            <a:ext cx="11360800" cy="280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marL="914400" lvl="1" indent="-355600" algn="ctr">
              <a:spcBef>
                <a:spcPts val="16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855912" y="4796667"/>
            <a:ext cx="520400" cy="0"/>
          </a:xfrm>
          <a:prstGeom prst="straightConnector1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83600" y="2524400"/>
            <a:ext cx="10824800" cy="203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6727600"/>
            <a:ext cx="12192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62233"/>
            <a:ext cx="53332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74720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-33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915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843133"/>
            <a:ext cx="5393600" cy="177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6920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●"/>
              <a:defRPr>
                <a:solidFill>
                  <a:schemeClr val="accent1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○"/>
              <a:defRPr>
                <a:solidFill>
                  <a:schemeClr val="accent1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■"/>
              <a:defRPr>
                <a:solidFill>
                  <a:schemeClr val="accen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perback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8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62133"/>
            <a:ext cx="11360800" cy="45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Old Standard TT"/>
              <a:buChar char="●"/>
              <a:defRPr sz="22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marL="914400" lvl="1" indent="-355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ld Standard TT"/>
              <a:buChar char="○"/>
              <a:defRPr sz="2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marL="1371600" lvl="2" indent="-3429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■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fld id="{00000000-1234-1234-1234-123412341234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ustomXml" Target="../ink/ink1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customXml" Target="../ink/ink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/>
              <a:t>Single Page Application</a:t>
            </a:r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BR"/>
              <a:t>Prof. Victor Farias</a:t>
            </a:r>
            <a:endParaRPr/>
          </a:p>
        </p:txBody>
      </p:sp>
      <p:sp>
        <p:nvSpPr>
          <p:cNvPr id="60" name="Google Shape;60;p13"/>
          <p:cNvSpPr txBox="1"/>
          <p:nvPr/>
        </p:nvSpPr>
        <p:spPr>
          <a:xfrm>
            <a:off x="8716100" y="5222625"/>
            <a:ext cx="5064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pt-BR" sz="1600" dirty="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V 1.2</a:t>
            </a:r>
            <a:endParaRPr dirty="0">
              <a:solidFill>
                <a:srgbClr val="D9D9D9"/>
              </a:solidFill>
            </a:endParaRPr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1203" y="152400"/>
            <a:ext cx="1512441" cy="203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Desvantagens</a:t>
            </a:r>
            <a:endParaRPr/>
          </a:p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Aprendizagem de um novo framework</a:t>
            </a:r>
            <a:endParaRPr/>
          </a:p>
          <a:p>
            <a:r>
              <a:rPr lang="pt-BR"/>
              <a:t>Complexidade desnecessária para aplicações pequenas</a:t>
            </a:r>
            <a:endParaRPr/>
          </a:p>
          <a:p>
            <a:r>
              <a:rPr lang="pt-BR"/>
              <a:t>Bibliotecas podem ser muito pesadas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Problemático para dispositivos com conexão limitada</a:t>
            </a:r>
            <a:endParaRPr/>
          </a:p>
          <a:p>
            <a:r>
              <a:rPr lang="pt-BR" b="1"/>
              <a:t>SEO </a:t>
            </a:r>
            <a:r>
              <a:rPr lang="pt-BR"/>
              <a:t>- Search Engine Optimization</a:t>
            </a:r>
            <a:endParaRPr/>
          </a:p>
          <a:p>
            <a:r>
              <a:rPr lang="pt-BR"/>
              <a:t>Fragmentação de regras de negócio</a:t>
            </a:r>
            <a:endParaRPr/>
          </a:p>
          <a:p>
            <a:r>
              <a:rPr lang="pt-BR"/>
              <a:t>Primeiro acesso pode ser lento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AFDB3C4-3259-4CCA-BD04-971A2335DEDA}"/>
                  </a:ext>
                </a:extLst>
              </p14:cNvPr>
              <p14:cNvContentPartPr/>
              <p14:nvPr/>
            </p14:nvContentPartPr>
            <p14:xfrm>
              <a:off x="1892160" y="1187280"/>
              <a:ext cx="7194960" cy="2978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AFDB3C4-3259-4CCA-BD04-971A2335DE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82800" y="1177920"/>
                <a:ext cx="7213680" cy="2997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Roteamento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Roteamento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Módulo mais importante para SPA!</a:t>
            </a:r>
            <a:endParaRPr dirty="0"/>
          </a:p>
          <a:p>
            <a:r>
              <a:rPr lang="pt-BR" dirty="0"/>
              <a:t>Permite atualizar parte das páginas dinamicamente sem carregar a página inteira</a:t>
            </a:r>
            <a:endParaRPr dirty="0"/>
          </a:p>
          <a:p>
            <a:r>
              <a:rPr lang="pt-BR" dirty="0"/>
              <a:t>Baseia-se na </a:t>
            </a:r>
            <a:r>
              <a:rPr lang="pt-BR" dirty="0" err="1"/>
              <a:t>url</a:t>
            </a:r>
            <a:r>
              <a:rPr lang="pt-BR" dirty="0"/>
              <a:t> para mostrar ou esconder componentes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/>
              <a:t>parâmetros da </a:t>
            </a:r>
            <a:r>
              <a:rPr lang="pt-BR" dirty="0" err="1"/>
              <a:t>url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endParaRPr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dirty="0"/>
              <a:t>https//www.sistemamatricula.com</a:t>
            </a:r>
            <a:r>
              <a:rPr lang="pt-BR" b="1" dirty="0"/>
              <a:t>/alunos/42344/edit</a:t>
            </a:r>
            <a:endParaRPr b="1" dirty="0"/>
          </a:p>
        </p:txBody>
      </p:sp>
      <p:cxnSp>
        <p:nvCxnSpPr>
          <p:cNvPr id="147" name="Google Shape;147;p24"/>
          <p:cNvCxnSpPr/>
          <p:nvPr/>
        </p:nvCxnSpPr>
        <p:spPr>
          <a:xfrm flipH="1">
            <a:off x="8136025" y="4807775"/>
            <a:ext cx="10200" cy="420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24"/>
          <p:cNvSpPr txBox="1"/>
          <p:nvPr/>
        </p:nvSpPr>
        <p:spPr>
          <a:xfrm>
            <a:off x="7371525" y="5269050"/>
            <a:ext cx="16710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/>
              <a:t>Parâmetros</a:t>
            </a:r>
            <a:endParaRPr sz="20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1A0C929-E827-4B65-83C0-3A379471CE69}"/>
                  </a:ext>
                </a:extLst>
              </p14:cNvPr>
              <p14:cNvContentPartPr/>
              <p14:nvPr/>
            </p14:nvContentPartPr>
            <p14:xfrm>
              <a:off x="1568520" y="2394000"/>
              <a:ext cx="9093600" cy="2616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1A0C929-E827-4B65-83C0-3A379471CE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9160" y="2384640"/>
                <a:ext cx="9112320" cy="2635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Padrão Parâmetros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/>
              <a:t>/alunos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Listar alunos</a:t>
            </a:r>
            <a:endParaRPr dirty="0"/>
          </a:p>
          <a:p>
            <a:r>
              <a:rPr lang="pt-BR" b="1" dirty="0"/>
              <a:t>/alunos/233543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Exibir detalhes de aluno com id (matrícula) 233543</a:t>
            </a:r>
            <a:endParaRPr dirty="0"/>
          </a:p>
          <a:p>
            <a:r>
              <a:rPr lang="pt-BR" b="1" dirty="0"/>
              <a:t>/alunos/233543/</a:t>
            </a:r>
            <a:r>
              <a:rPr lang="pt-BR" b="1" dirty="0" err="1"/>
              <a:t>edit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Editar dados do aluno com id 233543</a:t>
            </a:r>
            <a:endParaRPr dirty="0"/>
          </a:p>
          <a:p>
            <a:r>
              <a:rPr lang="pt-BR" b="1" dirty="0"/>
              <a:t>/alunos/</a:t>
            </a:r>
            <a:r>
              <a:rPr lang="pt-BR" b="1" dirty="0" err="1"/>
              <a:t>create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Criar novo aluno</a:t>
            </a:r>
            <a:endParaRPr dirty="0"/>
          </a:p>
          <a:p>
            <a:pPr marL="0" indent="0" algn="ctr">
              <a:spcBef>
                <a:spcPts val="1600"/>
              </a:spcBef>
              <a:buNone/>
            </a:pPr>
            <a:endParaRPr sz="3000"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 b="1" dirty="0"/>
              <a:t>/recurso/:id/ação</a:t>
            </a:r>
            <a:endParaRPr sz="3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0FD794A-E0C8-459C-8047-CD1C63D10493}"/>
                  </a:ext>
                </a:extLst>
              </p14:cNvPr>
              <p14:cNvContentPartPr/>
              <p14:nvPr/>
            </p14:nvContentPartPr>
            <p14:xfrm>
              <a:off x="920880" y="1981080"/>
              <a:ext cx="6737400" cy="4070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0FD794A-E0C8-459C-8047-CD1C63D104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11520" y="1971720"/>
                <a:ext cx="6756120" cy="4089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5A54C1-F0A5-4ABD-B6DB-9B775BD4A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Instalando</a:t>
            </a:r>
            <a:r>
              <a:rPr lang="en-US" dirty="0"/>
              <a:t> </a:t>
            </a:r>
            <a:r>
              <a:rPr lang="en-US" dirty="0" err="1"/>
              <a:t>pacote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79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DF54F-73E3-4FA6-9679-746208C01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35700" y="559837"/>
            <a:ext cx="8520600" cy="5531996"/>
          </a:xfrm>
        </p:spPr>
        <p:txBody>
          <a:bodyPr anchor="ctr"/>
          <a:lstStyle/>
          <a:p>
            <a:pPr marL="88900" indent="0" algn="ctr">
              <a:buNone/>
            </a:pPr>
            <a:r>
              <a:rPr lang="pt-BR" b="1" dirty="0" err="1"/>
              <a:t>npm</a:t>
            </a:r>
            <a:r>
              <a:rPr lang="pt-BR" b="1" dirty="0"/>
              <a:t> </a:t>
            </a:r>
            <a:r>
              <a:rPr lang="pt-BR" b="1" dirty="0" err="1"/>
              <a:t>install</a:t>
            </a:r>
            <a:r>
              <a:rPr lang="pt-BR" b="1" dirty="0"/>
              <a:t> -- </a:t>
            </a:r>
            <a:r>
              <a:rPr lang="pt-BR" b="1" dirty="0" err="1"/>
              <a:t>save</a:t>
            </a:r>
            <a:r>
              <a:rPr lang="pt-BR" b="1" dirty="0"/>
              <a:t> </a:t>
            </a:r>
            <a:r>
              <a:rPr lang="pt-BR" b="1" dirty="0" err="1"/>
              <a:t>react</a:t>
            </a:r>
            <a:r>
              <a:rPr lang="pt-BR" b="1" dirty="0"/>
              <a:t>-</a:t>
            </a:r>
            <a:r>
              <a:rPr lang="pt-BR" b="1" dirty="0" err="1"/>
              <a:t>router</a:t>
            </a:r>
            <a:r>
              <a:rPr lang="pt-BR" b="1" dirty="0"/>
              <a:t>-dom</a:t>
            </a:r>
          </a:p>
          <a:p>
            <a:pPr marL="88900" indent="0" algn="ctr">
              <a:buNone/>
            </a:pPr>
            <a:endParaRPr lang="pt-BR" b="1" dirty="0"/>
          </a:p>
          <a:p>
            <a:pPr marL="88900" indent="0" algn="ctr">
              <a:buNone/>
            </a:pPr>
            <a:r>
              <a:rPr lang="pt-BR" b="1" dirty="0"/>
              <a:t>(execute na pasta do projeto)</a:t>
            </a:r>
          </a:p>
        </p:txBody>
      </p:sp>
    </p:spTree>
    <p:extLst>
      <p:ext uri="{BB962C8B-B14F-4D97-AF65-F5344CB8AC3E}">
        <p14:creationId xmlns:p14="http://schemas.microsoft.com/office/powerpoint/2010/main" val="2003050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Criando Roteamento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4A8ED-025C-4001-ABFC-B3615FCD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9EA4-599C-4931-A013-00883765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dirty="0" err="1"/>
              <a:t>Dois</a:t>
            </a:r>
            <a:r>
              <a:rPr lang="en-US" dirty="0"/>
              <a:t> components </a:t>
            </a:r>
            <a:r>
              <a:rPr lang="en-US" dirty="0" err="1"/>
              <a:t>principais</a:t>
            </a:r>
            <a:r>
              <a:rPr lang="en-US" dirty="0"/>
              <a:t> para o </a:t>
            </a:r>
            <a:r>
              <a:rPr lang="en-US" dirty="0" err="1"/>
              <a:t>roteamento</a:t>
            </a:r>
            <a:endParaRPr lang="pt-BR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 err="1"/>
              <a:t>BrowserRouter</a:t>
            </a:r>
            <a:r>
              <a:rPr lang="en-US" dirty="0"/>
              <a:t>: Tag para </a:t>
            </a:r>
            <a:r>
              <a:rPr lang="en-US" dirty="0" err="1"/>
              <a:t>habilitar</a:t>
            </a:r>
            <a:r>
              <a:rPr lang="en-US" dirty="0"/>
              <a:t> </a:t>
            </a:r>
            <a:r>
              <a:rPr lang="en-US" dirty="0" err="1"/>
              <a:t>roteamento</a:t>
            </a:r>
            <a:endParaRPr lang="en-US" dirty="0"/>
          </a:p>
          <a:p>
            <a:pPr lvl="1">
              <a:lnSpc>
                <a:spcPct val="100000"/>
              </a:lnSpc>
              <a:buFont typeface="Courier New" panose="02070309020205020404" pitchFamily="49" charset="0"/>
              <a:buChar char="o"/>
            </a:pPr>
            <a:r>
              <a:rPr lang="en-US" b="1" dirty="0"/>
              <a:t>Route</a:t>
            </a:r>
            <a:r>
              <a:rPr lang="en-US" dirty="0"/>
              <a:t>: Tag para </a:t>
            </a:r>
            <a:r>
              <a:rPr lang="en-US" dirty="0" err="1"/>
              <a:t>declarar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en-US" dirty="0"/>
          </a:p>
          <a:p>
            <a:pPr marL="88900" indent="0">
              <a:lnSpc>
                <a:spcPct val="100000"/>
              </a:lnSpc>
              <a:buNone/>
            </a:pP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5690915-B185-4EFA-B32B-9C87170DF603}"/>
                  </a:ext>
                </a:extLst>
              </p14:cNvPr>
              <p14:cNvContentPartPr/>
              <p14:nvPr/>
            </p14:nvContentPartPr>
            <p14:xfrm>
              <a:off x="3390840" y="2495520"/>
              <a:ext cx="3016800" cy="520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5690915-B185-4EFA-B32B-9C87170DF6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81480" y="2486160"/>
                <a:ext cx="3035520" cy="539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889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144A8ED-025C-4001-ABFC-B3615FCD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49EA4-599C-4931-A013-0088376505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lnSpc>
                <a:spcPct val="100000"/>
              </a:lnSpc>
              <a:buNone/>
            </a:pPr>
            <a:endParaRPr lang="en-US" dirty="0"/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    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exact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24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2400" dirty="0">
                <a:solidFill>
                  <a:srgbClr val="A31515"/>
                </a:solidFill>
                <a:latin typeface="Consolas" panose="020B0609020204030204" pitchFamily="49" charset="0"/>
              </a:rPr>
              <a:t>"/pagina2"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&lt;Pagina2&gt;&lt;/Pagina2&gt;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24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2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lnSpc>
                <a:spcPct val="100000"/>
              </a:lnSpc>
              <a:buNone/>
            </a:pP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E7E9AE-1C4B-4102-A7E0-F91B92D1C268}"/>
              </a:ext>
            </a:extLst>
          </p:cNvPr>
          <p:cNvCxnSpPr>
            <a:cxnSpLocks/>
          </p:cNvCxnSpPr>
          <p:nvPr/>
        </p:nvCxnSpPr>
        <p:spPr>
          <a:xfrm flipH="1">
            <a:off x="3076293" y="1775417"/>
            <a:ext cx="942390" cy="7390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5FF6474-570A-422D-8261-26D92E44367E}"/>
              </a:ext>
            </a:extLst>
          </p:cNvPr>
          <p:cNvSpPr txBox="1"/>
          <p:nvPr/>
        </p:nvSpPr>
        <p:spPr>
          <a:xfrm>
            <a:off x="3076293" y="1412315"/>
            <a:ext cx="44582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Indica que </a:t>
            </a:r>
            <a:r>
              <a:rPr lang="en-US" b="1" dirty="0" err="1"/>
              <a:t>só</a:t>
            </a:r>
            <a:r>
              <a:rPr lang="en-US" b="1" dirty="0"/>
              <a:t> casa com </a:t>
            </a:r>
            <a:r>
              <a:rPr lang="en-US" b="1" dirty="0" err="1"/>
              <a:t>exatamente</a:t>
            </a:r>
            <a:r>
              <a:rPr lang="en-US" b="1" dirty="0"/>
              <a:t> </a:t>
            </a:r>
            <a:r>
              <a:rPr lang="en-US" b="1" dirty="0" err="1"/>
              <a:t>esse</a:t>
            </a:r>
            <a:r>
              <a:rPr lang="en-US" b="1" dirty="0"/>
              <a:t> </a:t>
            </a:r>
            <a:r>
              <a:rPr lang="en-US" b="1" dirty="0" err="1"/>
              <a:t>caminho</a:t>
            </a:r>
            <a:endParaRPr lang="pt-BR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62AE38-7EE8-432A-85DF-299312C561D8}"/>
              </a:ext>
            </a:extLst>
          </p:cNvPr>
          <p:cNvCxnSpPr>
            <a:cxnSpLocks/>
          </p:cNvCxnSpPr>
          <p:nvPr/>
        </p:nvCxnSpPr>
        <p:spPr>
          <a:xfrm flipH="1">
            <a:off x="4522382" y="1985339"/>
            <a:ext cx="690469" cy="453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9658311-231E-4BE6-A297-397176621281}"/>
              </a:ext>
            </a:extLst>
          </p:cNvPr>
          <p:cNvSpPr txBox="1"/>
          <p:nvPr/>
        </p:nvSpPr>
        <p:spPr>
          <a:xfrm>
            <a:off x="5154473" y="1806211"/>
            <a:ext cx="337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Indica qual </a:t>
            </a:r>
            <a:r>
              <a:rPr lang="en-US" b="1" dirty="0" err="1"/>
              <a:t>url</a:t>
            </a:r>
            <a:r>
              <a:rPr lang="en-US" b="1" dirty="0"/>
              <a:t>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rota</a:t>
            </a:r>
            <a:r>
              <a:rPr lang="en-US" b="1" dirty="0"/>
              <a:t> casa.</a:t>
            </a:r>
          </a:p>
          <a:p>
            <a:r>
              <a:rPr lang="en-US" b="1" dirty="0" err="1"/>
              <a:t>Ou</a:t>
            </a:r>
            <a:r>
              <a:rPr lang="en-US" b="1" dirty="0"/>
              <a:t> </a:t>
            </a:r>
            <a:r>
              <a:rPr lang="en-US" b="1" dirty="0" err="1"/>
              <a:t>seja</a:t>
            </a:r>
            <a:r>
              <a:rPr lang="en-US" b="1" dirty="0"/>
              <a:t>, qual </a:t>
            </a:r>
            <a:r>
              <a:rPr lang="en-US" b="1" dirty="0" err="1"/>
              <a:t>caminho</a:t>
            </a:r>
            <a:r>
              <a:rPr lang="en-US" b="1" dirty="0"/>
              <a:t> </a:t>
            </a:r>
            <a:r>
              <a:rPr lang="en-US" b="1" dirty="0" err="1"/>
              <a:t>ativa</a:t>
            </a:r>
            <a:r>
              <a:rPr lang="en-US" b="1" dirty="0"/>
              <a:t> </a:t>
            </a:r>
            <a:r>
              <a:rPr lang="en-US" b="1" dirty="0" err="1"/>
              <a:t>essa</a:t>
            </a:r>
            <a:r>
              <a:rPr lang="en-US" b="1" dirty="0"/>
              <a:t> </a:t>
            </a:r>
            <a:r>
              <a:rPr lang="en-US" b="1" dirty="0" err="1"/>
              <a:t>rota</a:t>
            </a:r>
            <a:endParaRPr lang="pt-BR" b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71F710A-7C48-4461-80CA-5413E6698F01}"/>
              </a:ext>
            </a:extLst>
          </p:cNvPr>
          <p:cNvCxnSpPr>
            <a:cxnSpLocks/>
          </p:cNvCxnSpPr>
          <p:nvPr/>
        </p:nvCxnSpPr>
        <p:spPr>
          <a:xfrm flipH="1" flipV="1">
            <a:off x="6245292" y="3303038"/>
            <a:ext cx="487498" cy="437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73DBD5-1622-47AE-9FFC-D9C7C1C3302C}"/>
              </a:ext>
            </a:extLst>
          </p:cNvPr>
          <p:cNvSpPr txBox="1"/>
          <p:nvPr/>
        </p:nvSpPr>
        <p:spPr>
          <a:xfrm>
            <a:off x="6732790" y="3826983"/>
            <a:ext cx="359265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Aqui</a:t>
            </a:r>
            <a:r>
              <a:rPr lang="en-US" b="1" dirty="0"/>
              <a:t> dentro </a:t>
            </a:r>
            <a:r>
              <a:rPr lang="en-US" b="1" dirty="0" err="1"/>
              <a:t>vem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componentes</a:t>
            </a:r>
            <a:r>
              <a:rPr lang="en-US" b="1" dirty="0"/>
              <a:t> que </a:t>
            </a:r>
          </a:p>
          <a:p>
            <a:r>
              <a:rPr lang="pt-BR" b="1" dirty="0"/>
              <a:t>são </a:t>
            </a:r>
            <a:r>
              <a:rPr lang="pt-BR" b="1" dirty="0" err="1"/>
              <a:t>renderizados</a:t>
            </a:r>
            <a:r>
              <a:rPr lang="pt-BR" b="1" dirty="0"/>
              <a:t> quando esse rota está</a:t>
            </a:r>
          </a:p>
          <a:p>
            <a:r>
              <a:rPr lang="pt-BR" b="1" dirty="0"/>
              <a:t>ativa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B8CCF47-6C31-407F-B507-C825472FE72E}"/>
                  </a:ext>
                </a:extLst>
              </p14:cNvPr>
              <p14:cNvContentPartPr/>
              <p14:nvPr/>
            </p14:nvContentPartPr>
            <p14:xfrm>
              <a:off x="838080" y="2336760"/>
              <a:ext cx="7436160" cy="7369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B8CCF47-6C31-407F-B507-C825472FE72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720" y="2327400"/>
                <a:ext cx="7454880" cy="75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56668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E434-3C7C-40AE-A7B4-313019616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App.js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0543ED-7EF8-4371-95EB-4E85B530E2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{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BrowserRouter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Route }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"react-router-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dom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render() { 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pt-BR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( 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"/"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PaginaPrincipal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path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BR" sz="1600" dirty="0">
                <a:solidFill>
                  <a:srgbClr val="A31515"/>
                </a:solidFill>
                <a:latin typeface="Consolas" panose="020B0609020204030204" pitchFamily="49" charset="0"/>
              </a:rPr>
              <a:t>"/pagina2"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&lt;Pagina2&gt;&lt;/Pagina2&gt;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Route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BrowserRouter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</a:t>
            </a:r>
            <a:r>
              <a:rPr lang="pt-BR" sz="1600" dirty="0" err="1">
                <a:solidFill>
                  <a:srgbClr val="800000"/>
                </a:solidFill>
                <a:latin typeface="Consolas" panose="020B0609020204030204" pitchFamily="49" charset="0"/>
              </a:rPr>
              <a:t>div</a:t>
            </a:r>
            <a:r>
              <a:rPr lang="pt-BR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);</a:t>
            </a:r>
          </a:p>
          <a:p>
            <a:pPr marL="88900" indent="0">
              <a:buNone/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}</a:t>
            </a:r>
          </a:p>
          <a:p>
            <a:pPr marL="8890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98024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Introdução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BA41C2-F7E3-408A-97BA-59F58511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Navegando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1178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5AB461-52AC-45E4-80A0-442E0C767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Navegando</a:t>
            </a:r>
            <a:r>
              <a:rPr lang="en-US" dirty="0"/>
              <a:t> </a:t>
            </a:r>
            <a:r>
              <a:rPr lang="en-US" dirty="0" err="1"/>
              <a:t>pelas</a:t>
            </a:r>
            <a:r>
              <a:rPr lang="en-US" dirty="0"/>
              <a:t> </a:t>
            </a:r>
            <a:r>
              <a:rPr lang="en-US" dirty="0" err="1"/>
              <a:t>rotas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CC4A5-8C16-4144-A49F-99B9183C8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Link </a:t>
            </a:r>
            <a:r>
              <a:rPr lang="en-US" dirty="0" err="1"/>
              <a:t>permite</a:t>
            </a:r>
            <a:r>
              <a:rPr lang="en-US" dirty="0"/>
              <a:t> a </a:t>
            </a:r>
            <a:r>
              <a:rPr lang="en-US" dirty="0" err="1"/>
              <a:t>navega</a:t>
            </a:r>
            <a:r>
              <a:rPr lang="pt-BR" dirty="0" err="1"/>
              <a:t>ção</a:t>
            </a:r>
            <a:r>
              <a:rPr lang="pt-BR" dirty="0"/>
              <a:t> entre as rotas sem recarregar a página</a:t>
            </a:r>
          </a:p>
          <a:p>
            <a:endParaRPr lang="pt-BR" dirty="0"/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"/pagina2"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 err="1"/>
              <a:t>Renderiza</a:t>
            </a:r>
            <a:r>
              <a:rPr lang="en-US" dirty="0"/>
              <a:t> um &lt;a&gt; no html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9FCA30-15EA-4B54-98AD-197382011E72}"/>
              </a:ext>
            </a:extLst>
          </p:cNvPr>
          <p:cNvCxnSpPr>
            <a:cxnSpLocks/>
          </p:cNvCxnSpPr>
          <p:nvPr/>
        </p:nvCxnSpPr>
        <p:spPr>
          <a:xfrm flipH="1" flipV="1">
            <a:off x="2950507" y="3623816"/>
            <a:ext cx="755780" cy="24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E000DDF-1472-4941-9BEF-22B262F8D007}"/>
              </a:ext>
            </a:extLst>
          </p:cNvPr>
          <p:cNvSpPr txBox="1"/>
          <p:nvPr/>
        </p:nvSpPr>
        <p:spPr>
          <a:xfrm>
            <a:off x="3785418" y="3746731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Indica qual </a:t>
            </a:r>
            <a:r>
              <a:rPr lang="en-US" dirty="0" err="1"/>
              <a:t>rota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redirecionado</a:t>
            </a:r>
            <a:endParaRPr lang="pt-BR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9AAF10-D4BF-44A3-B03E-13DC8358D08B}"/>
                  </a:ext>
                </a:extLst>
              </p14:cNvPr>
              <p14:cNvContentPartPr/>
              <p14:nvPr/>
            </p14:nvContentPartPr>
            <p14:xfrm>
              <a:off x="793800" y="1981080"/>
              <a:ext cx="9430200" cy="3188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9AAF10-D4BF-44A3-B03E-13DC8358D0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4440" y="1971720"/>
                <a:ext cx="9448920" cy="320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5989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7AA9C79-CB41-4984-B3FD-6D0461F31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Estilizando</a:t>
            </a:r>
            <a:r>
              <a:rPr lang="en-US" dirty="0"/>
              <a:t> Links </a:t>
            </a:r>
            <a:r>
              <a:rPr lang="en-US" dirty="0" err="1"/>
              <a:t>ativos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68916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497FC28-C9EA-4730-B6F5-F276E6DA2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NavLink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B7D7E-CA27-407A-9B05-810AD3778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NavLink</a:t>
            </a:r>
            <a:endParaRPr lang="en-US" dirty="0"/>
          </a:p>
          <a:p>
            <a:endParaRPr lang="en-US" dirty="0"/>
          </a:p>
          <a:p>
            <a:pPr marL="88900" indent="0">
              <a:buNone/>
            </a:pPr>
            <a:endParaRPr lang="en-US" dirty="0">
              <a:solidFill>
                <a:srgbClr val="C678DD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"/pagina2"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 err="1">
                <a:solidFill>
                  <a:srgbClr val="E5C07B"/>
                </a:solidFill>
                <a:latin typeface="Consolas" panose="020B0609020204030204" pitchFamily="49" charset="0"/>
              </a:rPr>
              <a:t>NavLink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  <a:p>
            <a:pPr marL="88900" indent="0">
              <a:buNone/>
            </a:pPr>
            <a:r>
              <a:rPr lang="en-US" dirty="0"/>
              <a:t> </a:t>
            </a:r>
          </a:p>
          <a:p>
            <a:pPr marL="88900" indent="0">
              <a:buNone/>
            </a:pPr>
            <a:r>
              <a:rPr lang="en-US" dirty="0" err="1"/>
              <a:t>Quando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ativa</a:t>
            </a:r>
            <a:r>
              <a:rPr lang="en-US" dirty="0"/>
              <a:t>, tag &lt;a&gt; </a:t>
            </a:r>
            <a:r>
              <a:rPr lang="en-US" dirty="0" err="1"/>
              <a:t>recebe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“active”</a:t>
            </a:r>
          </a:p>
          <a:p>
            <a:pPr marL="88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0544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DCD69B-8AD6-455F-8ABE-A9147DEE5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Recebendo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via URL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5372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A3B965C-1E2C-43B8-8674-C70C8791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9B34B2-D2C4-45B7-A6B3-870521833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1" dirty="0" err="1"/>
              <a:t>Parâmetros</a:t>
            </a:r>
            <a:r>
              <a:rPr lang="en-US" b="1" dirty="0"/>
              <a:t> </a:t>
            </a:r>
            <a:r>
              <a:rPr lang="en-US" b="1" dirty="0" err="1"/>
              <a:t>podem</a:t>
            </a:r>
            <a:r>
              <a:rPr lang="en-US" b="1" dirty="0"/>
              <a:t> ser </a:t>
            </a:r>
            <a:r>
              <a:rPr lang="en-US" b="1" dirty="0" err="1"/>
              <a:t>passados</a:t>
            </a:r>
            <a:r>
              <a:rPr lang="en-US" b="1" dirty="0"/>
              <a:t> pela URL.</a:t>
            </a:r>
          </a:p>
          <a:p>
            <a:pPr marL="88900" indent="0">
              <a:buNone/>
            </a:pPr>
            <a:endParaRPr lang="en-US" dirty="0"/>
          </a:p>
          <a:p>
            <a:r>
              <a:rPr lang="pt-BR" b="1" dirty="0"/>
              <a:t>/alunos/233543</a:t>
            </a:r>
          </a:p>
          <a:p>
            <a:pPr lvl="1">
              <a:spcBef>
                <a:spcPts val="0"/>
              </a:spcBef>
            </a:pPr>
            <a:r>
              <a:rPr lang="pt-BR" dirty="0"/>
              <a:t>Exibir detalhes de aluno com id (matrícula) 233543</a:t>
            </a:r>
          </a:p>
          <a:p>
            <a:r>
              <a:rPr lang="pt-BR" b="1" dirty="0"/>
              <a:t>/alunos/233543/</a:t>
            </a:r>
            <a:r>
              <a:rPr lang="pt-BR" b="1" dirty="0" err="1"/>
              <a:t>edit</a:t>
            </a:r>
            <a:endParaRPr lang="pt-BR" b="1" dirty="0"/>
          </a:p>
          <a:p>
            <a:pPr lvl="1">
              <a:spcBef>
                <a:spcPts val="0"/>
              </a:spcBef>
            </a:pPr>
            <a:r>
              <a:rPr lang="pt-BR" dirty="0"/>
              <a:t>Editar dados do aluno com id 233543</a:t>
            </a:r>
          </a:p>
          <a:p>
            <a:pPr marL="0" indent="0" algn="ctr">
              <a:spcBef>
                <a:spcPts val="1600"/>
              </a:spcBef>
              <a:buNone/>
            </a:pPr>
            <a:endParaRPr lang="pt-BR" sz="3000" b="1" dirty="0"/>
          </a:p>
          <a:p>
            <a:pPr marL="0" indent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3000" b="1" dirty="0"/>
              <a:t>/recurso/:id/ação</a:t>
            </a:r>
          </a:p>
          <a:p>
            <a:pPr marL="8890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783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9586C-AA07-4901-9755-FA590F30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A4401-CF50-4482-8D10-79D411242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Como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parâmetros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componente</a:t>
            </a:r>
            <a:r>
              <a:rPr lang="en-US" dirty="0"/>
              <a:t>?</a:t>
            </a:r>
          </a:p>
          <a:p>
            <a:pPr marL="546100" indent="-457200">
              <a:buAutoNum type="arabicParenR"/>
            </a:pPr>
            <a:r>
              <a:rPr lang="en-US" dirty="0" err="1"/>
              <a:t>Preparar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para </a:t>
            </a:r>
            <a:r>
              <a:rPr lang="en-US" dirty="0" err="1"/>
              <a:t>receber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. É </a:t>
            </a:r>
            <a:r>
              <a:rPr lang="en-US" dirty="0" err="1"/>
              <a:t>necessário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</a:t>
            </a:r>
            <a:r>
              <a:rPr lang="en-US" dirty="0" err="1"/>
              <a:t>outra</a:t>
            </a:r>
            <a:r>
              <a:rPr lang="en-US" dirty="0"/>
              <a:t> </a:t>
            </a:r>
            <a:r>
              <a:rPr lang="en-US" dirty="0" err="1"/>
              <a:t>sintaxe</a:t>
            </a:r>
            <a:r>
              <a:rPr lang="en-US" dirty="0"/>
              <a:t>.</a:t>
            </a:r>
          </a:p>
          <a:p>
            <a:pPr marL="546100" indent="-457200">
              <a:buAutoNum type="arabicParenR"/>
            </a:pPr>
            <a:endParaRPr lang="en-US" dirty="0"/>
          </a:p>
          <a:p>
            <a:pPr marL="88900" indent="0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 algn="ctr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 algn="ctr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"/pagina2/:id"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Pagina2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pt-BR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0AF646E-E5C5-49D6-9226-22B7E3A611B6}"/>
              </a:ext>
            </a:extLst>
          </p:cNvPr>
          <p:cNvCxnSpPr/>
          <p:nvPr/>
        </p:nvCxnSpPr>
        <p:spPr>
          <a:xfrm flipV="1">
            <a:off x="4868487" y="3915247"/>
            <a:ext cx="615820" cy="2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49123C-85D0-44E5-BF4C-639B447F4582}"/>
              </a:ext>
            </a:extLst>
          </p:cNvPr>
          <p:cNvSpPr txBox="1"/>
          <p:nvPr/>
        </p:nvSpPr>
        <p:spPr>
          <a:xfrm flipH="1">
            <a:off x="3511420" y="4213827"/>
            <a:ext cx="2584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Parâmetro</a:t>
            </a:r>
            <a:r>
              <a:rPr lang="en-US" dirty="0"/>
              <a:t> a ser </a:t>
            </a:r>
            <a:r>
              <a:rPr lang="en-US" dirty="0" err="1"/>
              <a:t>enviado</a:t>
            </a:r>
            <a:endParaRPr lang="pt-B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740820-CF45-44FD-A9E1-14B2149D7E42}"/>
              </a:ext>
            </a:extLst>
          </p:cNvPr>
          <p:cNvSpPr txBox="1"/>
          <p:nvPr/>
        </p:nvSpPr>
        <p:spPr>
          <a:xfrm flipH="1">
            <a:off x="7242289" y="4432146"/>
            <a:ext cx="2584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Agora, o componente a ser </a:t>
            </a:r>
            <a:r>
              <a:rPr lang="pt-BR" dirty="0" err="1"/>
              <a:t>renderizado</a:t>
            </a:r>
            <a:r>
              <a:rPr lang="pt-BR" dirty="0"/>
              <a:t> tem que vir aqui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918A90-65DC-42F7-9DD3-31883A30B4C7}"/>
              </a:ext>
            </a:extLst>
          </p:cNvPr>
          <p:cNvCxnSpPr>
            <a:cxnSpLocks/>
          </p:cNvCxnSpPr>
          <p:nvPr/>
        </p:nvCxnSpPr>
        <p:spPr>
          <a:xfrm flipV="1">
            <a:off x="8239230" y="3915247"/>
            <a:ext cx="0" cy="519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693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56CA-A63E-4F3D-A9CC-306EA6DB3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Parâmetros</a:t>
            </a:r>
            <a:r>
              <a:rPr lang="en-US" dirty="0"/>
              <a:t> URL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FE2BE-71C5-42F8-B183-51DF973788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dirty="0"/>
              <a:t>2) </a:t>
            </a:r>
            <a:r>
              <a:rPr lang="en-US" dirty="0" err="1"/>
              <a:t>Acessar</a:t>
            </a:r>
            <a:r>
              <a:rPr lang="en-US" dirty="0"/>
              <a:t> </a:t>
            </a:r>
            <a:r>
              <a:rPr lang="en-US" dirty="0" err="1"/>
              <a:t>parâmetro</a:t>
            </a:r>
            <a:r>
              <a:rPr lang="en-US" dirty="0"/>
              <a:t> via props </a:t>
            </a:r>
            <a:r>
              <a:rPr lang="en-US" dirty="0" err="1"/>
              <a:t>baseado</a:t>
            </a:r>
            <a:r>
              <a:rPr lang="en-US" dirty="0"/>
              <a:t> no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atribuido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rota</a:t>
            </a:r>
            <a:r>
              <a:rPr lang="en-US" dirty="0"/>
              <a:t> (no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b="1" dirty="0"/>
              <a:t>Pagina2</a:t>
            </a:r>
            <a:r>
              <a:rPr lang="en-US" dirty="0"/>
              <a:t>)</a:t>
            </a:r>
          </a:p>
          <a:p>
            <a:pPr marL="88900" indent="0">
              <a:buNone/>
            </a:pPr>
            <a:endParaRPr lang="en-US" dirty="0"/>
          </a:p>
          <a:p>
            <a:r>
              <a:rPr lang="pt-BR" dirty="0"/>
              <a:t>Para acessar informações do caminho, o </a:t>
            </a:r>
            <a:r>
              <a:rPr lang="pt-BR" dirty="0" err="1"/>
              <a:t>React</a:t>
            </a:r>
            <a:r>
              <a:rPr lang="pt-BR" dirty="0"/>
              <a:t> adiciona ao </a:t>
            </a:r>
            <a:r>
              <a:rPr lang="pt-BR" dirty="0" err="1"/>
              <a:t>props</a:t>
            </a:r>
            <a:r>
              <a:rPr lang="pt-BR" dirty="0"/>
              <a:t> o atributo </a:t>
            </a:r>
            <a:r>
              <a:rPr lang="pt-BR" b="1" dirty="0"/>
              <a:t>match. </a:t>
            </a:r>
            <a:r>
              <a:rPr lang="pt-BR" dirty="0"/>
              <a:t>(match é um objeto)</a:t>
            </a:r>
            <a:endParaRPr lang="pt-BR" b="1" dirty="0"/>
          </a:p>
          <a:p>
            <a:pPr lvl="1"/>
            <a:r>
              <a:rPr lang="pt-BR" dirty="0" err="1">
                <a:solidFill>
                  <a:srgbClr val="ABB2BF"/>
                </a:solidFill>
                <a:latin typeface="Consolas" panose="020B0609020204030204" pitchFamily="49" charset="0"/>
              </a:rPr>
              <a:t>this.props.</a:t>
            </a:r>
            <a:r>
              <a:rPr lang="pt-BR" dirty="0" err="1">
                <a:solidFill>
                  <a:srgbClr val="E06C75"/>
                </a:solidFill>
                <a:latin typeface="Consolas" panose="020B0609020204030204" pitchFamily="49" charset="0"/>
              </a:rPr>
              <a:t>match</a:t>
            </a:r>
            <a:endParaRPr lang="pt-BR" dirty="0">
              <a:solidFill>
                <a:srgbClr val="E06C75"/>
              </a:solidFill>
              <a:latin typeface="Consolas" panose="020B0609020204030204" pitchFamily="49" charset="0"/>
            </a:endParaRPr>
          </a:p>
          <a:p>
            <a:r>
              <a:rPr lang="pt-BR" dirty="0"/>
              <a:t>Por sua vez</a:t>
            </a:r>
            <a:r>
              <a:rPr lang="pt-BR" b="1" dirty="0"/>
              <a:t>, match</a:t>
            </a:r>
            <a:r>
              <a:rPr lang="pt-BR" dirty="0"/>
              <a:t> possui um atributo chamado </a:t>
            </a:r>
            <a:r>
              <a:rPr lang="pt-BR" b="1" dirty="0" err="1"/>
              <a:t>params</a:t>
            </a:r>
            <a:r>
              <a:rPr lang="pt-BR" b="1" dirty="0"/>
              <a:t> </a:t>
            </a:r>
            <a:r>
              <a:rPr lang="pt-BR" dirty="0"/>
              <a:t>(objeto)</a:t>
            </a:r>
            <a:r>
              <a:rPr lang="pt-BR" b="1" dirty="0"/>
              <a:t>.</a:t>
            </a:r>
            <a:r>
              <a:rPr lang="pt-BR" dirty="0"/>
              <a:t> O atributo </a:t>
            </a:r>
            <a:r>
              <a:rPr lang="pt-BR" b="1" dirty="0" err="1"/>
              <a:t>params</a:t>
            </a:r>
            <a:r>
              <a:rPr lang="pt-BR" dirty="0"/>
              <a:t> possui como chave o parâmetro indicado na rota</a:t>
            </a:r>
          </a:p>
          <a:p>
            <a:pPr lvl="1"/>
            <a:r>
              <a:rPr lang="pt-BR" dirty="0"/>
              <a:t>Exemplo: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 props.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match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params</a:t>
            </a:r>
            <a:r>
              <a:rPr lang="pt-BR" dirty="0">
                <a:solidFill>
                  <a:srgbClr val="ABB2BF"/>
                </a:solidFill>
                <a:latin typeface="Consolas" panose="020B0609020204030204" pitchFamily="49" charset="0"/>
              </a:rPr>
              <a:t>.</a:t>
            </a:r>
            <a:r>
              <a:rPr lang="pt-BR" dirty="0">
                <a:solidFill>
                  <a:srgbClr val="E06C75"/>
                </a:solidFill>
                <a:latin typeface="Consolas" panose="020B0609020204030204" pitchFamily="49" charset="0"/>
              </a:rPr>
              <a:t>id</a:t>
            </a: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marL="88900" indent="0">
              <a:buNone/>
            </a:pPr>
            <a:endParaRPr lang="pt-BR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374FC9A-8193-478E-8B25-519984C6A507}"/>
                  </a:ext>
                </a:extLst>
              </p14:cNvPr>
              <p14:cNvContentPartPr/>
              <p14:nvPr/>
            </p14:nvContentPartPr>
            <p14:xfrm>
              <a:off x="3727440" y="2025720"/>
              <a:ext cx="7042680" cy="1155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374FC9A-8193-478E-8B25-519984C6A5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18080" y="2016360"/>
                <a:ext cx="7061400" cy="117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73742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3DCC99-13E8-4E2C-B8D7-D7C4B52C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Redirecionando</a:t>
            </a:r>
            <a:r>
              <a:rPr lang="en-US" dirty="0"/>
              <a:t> para </a:t>
            </a:r>
            <a:r>
              <a:rPr lang="en-US" dirty="0" err="1"/>
              <a:t>Rotas</a:t>
            </a:r>
            <a:r>
              <a:rPr lang="en-US" dirty="0"/>
              <a:t> com </a:t>
            </a:r>
            <a:r>
              <a:rPr lang="en-US" dirty="0" err="1"/>
              <a:t>Parâmetros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808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42F0F17-B6EB-435C-B163-7AEF2290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Redirecionamento</a:t>
            </a:r>
            <a:r>
              <a:rPr lang="en-US" dirty="0"/>
              <a:t> com </a:t>
            </a:r>
            <a:r>
              <a:rPr lang="en-US" dirty="0" err="1"/>
              <a:t>Parâmetros</a:t>
            </a:r>
            <a:endParaRPr lang="pt-BR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B1AC19-90D2-420C-9F13-6163E8401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Basta</a:t>
            </a:r>
            <a:r>
              <a:rPr lang="en-US" dirty="0"/>
              <a:t> </a:t>
            </a:r>
            <a:r>
              <a:rPr lang="en-US" dirty="0" err="1"/>
              <a:t>concatenar</a:t>
            </a:r>
            <a:r>
              <a:rPr lang="en-US" dirty="0"/>
              <a:t> o id no final da </a:t>
            </a:r>
            <a:r>
              <a:rPr lang="en-US" dirty="0" err="1"/>
              <a:t>rota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88900" indent="0">
              <a:buNone/>
            </a:pP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import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{ 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 } </a:t>
            </a:r>
            <a:r>
              <a:rPr lang="en-US" dirty="0">
                <a:solidFill>
                  <a:srgbClr val="C678DD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'react-router-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dom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’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…</a:t>
            </a:r>
          </a:p>
          <a:p>
            <a:pPr marL="88900" indent="0">
              <a:buNone/>
            </a:pP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D19A66"/>
                </a:solidFill>
                <a:latin typeface="Consolas" panose="020B0609020204030204" pitchFamily="49" charset="0"/>
              </a:rPr>
              <a:t>to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={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98C379"/>
                </a:solidFill>
                <a:latin typeface="Consolas" panose="020B0609020204030204" pitchFamily="49" charset="0"/>
              </a:rPr>
              <a:t>alunos</a:t>
            </a:r>
            <a:r>
              <a:rPr lang="en-US" dirty="0">
                <a:solidFill>
                  <a:srgbClr val="98C379"/>
                </a:solidFill>
                <a:latin typeface="Consolas" panose="020B0609020204030204" pitchFamily="49" charset="0"/>
              </a:rPr>
              <a:t>/" + id}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&gt;Link 2&lt;/</a:t>
            </a:r>
            <a:r>
              <a:rPr lang="en-US" dirty="0">
                <a:solidFill>
                  <a:srgbClr val="E5C07B"/>
                </a:solidFill>
                <a:latin typeface="Consolas" panose="020B0609020204030204" pitchFamily="49" charset="0"/>
              </a:rPr>
              <a:t>Link</a:t>
            </a:r>
            <a:r>
              <a:rPr lang="en-US" dirty="0">
                <a:solidFill>
                  <a:srgbClr val="ABB2BF"/>
                </a:solidFill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pt-BR" dirty="0"/>
          </a:p>
          <a:p>
            <a:pPr marL="88900" indent="0">
              <a:buNone/>
            </a:pPr>
            <a:r>
              <a:rPr lang="pt-BR" dirty="0"/>
              <a:t>Aqui há uma variável </a:t>
            </a:r>
            <a:r>
              <a:rPr lang="pt-BR" b="1" dirty="0"/>
              <a:t>id</a:t>
            </a:r>
            <a:r>
              <a:rPr lang="pt-BR" dirty="0"/>
              <a:t> contendo um inteiro representando o identificador do aluno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153BED9-A647-46AF-8CDD-2F8CD541004E}"/>
                  </a:ext>
                </a:extLst>
              </p14:cNvPr>
              <p14:cNvContentPartPr/>
              <p14:nvPr/>
            </p14:nvContentPartPr>
            <p14:xfrm>
              <a:off x="831960" y="3924360"/>
              <a:ext cx="3530880" cy="828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153BED9-A647-46AF-8CDD-2F8CD54100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600" y="3915000"/>
                <a:ext cx="3549600" cy="101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4249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História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1990s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 JS era usado apenas para auxiliar a criação de elementos de interface</a:t>
            </a:r>
            <a:endParaRPr/>
          </a:p>
          <a:p>
            <a:r>
              <a:rPr lang="pt-BR"/>
              <a:t>Era </a:t>
            </a:r>
            <a:r>
              <a:rPr lang="pt-BR" b="1"/>
              <a:t>AJAX</a:t>
            </a:r>
            <a:r>
              <a:rPr lang="pt-BR"/>
              <a:t> - 1999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JavaScript começou a ser usado para fazer requisições HTTP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Requisitar dados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Validações</a:t>
            </a:r>
            <a:endParaRPr/>
          </a:p>
          <a:p>
            <a:r>
              <a:rPr lang="pt-BR" b="1"/>
              <a:t>Engine V8 Google - </a:t>
            </a:r>
            <a:r>
              <a:rPr lang="pt-BR"/>
              <a:t>2008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Engine capaz de executar JS de forma performática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Possibilitou o uso do JS para aplicações reais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45025" y="4220300"/>
            <a:ext cx="1649776" cy="16497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54F6C5F-B1AF-46D8-A047-2A65FE702AA7}"/>
                  </a:ext>
                </a:extLst>
              </p14:cNvPr>
              <p14:cNvContentPartPr/>
              <p14:nvPr/>
            </p14:nvContentPartPr>
            <p14:xfrm>
              <a:off x="1085760" y="3098880"/>
              <a:ext cx="6903000" cy="102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54F6C5F-B1AF-46D8-A047-2A65FE702A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76400" y="3089520"/>
                <a:ext cx="6921720" cy="1047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F9BB7E-454C-4FC5-ABE0-D03F95F5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Ativando somente um 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82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7D964F-9D63-40F4-B3A5-DB51D9D3B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Switch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8F73D4-A967-4B40-86B3-B1EFE9010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// /</a:t>
            </a:r>
            <a:r>
              <a:rPr lang="en-US" b="0" i="1" dirty="0" err="1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b="0" i="1" dirty="0">
                <a:solidFill>
                  <a:srgbClr val="7F848E"/>
                </a:solidFill>
                <a:effectLst/>
                <a:latin typeface="Consolas" panose="020B0609020204030204" pitchFamily="49" charset="0"/>
              </a:rPr>
              <a:t>/app.js</a:t>
            </a:r>
            <a:endParaRPr lang="en-US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marL="88900" indent="0">
              <a:buNone/>
            </a:pP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{ 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} 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'react-router-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dom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88900" indent="0">
              <a:buNone/>
            </a:pPr>
            <a:r>
              <a:rPr lang="en-US" dirty="0"/>
              <a:t>…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 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exact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ListarAlunos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/create"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CadastroAluno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b="0" dirty="0" err="1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/:matricula"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Alunos</a:t>
            </a:r>
            <a:r>
              <a:rPr lang="en-US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98C379"/>
                </a:solidFill>
                <a:effectLst/>
                <a:latin typeface="Consolas" panose="020B0609020204030204" pitchFamily="49" charset="0"/>
              </a:rPr>
              <a:t>"*"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Erro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404&lt;/</a:t>
            </a:r>
            <a:r>
              <a:rPr lang="en-US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Route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        </a:t>
            </a:r>
          </a:p>
          <a:p>
            <a:pPr marL="88900" indent="0">
              <a:buNone/>
            </a:pP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US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r>
              <a:rPr lang="en-US" b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BrowserRouter</a:t>
            </a:r>
            <a:r>
              <a:rPr lang="en-US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marL="8890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DFF0E2-269C-4F7F-A11F-1B0BC61EDBDF}"/>
              </a:ext>
            </a:extLst>
          </p:cNvPr>
          <p:cNvCxnSpPr/>
          <p:nvPr/>
        </p:nvCxnSpPr>
        <p:spPr>
          <a:xfrm flipH="1" flipV="1">
            <a:off x="5213838" y="5292969"/>
            <a:ext cx="1099039" cy="501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F037621-4E85-432F-A8F7-382DCC25042C}"/>
              </a:ext>
            </a:extLst>
          </p:cNvPr>
          <p:cNvSpPr txBox="1"/>
          <p:nvPr/>
        </p:nvSpPr>
        <p:spPr>
          <a:xfrm>
            <a:off x="6233746" y="5635205"/>
            <a:ext cx="3725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 não casa com nenhum, cai na última rota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0534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  <a:p>
            <a:endParaRPr/>
          </a:p>
          <a:p>
            <a:r>
              <a:rPr lang="pt-BR"/>
              <a:t>Perguntas?</a:t>
            </a:r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rPr lang="pt-BR" sz="3000"/>
              <a:t>Prof. Victor Farias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Single Page Application (SPA)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Aplicações completas no navegador</a:t>
            </a:r>
            <a:endParaRPr/>
          </a:p>
          <a:p>
            <a:pPr lvl="1">
              <a:spcBef>
                <a:spcPts val="0"/>
              </a:spcBef>
              <a:buClr>
                <a:srgbClr val="50A14F"/>
              </a:buClr>
            </a:pPr>
            <a:r>
              <a:rPr lang="pt-BR" b="1">
                <a:solidFill>
                  <a:srgbClr val="50A14F"/>
                </a:solidFill>
              </a:rPr>
              <a:t>Página não recarrega!</a:t>
            </a:r>
            <a:endParaRPr b="1">
              <a:solidFill>
                <a:srgbClr val="50A14F"/>
              </a:solidFill>
            </a:endParaRPr>
          </a:p>
          <a:p>
            <a:pPr lvl="1">
              <a:spcBef>
                <a:spcPts val="0"/>
              </a:spcBef>
            </a:pPr>
            <a:r>
              <a:rPr lang="pt-BR"/>
              <a:t>Componentes são criados dinamicamente no cliente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Lógica da aplicação no navegador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Todo código é carregado no primeiro acesso</a:t>
            </a:r>
            <a:endParaRPr/>
          </a:p>
          <a:p>
            <a:r>
              <a:rPr lang="pt-BR" b="1"/>
              <a:t>Exemplos</a:t>
            </a:r>
            <a:r>
              <a:rPr lang="pt-BR"/>
              <a:t>: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Gmail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Facebook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Netflix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104C21F-313E-4589-9445-51DB467C6BA0}"/>
                  </a:ext>
                </a:extLst>
              </p14:cNvPr>
              <p14:cNvContentPartPr/>
              <p14:nvPr/>
            </p14:nvContentPartPr>
            <p14:xfrm>
              <a:off x="2222640" y="1974960"/>
              <a:ext cx="5023080" cy="2082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104C21F-313E-4589-9445-51DB467C6B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3280" y="1965600"/>
                <a:ext cx="5041800" cy="2101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Web Tradicional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6878778-681B-45E0-AEE3-373CA0803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6" name="Google Shape;86;p17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87" name="Google Shape;87;p17"/>
          <p:cNvSpPr txBox="1"/>
          <p:nvPr/>
        </p:nvSpPr>
        <p:spPr>
          <a:xfrm>
            <a:off x="2644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Página</a:t>
            </a:r>
            <a:endParaRPr sz="2000"/>
          </a:p>
        </p:txBody>
      </p:sp>
      <p:pic>
        <p:nvPicPr>
          <p:cNvPr id="88" name="Google Shape;88;p17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422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8433775" y="18070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90" name="Google Shape;90;p17"/>
          <p:cNvCxnSpPr>
            <a:stCxn id="86" idx="0"/>
            <a:endCxn id="88" idx="0"/>
          </p:cNvCxnSpPr>
          <p:nvPr/>
        </p:nvCxnSpPr>
        <p:spPr>
          <a:xfrm rot="-5400000" flipH="1">
            <a:off x="6054250" y="-418350"/>
            <a:ext cx="281700" cy="5891700"/>
          </a:xfrm>
          <a:prstGeom prst="curvedConnector3">
            <a:avLst>
              <a:gd name="adj1" fmla="val -22865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" name="Google Shape;91;p17"/>
          <p:cNvSpPr txBox="1"/>
          <p:nvPr/>
        </p:nvSpPr>
        <p:spPr>
          <a:xfrm>
            <a:off x="4563375" y="18820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 de nova página</a:t>
            </a:r>
            <a:endParaRPr sz="1800"/>
          </a:p>
        </p:txBody>
      </p:sp>
      <p:cxnSp>
        <p:nvCxnSpPr>
          <p:cNvPr id="92" name="Google Shape;92;p17"/>
          <p:cNvCxnSpPr>
            <a:stCxn id="88" idx="2"/>
            <a:endCxn id="86" idx="2"/>
          </p:cNvCxnSpPr>
          <p:nvPr/>
        </p:nvCxnSpPr>
        <p:spPr>
          <a:xfrm rot="5400000">
            <a:off x="6086525" y="1716225"/>
            <a:ext cx="216900" cy="5891700"/>
          </a:xfrm>
          <a:prstGeom prst="curvedConnector3">
            <a:avLst>
              <a:gd name="adj1" fmla="val 346531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" name="Google Shape;93;p17"/>
          <p:cNvSpPr txBox="1"/>
          <p:nvPr/>
        </p:nvSpPr>
        <p:spPr>
          <a:xfrm>
            <a:off x="4791975" y="47776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Nova Página HTML</a:t>
            </a:r>
            <a:endParaRPr sz="1800"/>
          </a:p>
        </p:txBody>
      </p:sp>
      <p:sp>
        <p:nvSpPr>
          <p:cNvPr id="94" name="Google Shape;94;p17"/>
          <p:cNvSpPr txBox="1"/>
          <p:nvPr/>
        </p:nvSpPr>
        <p:spPr>
          <a:xfrm>
            <a:off x="4931425" y="535720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Página já formatada</a:t>
            </a: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7CF693E-B8DC-4ECD-B3E7-2E22FAAD969D}"/>
                  </a:ext>
                </a:extLst>
              </p14:cNvPr>
              <p14:cNvContentPartPr/>
              <p14:nvPr/>
            </p14:nvContentPartPr>
            <p14:xfrm>
              <a:off x="2768760" y="1308240"/>
              <a:ext cx="6369120" cy="389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7CF693E-B8DC-4ECD-B3E7-2E22FAAD969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59400" y="1298880"/>
                <a:ext cx="6387840" cy="3911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SPA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E1B98F-3EE3-48AA-945C-93217402B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0" name="Google Shape;100;p18"/>
          <p:cNvSpPr txBox="1"/>
          <p:nvPr/>
        </p:nvSpPr>
        <p:spPr>
          <a:xfrm>
            <a:off x="2145100" y="2386650"/>
            <a:ext cx="2208300" cy="23838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Navegador</a:t>
            </a:r>
            <a:endParaRPr sz="1800"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2644000" y="3060950"/>
            <a:ext cx="1269600" cy="12435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Página</a:t>
            </a:r>
            <a:endParaRPr sz="2000"/>
          </a:p>
          <a:p>
            <a:pPr algn="ctr"/>
            <a:r>
              <a:rPr lang="pt-BR" sz="2000"/>
              <a:t>SPA</a:t>
            </a:r>
            <a:endParaRPr sz="2000"/>
          </a:p>
        </p:txBody>
      </p:sp>
      <p:pic>
        <p:nvPicPr>
          <p:cNvPr id="102" name="Google Shape;102;p18" descr="Servidor, Web, Rede, Dados, Computador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23225" y="2668431"/>
            <a:ext cx="1597200" cy="188519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8489850" y="21357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b="1"/>
              <a:t>Servidor</a:t>
            </a:r>
            <a:endParaRPr sz="1800" b="1"/>
          </a:p>
        </p:txBody>
      </p:sp>
      <p:cxnSp>
        <p:nvCxnSpPr>
          <p:cNvPr id="104" name="Google Shape;104;p18"/>
          <p:cNvCxnSpPr>
            <a:stCxn id="100" idx="0"/>
            <a:endCxn id="105" idx="1"/>
          </p:cNvCxnSpPr>
          <p:nvPr/>
        </p:nvCxnSpPr>
        <p:spPr>
          <a:xfrm rot="-5400000" flipH="1">
            <a:off x="5619100" y="16800"/>
            <a:ext cx="501000" cy="5240700"/>
          </a:xfrm>
          <a:prstGeom prst="curvedConnector3">
            <a:avLst>
              <a:gd name="adj1" fmla="val -47530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6" name="Google Shape;106;p18"/>
          <p:cNvSpPr txBox="1"/>
          <p:nvPr/>
        </p:nvSpPr>
        <p:spPr>
          <a:xfrm>
            <a:off x="4515900" y="164632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1. Requisição de dados</a:t>
            </a:r>
            <a:endParaRPr sz="1800"/>
          </a:p>
        </p:txBody>
      </p:sp>
      <p:cxnSp>
        <p:nvCxnSpPr>
          <p:cNvPr id="107" name="Google Shape;107;p18"/>
          <p:cNvCxnSpPr>
            <a:stCxn id="105" idx="3"/>
            <a:endCxn id="100" idx="2"/>
          </p:cNvCxnSpPr>
          <p:nvPr/>
        </p:nvCxnSpPr>
        <p:spPr>
          <a:xfrm rot="5400000">
            <a:off x="5695500" y="1976200"/>
            <a:ext cx="348000" cy="5240700"/>
          </a:xfrm>
          <a:prstGeom prst="curvedConnector3">
            <a:avLst>
              <a:gd name="adj1" fmla="val 199116"/>
            </a:avLst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8" name="Google Shape;108;p18"/>
          <p:cNvSpPr txBox="1"/>
          <p:nvPr/>
        </p:nvSpPr>
        <p:spPr>
          <a:xfrm>
            <a:off x="4474225" y="5122675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2. JSON, XML … de resposta</a:t>
            </a:r>
            <a:endParaRPr sz="1800"/>
          </a:p>
        </p:txBody>
      </p:sp>
      <p:sp>
        <p:nvSpPr>
          <p:cNvPr id="105" name="Google Shape;105;p18"/>
          <p:cNvSpPr txBox="1"/>
          <p:nvPr/>
        </p:nvSpPr>
        <p:spPr>
          <a:xfrm rot="5400000">
            <a:off x="7722450" y="3417850"/>
            <a:ext cx="1534800" cy="4746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BR" sz="2000"/>
              <a:t>API REST</a:t>
            </a:r>
            <a:endParaRPr sz="2000"/>
          </a:p>
        </p:txBody>
      </p:sp>
      <p:sp>
        <p:nvSpPr>
          <p:cNvPr id="109" name="Google Shape;109;p18"/>
          <p:cNvSpPr txBox="1"/>
          <p:nvPr/>
        </p:nvSpPr>
        <p:spPr>
          <a:xfrm>
            <a:off x="4767525" y="5552550"/>
            <a:ext cx="4968900" cy="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/>
              <a:t>Somente dados!</a:t>
            </a:r>
            <a:endParaRPr sz="18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A5FED8EA-6CC6-4782-95FD-0A5B38553FBF}"/>
                  </a:ext>
                </a:extLst>
              </p14:cNvPr>
              <p14:cNvContentPartPr/>
              <p14:nvPr/>
            </p14:nvContentPartPr>
            <p14:xfrm>
              <a:off x="2933640" y="1117440"/>
              <a:ext cx="5797800" cy="4800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A5FED8EA-6CC6-4782-95FD-0A5B38553F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24280" y="1108080"/>
                <a:ext cx="5816520" cy="4819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Single Page Application (SPA)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Fazer SPA em JavaScript puro é problemático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Baixa </a:t>
            </a:r>
            <a:r>
              <a:rPr lang="pt-BR" b="1"/>
              <a:t>manutenibilidade</a:t>
            </a:r>
            <a:r>
              <a:rPr lang="pt-BR"/>
              <a:t>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Muito </a:t>
            </a:r>
            <a:r>
              <a:rPr lang="pt-BR" b="1"/>
              <a:t>verboso</a:t>
            </a:r>
            <a:endParaRPr b="1"/>
          </a:p>
          <a:p>
            <a:r>
              <a:rPr lang="pt-BR"/>
              <a:t>Miško Hevery - Criador do </a:t>
            </a:r>
            <a:r>
              <a:rPr lang="pt-BR" b="1"/>
              <a:t>Angular</a:t>
            </a:r>
            <a:endParaRPr b="1"/>
          </a:p>
          <a:p>
            <a:pPr lvl="1" indent="-368300">
              <a:spcBef>
                <a:spcPts val="0"/>
              </a:spcBef>
              <a:buSzPts val="2200"/>
            </a:pPr>
            <a:r>
              <a:rPr lang="pt-BR" b="1"/>
              <a:t>“80% do código é somente manipulação de DOM e apenas 20% é lógica da aplicação”</a:t>
            </a:r>
            <a:endParaRPr b="1"/>
          </a:p>
          <a:p>
            <a:r>
              <a:rPr lang="pt-BR"/>
              <a:t>Assim, surgem os frameworks para SPA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4617EDB-0998-4E3B-8CAC-B26848997B6F}"/>
                  </a:ext>
                </a:extLst>
              </p14:cNvPr>
              <p14:cNvContentPartPr/>
              <p14:nvPr/>
            </p14:nvContentPartPr>
            <p14:xfrm>
              <a:off x="870120" y="2000160"/>
              <a:ext cx="10414080" cy="18291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4617EDB-0998-4E3B-8CAC-B26848997B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760" y="1990800"/>
                <a:ext cx="10432800" cy="1847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 dirty="0"/>
              <a:t>Single Page </a:t>
            </a:r>
            <a:r>
              <a:rPr lang="pt-BR" dirty="0" err="1"/>
              <a:t>Application</a:t>
            </a:r>
            <a:r>
              <a:rPr lang="pt-BR" dirty="0"/>
              <a:t> (SPA)</a:t>
            </a:r>
            <a:endParaRPr dirty="0"/>
          </a:p>
          <a:p>
            <a:pPr>
              <a:buSzPts val="1100"/>
            </a:pPr>
            <a:endParaRPr dirty="0"/>
          </a:p>
          <a:p>
            <a:endParaRPr dirty="0"/>
          </a:p>
        </p:txBody>
      </p:sp>
      <p:sp>
        <p:nvSpPr>
          <p:cNvPr id="121" name="Google Shape;121;p20"/>
          <p:cNvSpPr txBox="1">
            <a:spLocks noGrp="1"/>
          </p:cNvSpPr>
          <p:nvPr>
            <p:ph type="body" idx="1"/>
          </p:nvPr>
        </p:nvSpPr>
        <p:spPr>
          <a:xfrm>
            <a:off x="6025092" y="2546872"/>
            <a:ext cx="11360800" cy="45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b="1" dirty="0" err="1"/>
              <a:t>React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Componentes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dirty="0" err="1"/>
              <a:t>Redux</a:t>
            </a:r>
            <a:endParaRPr dirty="0"/>
          </a:p>
          <a:p>
            <a:pPr lvl="1">
              <a:spcBef>
                <a:spcPts val="0"/>
              </a:spcBef>
            </a:pPr>
            <a:r>
              <a:rPr lang="pt-BR" b="1" dirty="0"/>
              <a:t>Roteadores!</a:t>
            </a:r>
            <a:endParaRPr b="1" dirty="0"/>
          </a:p>
          <a:p>
            <a:pPr lvl="1">
              <a:spcBef>
                <a:spcPts val="0"/>
              </a:spcBef>
            </a:pPr>
            <a:r>
              <a:rPr lang="pt-BR" dirty="0"/>
              <a:t>HTTP</a:t>
            </a:r>
            <a:endParaRPr dirty="0"/>
          </a:p>
        </p:txBody>
      </p:sp>
      <p:sp>
        <p:nvSpPr>
          <p:cNvPr id="122" name="Google Shape;122;p20"/>
          <p:cNvSpPr txBox="1"/>
          <p:nvPr/>
        </p:nvSpPr>
        <p:spPr>
          <a:xfrm>
            <a:off x="784630" y="1675276"/>
            <a:ext cx="3812625" cy="37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68300">
              <a:lnSpc>
                <a:spcPct val="115000"/>
              </a:lnSpc>
              <a:buClr>
                <a:schemeClr val="dk1"/>
              </a:buClr>
              <a:buSzPts val="2200"/>
              <a:buFont typeface="Old Standard TT"/>
              <a:buChar char="●"/>
            </a:pPr>
            <a:r>
              <a:rPr lang="pt-BR" sz="2200" b="1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Frameworks SPA</a:t>
            </a:r>
            <a:endParaRPr sz="22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Backbone.js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Ember</a:t>
            </a: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Knockout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Batman.js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Marionette.js 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Angular</a:t>
            </a:r>
            <a:endParaRPr sz="2000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b="1" dirty="0" err="1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React</a:t>
            </a:r>
            <a:endParaRPr sz="2000" b="1" dirty="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marL="914400" lvl="1" indent="-355600">
              <a:lnSpc>
                <a:spcPct val="115000"/>
              </a:lnSpc>
              <a:buClr>
                <a:schemeClr val="dk1"/>
              </a:buClr>
              <a:buSzPts val="2000"/>
              <a:buFont typeface="Old Standard TT"/>
              <a:buChar char="○"/>
            </a:pPr>
            <a:r>
              <a:rPr lang="pt-BR" sz="2000" dirty="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Vue.js</a:t>
            </a:r>
            <a:endParaRPr dirty="0"/>
          </a:p>
        </p:txBody>
      </p:sp>
      <p:cxnSp>
        <p:nvCxnSpPr>
          <p:cNvPr id="123" name="Google Shape;123;p20"/>
          <p:cNvCxnSpPr>
            <a:cxnSpLocks/>
          </p:cNvCxnSpPr>
          <p:nvPr/>
        </p:nvCxnSpPr>
        <p:spPr>
          <a:xfrm flipV="1">
            <a:off x="2690942" y="2848654"/>
            <a:ext cx="3264583" cy="175024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319C8E7-F707-4261-9B43-440886FE7B82}"/>
                  </a:ext>
                </a:extLst>
              </p14:cNvPr>
              <p14:cNvContentPartPr/>
              <p14:nvPr/>
            </p14:nvContentPartPr>
            <p14:xfrm>
              <a:off x="603360" y="1155600"/>
              <a:ext cx="8134560" cy="40136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319C8E7-F707-4261-9B43-440886FE7B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4000" y="1146240"/>
                <a:ext cx="8153280" cy="4032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SzPts val="1100"/>
            </a:pPr>
            <a:r>
              <a:rPr lang="pt-BR"/>
              <a:t>Vantagens</a:t>
            </a:r>
            <a:endParaRPr/>
          </a:p>
          <a:p>
            <a:pPr>
              <a:buSzPts val="1100"/>
            </a:pPr>
            <a:endParaRPr/>
          </a:p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/>
              <a:t>Desenvolvimento WEB com framework se torna mais parecido desenvolvimento </a:t>
            </a:r>
            <a:r>
              <a:rPr lang="pt-BR" b="1"/>
              <a:t>Desktop </a:t>
            </a:r>
            <a:r>
              <a:rPr lang="pt-BR"/>
              <a:t>ou </a:t>
            </a:r>
            <a:r>
              <a:rPr lang="pt-BR" b="1"/>
              <a:t>Móvel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Facilita manutenção</a:t>
            </a:r>
            <a:endParaRPr b="1"/>
          </a:p>
          <a:p>
            <a:r>
              <a:rPr lang="pt-BR"/>
              <a:t>Processamento é movido para o </a:t>
            </a:r>
            <a:r>
              <a:rPr lang="pt-BR" b="1"/>
              <a:t>Front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Melhor experiência do usuário 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Melhor performance</a:t>
            </a:r>
            <a:endParaRPr b="1"/>
          </a:p>
          <a:p>
            <a:r>
              <a:rPr lang="pt-BR"/>
              <a:t>Desacopla o </a:t>
            </a:r>
            <a:r>
              <a:rPr lang="pt-BR" b="1"/>
              <a:t>Back</a:t>
            </a:r>
            <a:r>
              <a:rPr lang="pt-BR"/>
              <a:t> do </a:t>
            </a:r>
            <a:r>
              <a:rPr lang="pt-BR" b="1"/>
              <a:t>Front</a:t>
            </a:r>
            <a:endParaRPr b="1"/>
          </a:p>
          <a:p>
            <a:pPr lvl="1">
              <a:spcBef>
                <a:spcPts val="0"/>
              </a:spcBef>
            </a:pPr>
            <a:r>
              <a:rPr lang="pt-BR"/>
              <a:t>Agnóstico de back-end </a:t>
            </a:r>
            <a:endParaRPr/>
          </a:p>
          <a:p>
            <a:pPr lvl="2">
              <a:spcBef>
                <a:spcPts val="0"/>
              </a:spcBef>
            </a:pPr>
            <a:r>
              <a:rPr lang="pt-BR"/>
              <a:t>Back pode ser programado em qualquer linguagem/framework</a:t>
            </a:r>
            <a:endParaRPr/>
          </a:p>
          <a:p>
            <a:pPr lvl="1">
              <a:spcBef>
                <a:spcPts val="0"/>
              </a:spcBef>
            </a:pPr>
            <a:r>
              <a:rPr lang="pt-BR"/>
              <a:t>Back pode, inclusive, ser acessado de outras aplicações</a:t>
            </a:r>
            <a:endParaRPr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A2104E5-44AF-4E1F-B88B-1466A174183A}"/>
                  </a:ext>
                </a:extLst>
              </p14:cNvPr>
              <p14:cNvContentPartPr/>
              <p14:nvPr/>
            </p14:nvContentPartPr>
            <p14:xfrm>
              <a:off x="1073160" y="1962000"/>
              <a:ext cx="4908960" cy="2553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A2104E5-44AF-4E1F-B88B-1466A17418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3800" y="1952640"/>
                <a:ext cx="4927680" cy="2571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903</TotalTime>
  <Words>1187</Words>
  <Application>Microsoft Office PowerPoint</Application>
  <PresentationFormat>Widescreen</PresentationFormat>
  <Paragraphs>225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Consolas</vt:lpstr>
      <vt:lpstr>Courier New</vt:lpstr>
      <vt:lpstr>Arial</vt:lpstr>
      <vt:lpstr>Old Standard TT</vt:lpstr>
      <vt:lpstr>Paperback</vt:lpstr>
      <vt:lpstr>Single Page Application</vt:lpstr>
      <vt:lpstr>Introdução</vt:lpstr>
      <vt:lpstr>História</vt:lpstr>
      <vt:lpstr>Single Page Application (SPA)  </vt:lpstr>
      <vt:lpstr>Web Tradicional</vt:lpstr>
      <vt:lpstr>SPA</vt:lpstr>
      <vt:lpstr>Single Page Application (SPA)  </vt:lpstr>
      <vt:lpstr>Single Page Application (SPA)  </vt:lpstr>
      <vt:lpstr>Vantagens  </vt:lpstr>
      <vt:lpstr>Desvantagens </vt:lpstr>
      <vt:lpstr>Roteamento</vt:lpstr>
      <vt:lpstr>Roteamento</vt:lpstr>
      <vt:lpstr>Padrão Parâmetros</vt:lpstr>
      <vt:lpstr>Instalando pacote</vt:lpstr>
      <vt:lpstr>PowerPoint Presentation</vt:lpstr>
      <vt:lpstr>Criando Roteamento</vt:lpstr>
      <vt:lpstr>React Router</vt:lpstr>
      <vt:lpstr>React Router</vt:lpstr>
      <vt:lpstr>App.js</vt:lpstr>
      <vt:lpstr>Navegando pelas rotas</vt:lpstr>
      <vt:lpstr>Navegando pelas rotas</vt:lpstr>
      <vt:lpstr>Estilizando Links ativos</vt:lpstr>
      <vt:lpstr>NavLink</vt:lpstr>
      <vt:lpstr>Recebendo Parâmetros via URL</vt:lpstr>
      <vt:lpstr>Parâmetros URL</vt:lpstr>
      <vt:lpstr>Parâmetros URL</vt:lpstr>
      <vt:lpstr>Parâmetros URL</vt:lpstr>
      <vt:lpstr>Redirecionando para Rotas com Parâmetros</vt:lpstr>
      <vt:lpstr>Redirecionamento com Parâmetros</vt:lpstr>
      <vt:lpstr>Ativando somente um rota</vt:lpstr>
      <vt:lpstr>Switch</vt:lpstr>
      <vt:lpstr>  Perguntas?    Prof. Victor Farias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Single Page Application</dc:title>
  <cp:lastModifiedBy>Victor Aguiar Evangelista de Farias</cp:lastModifiedBy>
  <cp:revision>35</cp:revision>
  <dcterms:modified xsi:type="dcterms:W3CDTF">2020-08-19T18:59:28Z</dcterms:modified>
</cp:coreProperties>
</file>