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85" r:id="rId5"/>
    <p:sldId id="286" r:id="rId6"/>
    <p:sldId id="287" r:id="rId7"/>
    <p:sldId id="289" r:id="rId8"/>
    <p:sldId id="288" r:id="rId9"/>
    <p:sldId id="290" r:id="rId10"/>
    <p:sldId id="293" r:id="rId11"/>
    <p:sldId id="291" r:id="rId12"/>
    <p:sldId id="292" r:id="rId13"/>
    <p:sldId id="294" r:id="rId14"/>
    <p:sldId id="296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13" r:id="rId26"/>
    <p:sldId id="306" r:id="rId27"/>
    <p:sldId id="307" r:id="rId28"/>
    <p:sldId id="308" r:id="rId29"/>
    <p:sldId id="309" r:id="rId30"/>
    <p:sldId id="310" r:id="rId31"/>
    <p:sldId id="312" r:id="rId32"/>
    <p:sldId id="311" r:id="rId33"/>
    <p:sldId id="314" r:id="rId34"/>
    <p:sldId id="315" r:id="rId35"/>
    <p:sldId id="316" r:id="rId36"/>
    <p:sldId id="317" r:id="rId37"/>
    <p:sldId id="318" r:id="rId38"/>
    <p:sldId id="319" r:id="rId39"/>
    <p:sldId id="284" r:id="rId40"/>
  </p:sldIdLst>
  <p:sldSz cx="12192000" cy="6858000"/>
  <p:notesSz cx="6858000" cy="9144000"/>
  <p:embeddedFontLs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Old Standard TT" panose="020B0604020202020204" charset="0"/>
      <p:regular r:id="rId46"/>
      <p:bold r:id="rId47"/>
      <p: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12T18:39:26.8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17057 3104 0,'0'0'0,"35"36"16,-35-1-16,0-17 15,0-1-15,18 71 32,-18-70-1</inkml:trace>
  <inkml:trace contextRef="#ctx0" brushRef="#br0" timeOffset="469.03">17110 3316 0,'0'-18'78,"0"-17"-62,35-35-16,-17-54 15,17-123 17,0 88-32,-35 54 31,0 16-16,0 54 1,53 88 47,-18 53-48,1 17-15,17 89 16,-18-36-1,-18-123 17</inkml:trace>
  <inkml:trace contextRef="#ctx0" brushRef="#br0" timeOffset="669.49">17074 2999 0,'0'0'0,"124"0"31,-71-36-15,106 1 15,-107 35-31,37-106 15</inkml:trace>
  <inkml:trace contextRef="#ctx0" brushRef="#br0" timeOffset="1011.92">17639 2611 0,'18'35'31,"-18"18"-15,35 0-16,-35 35 15,35 71 1,-35-71 15,18-88 0,35 0-15,-18 0 0,18-18-16,70 18 31,-87-17-31,34-36 31,-70 17-31</inkml:trace>
  <inkml:trace contextRef="#ctx0" brushRef="#br0" timeOffset="1304.54">18221 2681 0,'-18'0'31,"18"35"-31,-35 212 31,35-194-31,18 18 16,105-54 15,-88-17-31,36-70 31,0-106-15,-71 140-1,-18-17 1</inkml:trace>
  <inkml:trace contextRef="#ctx0" brushRef="#br0" timeOffset="1536.28">18662 2628 0,'0'0'0,"53"106"32,-18-35-32,-35-1 15,35-17 1,-35-18 15,0-52-15,0-19-16</inkml:trace>
  <inkml:trace contextRef="#ctx0" brushRef="#br0" timeOffset="1802.02">18644 2575 0,'18'53'31,"70"53"-15,-17 18 15,-36-89-31,53-35 31,-70 0-31,52-159 32,-70 124-17,18-1 1,17 19-1</inkml:trace>
  <inkml:trace contextRef="#ctx0" brushRef="#br0" timeOffset="2106.73">19473 2593 0,'18'0'16,"-18"-18"15,-53 18-15,35 0-16,-87 141 31,69-52-31,1 140 31,35-194-15,124 18-1,-89-53 1,88-141 0,-123 106-1,18-124 1</inkml:trace>
  <inkml:trace contextRef="#ctx0" brushRef="#br0" timeOffset="2469.86">20038 2399 0,'-36'0'31,"1"0"-15,-35 0 0,34 18-1,-17 34 1,53-34-1,71 88 1,0-71 0,87 71-1,-140-88-15,-18 35 47,0 0-47,-159 17 31,71-70-31,-18 18 32,71 17-32,-18-35 15</inkml:trace>
  <inkml:trace contextRef="#ctx0" brushRef="#br0" timeOffset="4599.13">9066 6844 0,'-17'0'15,"-1"0"32,-17 0 0,17-35 94,1 35-94,-19 0-16,54 0 47,0 0-78,17 0 16,0 0-16,89-18 15,158-17 16,-194 35-31,335-36 32,-334 36-17,87 0 1,-35 0 0,-17 0-1,-89 0 1,-53 0 62,-35 0-78</inkml:trace>
  <inkml:trace contextRef="#ctx0" brushRef="#br0" timeOffset="5685.91">12136 6703 0,'0'0'0,"-36"0"15,54 0 79,35 0-94,35 0 16,0 35-1,53-35 1,-88 0-1,35 0 1</inkml:trace>
  <inkml:trace contextRef="#ctx0" brushRef="#br0" timeOffset="6200.81">13564 6809 0,'18'0'0,"17"0"31,-17 0-31,35 0 16,0 0-16,0 0 15,123 0 1,-35-18 31,-141-17-47</inkml:trace>
  <inkml:trace contextRef="#ctx0" brushRef="#br0" timeOffset="7111.05">15646 6720 0,'0'0'0,"-106"18"15,88-18 1,71 0 31,35 35-32,177-35 1,158 36 0,-299-36-1,-36 0-15,53-36 16</inkml:trace>
  <inkml:trace contextRef="#ctx0" brushRef="#br0" timeOffset="10638.11">17992 6385 0,'0'0'0,"0"-35"31,17 17-31,19 1 31,-19 17 1,1-36-17,17 36 1,0 0 0,-17 0-16,35 0 31,-18 0-31,-17 0 31,-36 0 32,-35 0-48,36 0-15,-36 0 16,35 0-1,-35 18 1,0 0 0,18 52-1,-36 1 17,71-18-32,0-36 15,0 36 1,36-53-16,17 36 15,88-1 17,-88-35-32,105-18 31,-105-35-15,-53 18-1</inkml:trace>
  <inkml:trace contextRef="#ctx0" brushRef="#br0" timeOffset="10838.13">18062 6509 0,'36'0'0,"-19"0"15,1 0-15,141-36 32,-54 1-32,-52 0 15</inkml:trace>
  <inkml:trace contextRef="#ctx0" brushRef="#br0" timeOffset="11695.54">18979 6103 0,'0'0'0,"36"0"31,-1 0-15,0 0 0,1 0-1,-54 0 329,-17 0-313,17 0-15,-53 0 15,-17 88 0,88-70-31,-70 70 32,70-70-32,0 17 0,17 18 31,72 17-15,-54-70-1,71 0 1,35-17-1,-71-18 1,-70-1 0</inkml:trace>
  <inkml:trace contextRef="#ctx0" brushRef="#br0" timeOffset="11997.16">18750 6650 0</inkml:trace>
  <inkml:trace contextRef="#ctx0" brushRef="#br0" timeOffset="12180.73">19526 6438 0,'18'0'31</inkml:trace>
  <inkml:trace contextRef="#ctx0" brushRef="#br0" timeOffset="15969.04">9596 8255 0,'0'0'0,"0"18"31,-89 193 0,-34 142 1,70-247-17</inkml:trace>
  <inkml:trace contextRef="#ctx0" brushRef="#br0" timeOffset="16568">10107 8220 0,'0'0'0,"-18"0"31,18 17 0,0 19-31,0 193 32,53-176-1,-35-18-31,0-35 0,105-106 31,-70 36-31,0-54 31,-71 124-15</inkml:trace>
  <inkml:trace contextRef="#ctx0" brushRef="#br0" timeOffset="17010.59">10795 8096 0,'0'0'0,"-18"0"16,-70 0 15,53 53-16,17 0 1,18-35 0,0 17-1,71 18 1,17-18 0,-35 18-1,-18-18 16,0-35-31,-35 71 32,-17-53-32,-71 52 31,70-70-31,-35 0 31,18-18-31</inkml:trace>
  <inkml:trace contextRef="#ctx0" brushRef="#br0" timeOffset="17273.06">11377 8061 0,'0'71'32,"-35"34"-17,35-34-15,0 105 32,0-193-1,0-36-31</inkml:trace>
  <inkml:trace contextRef="#ctx0" brushRef="#br0" timeOffset="17486.08">11254 8149 0,'0'-17'16,"35"17"-16,18-18 15,141-17 17,-88-1-32,-53 36 31</inkml:trace>
  <inkml:trace contextRef="#ctx0" brushRef="#br0" timeOffset="17678.07">11412 8361 0,'18'0'15,"17"-18"1,1 18 0,52-17-1,-53 17 1,-35 35 15,-35 18-31</inkml:trace>
  <inkml:trace contextRef="#ctx0" brushRef="#br0" timeOffset="17803.54">11465 8678 0,'53'0'16,"71"-70"15,-89-1-16,88-70-15</inkml:trace>
  <inkml:trace contextRef="#ctx0" brushRef="#br0" timeOffset="17970.32">12012 8114 0,'0'53'16,"0"-18"-16,-18 0 15,18 89 17,0-71-32,0 17 31</inkml:trace>
  <inkml:trace contextRef="#ctx0" brushRef="#br0" timeOffset="18279.27">11994 8114 0,'71'-18'16,"-18"18"0,0 0-1,-53 18 1,0 123 15,-53-53-31,0 0 31,35-88-31,18 18 32,36-18-32,105 0 31,-53-35-31</inkml:trace>
  <inkml:trace contextRef="#ctx0" brushRef="#br0" timeOffset="18612.25">12700 8132 0,'0'0'0,"-53"0"15,35 0 17,71 52-1,-17-52-31,52 89 31,-88-72-15,17-17-1,-17 71 1,-70-18 0,35-53-1,17 35 1</inkml:trace>
  <inkml:trace contextRef="#ctx0" brushRef="#br0" timeOffset="20240.59">14781 8202 0,'0'35'16,"0"1"-1,0-19 1,0 89-1,18-35 17,-18-54-17</inkml:trace>
  <inkml:trace contextRef="#ctx0" brushRef="#br0" timeOffset="20648.97">14605 8096 0,'53'-70'31,"-35"34"-31,105 36 31,-88 0-31,106 71 32,-141-36-32,36 36 31,-36-54-15,-106 36-1,71-53 1,35 36 31,35-1-32,0 0-15,36 36 16,-1-36 0,18-17 15,-70-36-31,17-35 0</inkml:trace>
  <inkml:trace contextRef="#ctx0" brushRef="#br0" timeOffset="20865.64">15381 8043 0,'0'212'31,"0"-71"-15,0-53 0,0-70-16,0-89 47</inkml:trace>
  <inkml:trace contextRef="#ctx0" brushRef="#br0" timeOffset="21105.82">15311 8096 0,'52'-17'15,"1"-19"1,53 36-1,-70 0 1,16 0 15</inkml:trace>
  <inkml:trace contextRef="#ctx0" brushRef="#br0" timeOffset="21250.45">15311 8273 0,'17'0'32,"1"0"-32,52 0 31,-34 0-15,-19 0-16</inkml:trace>
  <inkml:trace contextRef="#ctx0" brushRef="#br0" timeOffset="21383.01">15416 8502 0,'18'0'15,"35"0"1,0 0-16,70-124 31,-52 54-31,-18 17 0</inkml:trace>
  <inkml:trace contextRef="#ctx0" brushRef="#br0" timeOffset="21605.4">15875 8114 0,'0'0'0,"-35"35"15,35-17-15,0 17 16,0 106-1,0-35 1,17-18 15</inkml:trace>
  <inkml:trace contextRef="#ctx0" brushRef="#br0" timeOffset="21873.37">15840 8096 0,'0'0'16,"17"-35"-16,72 0 31,16 35-15,-16 0-1,-37 70 1,-34-34-16,17 52 15,-35-53 1,-35 71 0,0-36-16,-124 36 15,36-106 1,87 0 0,-17 0-1</inkml:trace>
  <inkml:trace contextRef="#ctx0" brushRef="#br0" timeOffset="22134.1">16545 8202 0,'0'0'0,"0"88"31,36-52-15,-36-1-16,0 35 15,17 1 1,18-53 0</inkml:trace>
  <inkml:trace contextRef="#ctx0" brushRef="#br0" timeOffset="22318.86">16528 8149 0,'0'0'0,"35"0"15,-17-17 1,70-19-1,-35 36 1</inkml:trace>
  <inkml:trace contextRef="#ctx0" brushRef="#br0" timeOffset="22472.05">16581 8343 0,'0'0'0,"35"0"16,18 0-16,-18 0 16,36 0-1,-54-35-15</inkml:trace>
  <inkml:trace contextRef="#ctx0" brushRef="#br0" timeOffset="22601.01">16686 8572 0,'53'0'16,"36"0"-1,-1-52 1</inkml:trace>
  <inkml:trace contextRef="#ctx0" brushRef="#br0" timeOffset="59454.57">12171 9648 0,'35'0'219,"-17"0"-219,17 0 16,-17 0-16,35 0 31,-18 0 0,-70 0-15</inkml:trace>
  <inkml:trace contextRef="#ctx0" brushRef="#br0" timeOffset="61402.24">12153 9578 0,'18'53'125,"-18"-18"-109,0-17-1,0-54 95,0 19-110,-18-36 15,18 35 1,-17 18 15,17 18 32,0 0-63,0-1 15,35 18 1,-35 1 0,0-72 62,0 1-78,0 18 15,0-19 1,0 19-16,-18 17 125,1 0-109,-1 0-1,18 17 1,-88 19 0,70-36-16,0 17 15,18 1 63,18-18-62,35 0 0,-35 0-16,-1 0 15,36 0 1,-35 0-1,-36 0 48,1 0-47,-1 0-16,-17 0 15,-1 35 1,1-35-1,70 0 79,1 18-94,-19-18 16,1 0-1,17 0 1,-52 0 62,-19 0-62,19 0-1,34 0 64,19 0-79,-19 0 15,1 0 1,17 0-1,-53 0 126,1 0-47,-36 0-79</inkml:trace>
  <inkml:trace contextRef="#ctx0" brushRef="#br0" timeOffset="120514.9">12682 6615 0,'0'0'15,"71"53"1,-36-1-16,-17-16 16,17-19-16,0 19 15,212 122 17,-35-52-32</inkml:trace>
  <inkml:trace contextRef="#ctx0" brushRef="#br0" timeOffset="122232.87">17639 10689 0,'0'0'0,"0"18"15,18-18 1,34 17 0,-34-17-1,88 71 17,-53-36-17,35 36 1,-35-36-1,-35-35 1,-18 35 0,0 18-1,0-35-15,0 17 16,0-17-16,-36 35 16,-17 0-1,-17-18 1,-54-17-1,54-18 17,17-18-17,35 0 1,1-17-16</inkml:trace>
  <inkml:trace contextRef="#ctx0" brushRef="#br0" timeOffset="122798.9">17692 10760 0,'0'0'0,"-35"0"31,35-18-15,0-17 15,0 0 0,17-54 0,18 89-31,54-53 32,-19 18-17,54 0 1,-1-18 0,-70 53-1,-35 0 1</inkml:trace>
  <inkml:trace contextRef="#ctx0" brushRef="#br0" timeOffset="123074.43">18662 10425 0,'35'105'31,"-35"72"-15,0 17-1,0-35 1,0-71-1,18-53 1,-18-53 0</inkml:trace>
  <inkml:trace contextRef="#ctx0" brushRef="#br0" timeOffset="123300.97">18344 10654 0,'0'0'0,"53"-35"32,-17 35-17,17-18-15,-1 18 16,231-35-1,-160 35 1</inkml:trace>
  <inkml:trace contextRef="#ctx0" brushRef="#br0" timeOffset="123654.78">19103 11112 0,'18'0'16,"-1"0"-1,18-52 1,54-213 0,-54 142-1,71-177 1,-53 264-1,-18 72 17,-35 105-17,0 18 1,0-18 0,0-88-1,-18-18 16</inkml:trace>
  <inkml:trace contextRef="#ctx0" brushRef="#br0" timeOffset="123818.95">19297 10724 0,'0'0'0,"35"0"0,-17 0 16,105-17-1,-17-18 1,-18-1 0</inkml:trace>
  <inkml:trace contextRef="#ctx0" brushRef="#br0" timeOffset="124028.02">19897 10530 0,'0'71'31,"0"35"-15,0 0-1,0-36 1,0-17 0,0-35-1,-36-36 16</inkml:trace>
  <inkml:trace contextRef="#ctx0" brushRef="#br0" timeOffset="124218.87">19632 10442 0,'0'0'0,"53"0"31,0 0-15,106 0 0,70 0-1,-176 0-15</inkml:trace>
  <inkml:trace contextRef="#ctx0" brushRef="#br0" timeOffset="124404.07">20320 10495 0,'0'53'0,"0"53"16,0 0-1,0 0 1,0-54 0,0-34 15,35-53-16</inkml:trace>
  <inkml:trace contextRef="#ctx0" brushRef="#br0" timeOffset="124634.76">20302 10425 0,'0'0'0,"89"-36"16,-1 19 0,-18 17-1,-34 0 17,17 0-32</inkml:trace>
  <inkml:trace contextRef="#ctx0" brushRef="#br0" timeOffset="124853.9">20338 10654 0,'35'-18'16,"35"18"-1,-17 0 1,0 0 15,-53 53-31,-35-18 16</inkml:trace>
  <inkml:trace contextRef="#ctx0" brushRef="#br0" timeOffset="125003.69">20302 11095 0,'53'0'16,"-17"0"-1,52 0 1,-18 0 0,-34-18-16</inkml:trace>
  <inkml:trace contextRef="#ctx0" brushRef="#br0" timeOffset="135568.21">19350 12912 0,'35'0'218,"-17"0"-202,-1 0 0,-17 17-1,36-17 1,-72 0 93,1 36-93,0-36-1,17 0 1,54 0 93,-19 0-109,1 0 16,-1 0 0,36 0-16,-35 0 31,-18-18 16,-35 0-16</inkml:trace>
  <inkml:trace contextRef="#ctx0" brushRef="#br0" timeOffset="136246.94">19350 12929 0,'18'0'62,"17"0"-46,18 0 0,0 0-1,0 0 16,-36 0-15,-34 36 15,-36-36-15,35 0 0,-35 17-1,18-17 1,-18 0-1,71 0 48,-1 0-47,18 0-16,1 0 15,17 0 1,-36 0-1,1 0 1,-36 0 15,-52 0 1,52 0-32</inkml:trace>
  <inkml:trace contextRef="#ctx0" brushRef="#br0" timeOffset="138641.41">19262 12912 0,'0'35'94,"0"-17"-79,0-1-15,0 19 16,0-1-1,0 0 1,35-35 15,-35-18-15,0 1 0,0-18-1,-18-36 1,18 53-1,0-35 1,-17 53-16,17-17 16,0 34 46,0 19-46,0-1-1,0-17-15,0 17 16,0-53 31,0-17-31,0 0-1,0-1 1,-36-34-1,36 52 1,0 71 47,0-18-63,0-17 15,0 35 1,0 18 15,0-54-31,0-52 47,0 0-31,0-18-1,0 0 1,0 17-1,0 19 1,-17 34 62,17 19-78,-36-1 31,19 0-31,-54 1 32,54-1-32,-1-17 31,-17-18-15,52 0 46,19 0-46,-19 0-1,1 0-15,35 0 32,-36 0-32,19 0 31,-72 0 47,1 0-62,0 0-1,0 0 1,35 17 78,35-17-94,0 35 15,-17-35-15,35 36 31,-18-36-31,-35 17 16,-18-34 62,-17-36-62,35 18-1,-18 35-15,18-36 16,0 19 0,0-19 15,0 54 31,-17-18-46,17 18-16,-71 17 31,71-17-15,-17-18-16,17-18 47,17 0-32,19-17-15,34-36 32,-52 54-17,-54 52 48,19-35-63,17 35 15,-18-35-15,18 18 32,0-71-1,0 18-31,35 17 16,-35 0-1,0 54 32,0-19-47,-17-17 16,17-17 46</inkml:trace>
  <inkml:trace contextRef="#ctx0" brushRef="#br0" timeOffset="190017.28">3810 14252 0,'0'0'0,"-18"0"16,18 18 0,-35-18-1,53 0 126,-1-18-141,36 18 16,-17-35-1,-1 35 1,18-18-16,-18 18 31,0 0-15,-17 0-16,0 0 15,-18-35 48,-18 35-48,-35 0 1,35 0 0,-87 0 15,69 18-31,19-18 0,-72 106 31,89-71-31,-17 53 31,17-53-15,35-17 0,0 17-1,18-35 1,-17 0 0,16 0-1,19-35 1</inkml:trace>
  <inkml:trace contextRef="#ctx0" brushRef="#br0" timeOffset="190473.83">4568 14217 0,'0'-18'62,"-52"18"-46,34 0-16,-17 0 15,-54 53 1,89-35 0,-35 70-1,35 0 1,71 0 15,-18-88-31,52 0 16,-34-35 15,-36-71-15,-35 89-1,-17-36-15,-19 18 16</inkml:trace>
  <inkml:trace contextRef="#ctx0" brushRef="#br0" timeOffset="190734.81">4851 14217 0,'35'0'31,"-35"35"-31,0 53 31,0-52-31,18 52 16,35-70 15,-36-54-15,-17-17-16</inkml:trace>
  <inkml:trace contextRef="#ctx0" brushRef="#br0" timeOffset="191052.49">4974 14217 0,'0'0'0,"0"53"47,0 0-47,35 35 16,-17-53 15,0-35-15,105-106-1,-70 36 1,-35 35 0,-18 70 15,0 53-15,0 88-1,0-158 1,17 0-1,19-18 1</inkml:trace>
  <inkml:trace contextRef="#ctx0" brushRef="#br0" timeOffset="191309.55">5627 14235 0,'0'17'15,"0"107"1,0 17 0,0-35-1,0-89 1,35-52-1,-35-18 1</inkml:trace>
  <inkml:trace contextRef="#ctx0" brushRef="#br0" timeOffset="191573.99">5627 14270 0,'0'0'0,"0"-35"0,0 17 31,70 18-15,-34 0 0,17 35-1,-18 53 1,-35-17 0,-35 17-1,-36-35 1,0-18-1,54-35 1,-18-88 0</inkml:trace>
  <inkml:trace contextRef="#ctx0" brushRef="#br0" timeOffset="191885.29">6085 14376 0,'-17'0'31,"-36"17"-15,35 36-1,-52 71 1,70-18-1,17-54 1,71-52 15,1-88-31,-54-70 32,-35 87-32,0 18 15,-18 18-15</inkml:trace>
  <inkml:trace contextRef="#ctx0" brushRef="#br0" timeOffset="192146.52">6421 14305 0,'0'18'15,"17"-1"-15,-17 54 32,0-53-32,0 70 31,0-53-31</inkml:trace>
  <inkml:trace contextRef="#ctx0" brushRef="#br0" timeOffset="192544.58">6403 14217 0,'18'18'47,"-18"35"-47,17 35 15,18 0 1,-17 18 15,-18-89-31,0 19 16,35-36 0,-17 0 30,0 0-30,-18-36 0,0 1-1</inkml:trace>
  <inkml:trace contextRef="#ctx0" brushRef="#br0" timeOffset="193079.27">6403 14746 0,'0'-18'31,"0"-17"-15,0 0-1,0 0-15,0-106 32,35 52-1,-35 54-16,0 0 1</inkml:trace>
  <inkml:trace contextRef="#ctx0" brushRef="#br0" timeOffset="193621.16">6473 14252 0,'0'18'0,"0"17"15,0 0-15,0 1 16,53-1-16,18 88 31,-18-52 1,-53-53-17,0-36 32,18 0-47,-18-52 31,0 17-31,0 35 0,0-17 32,0 0-32</inkml:trace>
  <inkml:trace contextRef="#ctx0" brushRef="#br0" timeOffset="193888.37">6773 14305 0,'18'0'15,"-18"18"1,18 17-16,-18 18 15,35 106 17,0-71-32,-35-53 15,18-52 32,-18-72-47</inkml:trace>
  <inkml:trace contextRef="#ctx0" brushRef="#br0" timeOffset="194126.58">6809 14358 0,'0'0'16,"17"0"15,19 0-15,-1 0-1,-18 0-15,36 0 16,-17 0 15,-36 18-15,-18-1 0</inkml:trace>
  <inkml:trace contextRef="#ctx0" brushRef="#br0" timeOffset="194270.49">6879 14429 0,'18'0'16,"35"0"-1,-18 0 1,0 35 0,-35 0-1,-35 0 1</inkml:trace>
  <inkml:trace contextRef="#ctx0" brushRef="#br0" timeOffset="194395.23">6897 14817 0,'88'0'16,"-176"0"-16,247-18 16,-124-17-1,18-1-15</inkml:trace>
  <inkml:trace contextRef="#ctx0" brushRef="#br0" timeOffset="194575.15">7391 14482 0,'0'35'31,"0"0"-15,0 36-1,-18 34 16,18-69-31,-18-36 32</inkml:trace>
  <inkml:trace contextRef="#ctx0" brushRef="#br0" timeOffset="194861.59">7302 14499 0,'0'18'32,"36"17"-32,-36 0 15,35 36 1,36-1 15,-54-70-31,36 0 16,35-105 15,-88 69-31,36-17 16,-36 1 15,35 34-31</inkml:trace>
  <inkml:trace contextRef="#ctx0" brushRef="#br0" timeOffset="195161.47">7796 14429 0,'0'17'62,"0"1"-46,0 0-16,0 17 15,0 53 1,0-53 0,18-17-1,-18 0 1</inkml:trace>
  <inkml:trace contextRef="#ctx0" brushRef="#br0" timeOffset="195389.31">7638 14393 0,'53'0'32,"17"0"-32,36-35 15,17 17 17,-34 18-17,-54 0-15</inkml:trace>
  <inkml:trace contextRef="#ctx0" brushRef="#br0" timeOffset="195561.33">8237 14376 0,'0'0'15,"0"35"1,0 53 0,0-17-1,0-36 1,0 0-1</inkml:trace>
  <inkml:trace contextRef="#ctx0" brushRef="#br0" timeOffset="195795.58">8167 14358 0,'17'0'16,"-17"-18"-16,53 18 16,-35 0-1,35-35 1,-35 35-16,17 0 16,-35 18-1,0 17 1,0 0-16</inkml:trace>
  <inkml:trace contextRef="#ctx0" brushRef="#br0" timeOffset="195963.62">8255 14411 0,'0'0'0,"18"0"0,52-18 31,1 18-16,-36 0 1,0 0 0</inkml:trace>
  <inkml:trace contextRef="#ctx0" brushRef="#br0" timeOffset="196231.27">8255 14587 0,'0'0'0,"18"0"31,17 0-15,53 36 0,0-36-1,-17-36 1</inkml:trace>
  <inkml:trace contextRef="#ctx0" brushRef="#br0" timeOffset="196631.55">8872 14340 0,'0'0'0,"-17"-35"31,-19 35-16,-34 18 1,52-18 0,18 17-1,0 36 1,0-17 0,53 17-1,-18 17 16,1-70-31,-36 18 32,-36-1-32,-34 19 31,52-36-15,-35-18-16</inkml:trace>
  <inkml:trace contextRef="#ctx0" brushRef="#br0" timeOffset="198007.84">9331 14570 0,'0'0'0,"-18"0"31,54 0 78,17 0-77,-36 0-32,36 0 15,18 0 17,-36 0-17,-35-36 48,-18 1-48,18 18-15,0-1 16,0-17 15,0 52 0,0 19-15,0-1-16,0-18 16,0 1-1,18 17 17,-18-70-1,0 17-31,0 1 15,0-1 1,0-17 0,18 35-1,17 0 1,-18 0 0,36 18-1,-17 34-15,-1-34 16,-35 17 31,0 1-47,-53-1 31,53 18-31,-18-53 16</inkml:trace>
  <inkml:trace contextRef="#ctx0" brushRef="#br0" timeOffset="198975.66">10125 14464 0,'0'0'0,"35"53"78,-35 17-62,18 89 0,17 53-1,-35-195 1,35 1 0,0-18-1,36-106 1,-36 53-1,1-70 1,-36 88 15,0-18-31,0 35 16,35 18-16</inkml:trace>
  <inkml:trace contextRef="#ctx0" brushRef="#br0" timeOffset="199234.57">10707 14552 0,'35'18'31,"0"70"-15,-35 53-1,18-88 1,-18-35 0,0-36 15,-18 0-15</inkml:trace>
  <inkml:trace contextRef="#ctx0" brushRef="#br0" timeOffset="199434.06">10601 14587 0,'0'0'0,"18"0"16,17 0-16,-17 0 16,52 0-1,36 0 1,-88 0-1,-18 36 1</inkml:trace>
  <inkml:trace contextRef="#ctx0" brushRef="#br0" timeOffset="199566.72">10654 14817 0,'35'0'31,"0"0"-15,159-106 0</inkml:trace>
  <inkml:trace contextRef="#ctx0" brushRef="#br0" timeOffset="199894.42">11218 14570 0,'0'-18'15,"0"36"-15,-17-36 31,-1 18-15,-17 0-16,17 0 16,0 35-1,18 1 1,18 17 0,70 17 15,-35-52-31,-35-1 31,-18 19-15,-53 17-1,-18-18 1,1-18 0,52-17-1,18-35 1</inkml:trace>
  <inkml:trace contextRef="#ctx0" brushRef="#br0" timeOffset="200226.67">11430 14640 0,'0'0'0,"0"53"47,0-18-47,0-17 16,0 0 0,71 17-1,-19-35 1,1-53-1,-17 0 1,-36-17 0</inkml:trace>
  <inkml:trace contextRef="#ctx0" brushRef="#br0" timeOffset="200667.71">11906 14799 0,'36'-18'62,"-1"-35"-46,-18 36-16,72-89 31,-72 71-31,36-36 31,-35 71-31,35 177 32,-18-72-17,-35 89 1,0-141 0,0-35-1,-18-18 1,-17 0-16</inkml:trace>
  <inkml:trace contextRef="#ctx0" brushRef="#br0" timeOffset="200810.21">12065 14905 0,'0'0'16,"35"-18"15,53-17-15,-52 0-1,70-36 1,-89 71-16</inkml:trace>
  <inkml:trace contextRef="#ctx0" brushRef="#br0" timeOffset="201001.75">12541 14640 0,'0'36'31,"0"-19"-31,36 54 32,-36-54-32,0 19 15</inkml:trace>
  <inkml:trace contextRef="#ctx0" brushRef="#br0" timeOffset="201203.59">12435 14552 0,'53'0'32,"-17"0"-32,34 0 15,18 0 1,-52 0 15,-19 0-31,-17 35 0</inkml:trace>
  <inkml:trace contextRef="#ctx0" brushRef="#br0" timeOffset="201344.67">12382 14905 0,'71'0'31,"53"-53"-15,34-18-1,-105 71-15</inkml:trace>
  <inkml:trace contextRef="#ctx0" brushRef="#br0" timeOffset="201702.18">13141 14587 0,'35'0'15,"-70"0"-15,70-17 32,-70 17-32,0 0 15,-18 0 1,18 0 15,35 35-15,17-35-1,54 88 1,-18-53 0,-53-17-1,17 70 1,-17-52 0,-70 16-1,-1-52 1,-35 0 15,53-35-31,-17 35 0</inkml:trace>
  <inkml:trace contextRef="#ctx0" brushRef="#br0" timeOffset="206775.65">12206 9666 0,'-18'0'47,"18"-18"234,0 1-265,0-1-1,-17 18 1,17 35 93,0 18-109,0 18 31,0-36-15,0-52 31,0-36-47,0-53 31,0 88-31,0-17 31,35 35 48,-35-35 30,0 17-109,-18 18 16,18 18 46,-17-18-46,17 35-16,-18-35 47,1 0-16,-19 0-16,19-18 1,-1 18 0,18 36 62,0-19-78,0 18 15,18-17 1,70 53 0,-71-54-1,-34-17 48,-1 0-48,-17 0-15,-18 0 16,0 0 15,71 0 1,-1 0-32,19 0 31,-1 0-31,-17 0 15</inkml:trace>
  <inkml:trace contextRef="#ctx0" brushRef="#br0" timeOffset="211194.74">3933 14764 0,'-17'0'31,"70"0"126,0 0-157,-36 0 15,19 0 1,17 0-1,-1 0 1,-34 0-16,35 17 31,35-17-31,18 0 32,0 0-17,-53 0 1,158 18-1,-158-18 1,18 0 0,17 0-1,-17 0 1,105 0 0,-52 0-1,34 0 16,-34 0-15,-89 0 0,18 0-1,-18 0-15,0 0 16,18 35 15,-35-35-31,53 0 16,-36 0-1,53 18 1,-70-18 0,70 0-1,-18 18 1,-52-18 0,35 35-1,35-35 16,-53 0-31,71 17 32,-35-17-17,35 0 1,-53 0 15,52 0-15,-69 0-1,-1 0-15,53 0 16,53 0 15,-88 0-31,18 0 16,-18 0 0,-18 0-16,53 0 31,71 0-16,-89 0-15,160-35 32,-54 35-17,-52 0 1,-71 0-16,105 0 31,-105 0-15,53 0-1,-71 0 1</inkml:trace>
  <inkml:trace contextRef="#ctx0" brushRef="#br0" timeOffset="-205895.56">14817 10989 0,'-18'0'0,"-17"0"47,52 0 78,1 0-109,35-35-1,-35 35 1,-1 0-16,36-18 16,-35 18-1,-36 0 48,-17 0-48,0 0-15,-54 0 16,19 0 15,17 0-31,88 0 63,-17 0-63,17 0 15,36 0 1,17-18 0,-53-17-1,0 35 1,-52 0 31,-19-17-32,1-19 1</inkml:trace>
  <inkml:trace contextRef="#ctx0" brushRef="#br0" timeOffset="-205104.43">14711 10830 0,'0'18'63,"0"35"-48,0-36-15,0 36 16,0 0 15,0-70 16,0-19-47,0-17 16,0 36-1,0-89 1,0 71-16,-35-1 31,35 72 16,0 17-31,0-18-16,17 18 15,-17 17 17,0-87 14,0-36-46,0 18 16,0 17 0,-17-35-1,17 106 32,0-18-47,0 18 16,0-18-1,0-17 1,0-53 31,-18-1-31,18 19-1,0-36 1</inkml:trace>
  <inkml:trace contextRef="#ctx0" brushRef="#br0" timeOffset="-203554.08">14658 10795 0,'0'18'78,"0"-1"-63,-35 1-15,35 52 16,0-34 0,0 52-1,0-70 1,17-36 31,-17-17-32,0-54 1,0 19 0,0 17-1,0 18 1,0 52 31,-17 19-32,17-19 1,-18 19 0,-17-1-16,17 0 15,0-35 1,-17 18 0,70-18 77,-17 0-93,0 0 16,35 0 0,-18 0-1,-70 0 32,17 0-31,0 17-1,-17-17-15,0 53 16,0-53 15,52 0 0,18 0-15,-17 0 0,17 0-1,-17 0 1,-71-17 46,53-19-46,-35 36-16,35-35 16,-18 17-1,18-17 32,35 35-31,1 0-1,34-17 1,-52 17 0,-36 0 31,1 0-47,-19 0 15,1 0 1,0-36-1,70 36 48,-17 0-47,17 18-1,-35 17 1,0-17-1,-18-18 1,18 35 93,-35 0-109,17 1 16,18-72 31,18 1-31,-18 17-16,18 1 31</inkml:trace>
  <inkml:trace contextRef="#ctx0" brushRef="#br0" timeOffset="-151885.28">9596 14623 0,'0'17'219,"0"1"-219,0 0 0,0 17 16,0 0-16,0-17 15,0-1-15,0 19 16,35-19 0,-35-34 46,0-1-62,-18-35 16,18 0 15,-17 36-31,17 69 78,0-16-62,0-19-1,0 19 1,35-36-16,-35 17 16,17-34 77,-17-19-93,36-17 16,-36 18-16,17-18 16,1 18 15,17 17-16,-35 1 157,-17 17-62,17-36-95,-18 36-15,0 0 16,18-17 0,-17 17-1,17-18 32,-36 18-31,36-17 15,-17 17-31,17-36 31,-18 36-15,18-17-1,-35-1 1,53 18 62,-1 0-78,18 0 0,1 0 16,52 35-1,-53-17 1,18 17 15,-88-52 16,0 17-31,17 0-16,0-18 15,-17 18 1,0 0 0,17 0 77,0 0-30,18 35 15,0 0-78,0 1 16,0 52-1,0-35 17,0-18-32,0-53 31,0-52-16,0-18-15,0-18 32,0 124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2T19:08:49.21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14288 9172 0,'17'-17'109,"1"17"-109,17-18 16,0 0-16,1-17 0,17 0 16,17 17-1,-17-17-15,35-18 0,-17 18 16,17-18-16,18 0 15,17 0-15,1-18 16,-1-17-16,18 35 16,0 0-16,1 0 15,16 0-15,-17-17 16,18-18-16,-18 17 16,53 1-16,-17-19 15,-1 19-15,18-1 16,-18-17-16,-17 18 15,35-1-15,-17-35 16,52 36-16,-35-19 0,0 19 16,0-18-16,0 17 15,0 1-15,0-19 16,18 1-16,-1 0 16,-17 17-16,36-17 15,-36 18-15,0-19 16,18 1-16,-1 0 15,18 18-15,-35-19 16,1 19-16,-37-1 16,19-17-16,-1 17 15,0 1-15,18-1 16,-52 18-16,-1 1 16,17-1-16,-34 0 0,-18 17 15,-36 1-15,-17 35 16,-17-17-16,16 17 15,-34 0 1,-18-36 31,-18 1-31,-17 35-16</inkml:trace>
  <inkml:trace contextRef="#ctx0" brushRef="#br0" timeOffset="707.39">23107 5256 0,'0'18'47,"0"0"-31,0 35-16,0-18 15,0 0-15,0 0 0,0-17 16,35 17-1,-17-52 48,-18-19-63,0 1 16,0 0-16,0 0 15,0-1-15,0-17 16,0 18-16,0 0 15,0 17-15,0 1 16,0-19-16,0 19 0,0-1 16,-18 18 15,36 0 16,17 0-47,18 35 15,-18-35-15,1 53 16,17-53-16,-1 35 16,19 1-16,-53-19 15,17 19-15,-17-1 16,-18-17 0,0-1-16,0 54 0,-36-18 15,-17 0-15,18 0 16,-18-36-16,18-17 15,0 35-15,17-35 16,-17-17 0,35-18-16</inkml:trace>
  <inkml:trace contextRef="#ctx0" brushRef="#br0" timeOffset="1805.61">23954 5327 0,'0'0'0,"0"18"16,17-18 93,1 0-109,17-36 16,-17-17-16,17-52 16,0-19-16,1 18 15,17 0-15,-1 18 16,-16 35-16,-19 18 16,-17 17-16,18 18 15,-18-35-15,0 53 47,35 88-47,-35-1 16,0 1-16,0-18 15,36 18-15,-36-35 16,0-18-16,0-18 16,0 0-16,17-35 15,-17 18-15,0-36 47</inkml:trace>
  <inkml:trace contextRef="#ctx0" brushRef="#br0" timeOffset="2046.06">24183 5080 0,'35'0'47,"0"0"-47,1 0 16,-1 0-16,0 0 15,1 0-15,-1 0 16,18-35-16,-18 35 15,-17 0-15</inkml:trace>
  <inkml:trace contextRef="#ctx0" brushRef="#br0" timeOffset="2539.66">24800 4868 0,'0'0'0,"18"-35"31,35 17-31,-18 18 0,0-35 16,-17 35-16,0 0 15,17 0-15,0 0 16,-17 0 0,-1 0-1,-69 0 79,16 0-78,1 0-16,0 0 15,-18 18-15,0 17 16,18 0-16,-18 18 15,35-17-15,18-1 16,-35 0-16,35-17 0,0-1 16,17 19-16,1-19 15,35 1-15,0-18 16,0 35-16,0-35 16,-18 0-16,0 0 15,1 0-15,-1-17 16,35-19-16,-34 19 15</inkml:trace>
  <inkml:trace contextRef="#ctx0" brushRef="#br0" timeOffset="2787.59">25506 4710 0,'0'52'32,"0"1"-32,0 0 0,35 18 15,-35-18-15,0-18 16,0-17-16,0-1 16,0 19-1,0-72 16</inkml:trace>
  <inkml:trace contextRef="#ctx0" brushRef="#br0" timeOffset="2998.34">25347 4710 0,'0'-18'31,"35"18"-31,1 0 16,17 0-16,-1 0 16,1 0-16,0 0 15,0 0-15,0 0 16,0 0-16,0 0 16,-18 35-16</inkml:trace>
  <inkml:trace contextRef="#ctx0" brushRef="#br0" timeOffset="3269.25">26070 4710 0,'0'35'31,"0"-18"-31,0 1 16,0 17-16,0 18 0,0-17 16,0 17-16,0-1 15,0-34-15,0 0 16,0 17 0,18-35-16</inkml:trace>
  <inkml:trace contextRef="#ctx0" brushRef="#br0" timeOffset="3491.73">25823 4621 0,'36'0'31,"-1"0"-31,18 0 0,17 0 16,1 0-16,-1 0 16,1 36-16,-36-36 15,1 35-15,-19-35 16,-17 35-16,0-17 16</inkml:trace>
  <inkml:trace contextRef="#ctx0" brushRef="#br0" timeOffset="3671.35">25964 4992 0,'18'0'32,"35"0"-32,0 0 15,17 0-15,89 0 31,-71-35-31,-17 35 0</inkml:trace>
  <inkml:trace contextRef="#ctx0" brushRef="#br0" timeOffset="4079.47">26917 4815 0,'0'0'0,"0"-17"47,0-1-32,-35 18 1,17 0-16,-17 0 16,-1-35-16,1 35 15,0 0-15,-18 17 16,35 19-16,1-19 15,17 19-15,-53 17 16,53-18-16,0-17 0,0-1 16,17 18-16,1-35 15,17 18-15,18-18 16,0 0-16,0 0 16,18-35-16,-36 0 15,0-18-15,1 17 16,-36 1-16,0 0 15,0-1-15,0 19 16,0-18-16,0 17 16</inkml:trace>
  <inkml:trace contextRef="#ctx0" brushRef="#br0" timeOffset="4317.96">27340 4727 0,'0'53'15,"18"0"1,-18-18-16,0 18 16,0-17-16,0-1 15,0 0-15,0-17 16,0 17-1,0-53 1,35-35 0</inkml:trace>
  <inkml:trace contextRef="#ctx0" brushRef="#br0" timeOffset="4610.22">27358 4604 0,'18'35'16,"-18"0"-16,17 18 15,-17 0-15,53 0 16,-53-18-16,35 1 16,-17-1-16,17-35 15,1 0-15,-1 0 0,18 0 16,17-71-16,19 1 15,-19 17-15,-35 18 16,-17-18-16,-18 35 16,35 18-16,-35-18 15,-35 18 1</inkml:trace>
  <inkml:trace contextRef="#ctx0" brushRef="#br0" timeOffset="5630.03">24112 5803 0,'0'0'0,"0"-17"31,18 17-15,-18-18-16,53 18 0,-35-35 16,-1 35-1,18 0-15,18 0 16,-35 0-1,17 0 1,-17 0 0,-18-18 62,-35 18-63,-1 0-15,19 0 16,-1 0-16,0 0 0,-17 0 16,18 0-16,-19 18 15,-17 17-15,18-17 16,17 17-16,-17-18 16,35 19-1,0-19-15,0 19 16,0-1-1,18-35-15,-1 35 16,19-35-16,-1 35 16,18-35-16,0 0 15,-18 0-15,0 0 16,1-17-16,-1 17 16,18-35-16,-35 35 15</inkml:trace>
  <inkml:trace contextRef="#ctx0" brushRef="#br0" timeOffset="5905.57">24747 5697 0,'0'0'0,"0"53"31,-17-17-16,17 16-15,0 1 0,0 0 16,0 0 0,0 0-16,0-18 0,0-17 15,0 0-15,0 17 16,0-17 0</inkml:trace>
  <inkml:trace contextRef="#ctx0" brushRef="#br0" timeOffset="6380.53">24712 5680 0,'18'-36'31,"-1"36"-31,-17-35 16,36 35-16,17 0 16,-18 0-1,0 0 1,-35 18 0,35-18-16,-35 35 15,18-17-15,-18 17 16,0-17-16,0-1 15,0 1-15,0 17 16,0 0-16,-35-35 16,17 0-16,-17 18 15,0-18 1,35 35 46,0 1-62,17-19 16,-17 1-16,35 17 16,-17 0-1,35-35 1,-35 0-16,-1 0 16,19-17-16,-19-18 0</inkml:trace>
  <inkml:trace contextRef="#ctx0" brushRef="#br0" timeOffset="6598.43">25277 5662 0,'0'35'16,"0"1"-16,0-1 15,0 18-15,0 0 16,0 0-16,0 0 15,0-18-15,0 0 0,0-88 47</inkml:trace>
  <inkml:trace contextRef="#ctx0" brushRef="#br0" timeOffset="6838.45">25241 5662 0,'0'0'0,"0"-18"16,36 18 0,16 0-1,-16-35-15,17 35 0,-18 0 16,0 0-16,-17 0 15,17 0 1</inkml:trace>
  <inkml:trace contextRef="#ctx0" brushRef="#br0" timeOffset="7011.35">25294 5803 0,'35'0'16,"1"0"-16,17 0 15,-18 0-15,18 0 16,-18 0-16,0 18 16</inkml:trace>
  <inkml:trace contextRef="#ctx0" brushRef="#br0" timeOffset="7167.76">25400 6050 0,'0'0'0,"53"0"31,-18 0-15,0 0-16,1-18 0,-19 18 15</inkml:trace>
  <inkml:trace contextRef="#ctx0" brushRef="#br0" timeOffset="7460.07">25894 6032 0,'0'0'0,"0"-52"0,18-19 0,-18-17 16,35 17-16,-35 18 16,35 18-16,-35 0 15,35 35-15,-35 17 32,0 36-17,18 0-15,-18-17 16,0 16-16,0-16 15,0 17-15,0-18 16,0-17-16,0 17 16</inkml:trace>
  <inkml:trace contextRef="#ctx0" brushRef="#br0" timeOffset="7639.59">25894 5856 0,'53'0'32,"0"-18"-17,0 18-15,0 0 16,-1 0-16,-16-35 16,-1 35-16,18-17 15,-18 17-15</inkml:trace>
  <inkml:trace contextRef="#ctx0" brushRef="#br0" timeOffset="7813.1">26458 5697 0,'0'53'16,"36"-17"-16,-36-1 16,0 18-16,0 0 15,0 0-15,0-18 16,0-18-16,0 1 15</inkml:trace>
  <inkml:trace contextRef="#ctx0" brushRef="#br0" timeOffset="8031.56">26264 5680 0,'53'0'16,"-18"0"-1,18 0-15,0 0 16,-17 0-16,-1 0 16,0 0-16,0 0 15,18 0-15,-17 35 16,-1-35-16</inkml:trace>
  <inkml:trace contextRef="#ctx0" brushRef="#br0" timeOffset="8510.58">27005 5838 0,'-35'0'63,"17"-17"-47,-17 17-1,0 0 1,-1 0-1,-17 0 1,18 17 0,35 19-16,-35-19 15,35 1-15,-35 17 16,35-17-16,0 17 16,17-35-1,1 35-15,17-35 16,36 0-16,-1 0 15,19 0-15,-19-17 16,-17-18-16,18 17 0,-36-17 16,-18 17-1,-17-17-15,0 17 32,-52 18-32,34 0 15</inkml:trace>
  <inkml:trace contextRef="#ctx0" brushRef="#br0" timeOffset="8879.42">27411 5803 0,'0'0'0,"0"35"94,0-17-78,0 17-16,0 18 15,0-17-15,0-1 0,0 18 16,0-36-16,0 1 16,0-36 31</inkml:trace>
  <inkml:trace contextRef="#ctx0" brushRef="#br0" timeOffset="9329.53">27376 5768 0,'35'-53'32,"18"18"-17,-18 35-15,-17 0 0,-1 0 16,19 0-1,-36 17-15,35-17 16,-35 36-16,0-19 16,0 19-16,0-1 15,0-18-15,0 1 16,-18-18-16,18 35 16,-17-35-16,17 36 15,-18-36-15,18 17 16,-18-17-16,18 18 78,36-18-78,-19 35 16,1-35-16,17 0 15,-35 18 1,53-18-16,-18 0 15,-35 17 1,0 19 0,-17-36-16</inkml:trace>
  <inkml:trace contextRef="#ctx0" brushRef="#br0" timeOffset="15252.03">6932 11412 0,'35'0'16,"-35"-17"0,18 17-16,0-36 15,17 36 1,-17-17 0,-1 17 15,18 0-16,1 0 1,-1 0 0,-17 0-16,17 0 15,-17 0-15,-1 0 16,1 0-16,17 0 16,-17 0-16,-1 0 15,19 0-15,-36-35 0,53 35 16,-36 0-1,1 0-15,0 0 0,17 0 16,0 0-16,0 0 16,1 0-16,-1-18 15,0 18-15,18 0 16,-18 0-16,1-35 16,-1 35-16,0 0 15,1 0-15,16-18 16,-16 18-16,-19 0 15,1 0-15,17 0 16,1-35-16,-1 35 0,0 0 16,0 0-1,1-18-15,17 18 0,-18 0 16,0-35-16,0 35 16,18 0-16,0 0 15,0-18-15,0 18 16,0 0-16,-18 0 15,18 0-15,0-35 16,-18 35-16,1 0 16,-1 0-16,0 0 15,0 0-15,1 0 16,17 0-16,-18 0 16,-17 0-16,-1 0 15,19 0-15,-1 0 16,0 0-16,0 0 0,18 0 15,0 0 1,0 0-16,-18-18 0,1 18 16,-1 0-16,18 0 15,-18 0-15,18 0 16,0 0-16,0 0 16,-18 0-16,0 0 15,1 0-15,-1 0 16,0 0-16,18 0 15,-18 0-15,1 0 16,-1 0-16,0 0 16,1 0-16,16 35 0,-16-35 15,17 0-15,-18 0 16,18 0-16,-18 0 16,18 0-16,0 0 15,0 0-15,0 0 16,0 0-16,0 0 15,-18 0-15,0 0 16,0 0-16,18 18 16,-17-18-16,-1 0 15,-17 0-15,-1 0 16,18 0-16,1 0 16,-1 0-16,0 0 15,1 0-15,-1 35 16,18-35-16,-18 0 15,18 0-15,0 0 0,0 0 16,0 0-16,0 0 16,0 0-16,0 0 15,-1 0-15,-16 0 16,-1 0-16,0 0 16,1 0-16,-1 0 15,0 0-15,18 0 16,0 0-16,17 0 15,-17 0-15,0 0 16,18 0-16,17 0 0,-35 0 16,-18 0-1,18 0-15,0 18 0,-18-18 16,18 0-16,18 0 16,-18 0-16,-18 0 15,18 0-15,0 35 16,17-35-16,1 0 15,-18 0-15,17 36 16,1-36-16,0 0 16,-1 0-16,1 0 15,-1 0-15,1 17 16,-18-17-16,-18 0 16,0 0-16,18 36 15,0-36-15,0 0 16,18 0-16,-1 0 0,18 35 15,-17-35-15,-1 0 16,1 0-16,0 0 16,-19 0-16,1 17 15,-17-17-15,17 0 16,-18 0-16,0 0 16,0 36-16,18-36 15,0 0-15,0 17 16,0-17-16,0 0 15,0 36-15,0-36 16,0 0-16,-18 0 16,0 0-16,1 0 0,16 0 15,1 0 1,0 0-16,18 0 0,-18 0 16,0 0-16,-18 0 15,0 0-15,-17 0 16,35 0-1,-18 0 1,-17-18-16,-1 18 16,36 0-16,-17 0 15,-1 0-15,0-18 16,0 18-16,1 0 16,-1 0-16,18 0 15,0 0-15,0-35 0,0 35 16,0 0-16,-1 0 15,19 0-15,0 0 16,-1 0-16,18 0 16,18 0-16,18 0 15,17 0-15,17-35 16,36 35-16,18 0 16,-18-53-16</inkml:trace>
  <inkml:trace contextRef="#ctx0" brushRef="#br0" timeOffset="16686.71">17709 11359 0,'0'0'0,"0"-17"46,0-1-30,18 18 62,17 0-62,1 0-1,-19 0-15,1 0 16,0 0-16,17 0 16,-18 0-16,1 0 15,0 0-15,17 0 16,-17 0-16,-1 0 16,19 0-16,-19 0 15,1 0-15,0 0 16,17 0-16,-18 0 15,1 0-15,17 0 0,18 0 16,-17 0 0,-1 0-16,-18 0 15,1 0-15,17 0 0,-17 0 16,0 0-16,-1 0 16,19 0-16,-19 0 15,1 0-15,17 0 16,0 0-16,1 0 15,-1 0-15,0 0 16,0 0-16,18-35 16,0 35-16,0 0 15,0 0-15,-18 0 16,18 0-16,0-18 16,-17 18-16,-1 0 15,0 0-15,18 0 0,0 0 16,18 0-16,-19 0 15,1 0-15,18 0 16,-1 0-16,1 0 16,17 0-16,-17-35 15,-1 35-15,36 0 16,-18-35-16,18 35 16,-35 0-16,-1-36 15,18 36-15,-17 0 16,-18 0-16,0 0 15,17 0-15,1 53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14T17:40:36.28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16845 5186 0,'18'0'297,"-1"0"-266,19 0 1,-19 0-32,1 0 15,0 0 1,17 0 15,-17 0-15,-1 0 15,18 0-15,-35 35-1,18-35-15,0 0 32,-1 0-32,19 18 31,-19-18-16,1 0 17,17 0-17,-17 0 17,-1 0-1,-17 17-16,36-17 1,-19 0 15,1 0-15,0 0 0,17 0-1,-17 0 1,-1 0-1,18 36 17,-17-36-17,0 0 1,-1 0 15,36 0-15,-35 0-16,0 0 15,17 0 1,0 0 0,0 0-1,-17 0 1,0 0 0,17 0-1,-17 0 1,17 0-1,0 0 1,0 0 0,1 0-1,-1 0 1,-17 0-16,-1 0 0,19 0 16,-19 0-16,19 0 15,-1 0 1,0 0-1,-17 0 1,35 0 0,-18 0-1,0 0 1,-17 0-16,-1 0 16,19 0-16,-19 0 15,19 0-15,-19 0 16,19 0-16,-19 0 0,1 0 15,17 0 1</inkml:trace>
  <inkml:trace contextRef="#ctx0" brushRef="#br0" timeOffset="48828.59">21590 6473 0,'0'-17'0,"0"-1"46,35 18 64,1 0-110,-1 0 15,0 0-15,0 0 16,1 0-16,17 0 16,17 35-16,-17-35 0,0 0 15,-18 36-15,1-36 16,-19 0 0,18 17-16,-17-17 0</inkml:trace>
  <inkml:trace contextRef="#ctx0" brushRef="#br0" timeOffset="50318.9">27340 6597 0,'0'-18'78,"0"-17"-16,18 35-30,-18-18-17,53 18-15,-36 0 16,19 0-16,-1 0 15,0 0-15,36-35 16,35 35-16,-36 0 16,1 0-16,-18 0 0,0 0 15,-18 0 1,0 18-16,36-1 16,-54-17-16,-17 36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2T19:12:11.75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9119 5203 0,'36'0'265,"-1"0"-234,-17 0-31,17 0 16,-18 0 0,1 0 15,0 0-15,-1 0-16,1 0 46,0 0-30,-1 0-16,1 0 16,35 0-16,-36 0 15,1 0 1,17 0 46,-17 0-46,0 0 0,-1 0-16,1 0 15,0 0-15,-1 0 0,1 0 16,-1 0 0,19 0-1,-19 0 1,19 0-1,-19 0-15,1 0 16,0 0-16,17 0 16,-18 0-1,19 0-15,-19 0 16,1 0-16,0 0 16,-1 0 93,1 0-78,0 0-15,-18 36-16,35-36 31,0 0 0,-17 0-31,-1 17 16,19 1 0,-19-18-16,1 0 15,0 0 16,-18 18-31,17-18 16,1 0 15,-18 17-15,18-17 15,-18 18-31,17 0 16,1-18 15,-1 0-15,1 0-16,0 0 47,-1 17-47</inkml:trace>
  <inkml:trace contextRef="#ctx0" brushRef="#br0" timeOffset="-92839.37">3316 6103 0,'0'0'0,"-35"0"32,17 0 30,53 0 63,-17 0-125,0 0 31,-1 0-15</inkml:trace>
  <inkml:trace contextRef="#ctx0" brushRef="#br0" timeOffset="-91993.32">4762 6068 0,'0'0'0,"-17"0"16,-18 0-16,17 0 31,53 0 47,-17 0-78,17 0 16,0 17-16,18-17 16,0 0-16,0 0 15,0 0-15,0 0 16,18 0-16,-1 0 15,-17 0-15</inkml:trace>
  <inkml:trace contextRef="#ctx0" brushRef="#br0" timeOffset="-91488.62">6650 6121 0,'35'0'31,"18"0"-31,-35 0 16,17 0-16,0 0 15,18 0-15,0 0 16,18 0-16,-18 0 15,17-18-15</inkml:trace>
  <inkml:trace contextRef="#ctx0" brushRef="#br0" timeOffset="-90114.99">10266 5962 0,'-18'0'15,"1"0"1,-19 0 15,54 18 94,17-18-109,-17 0-16,-1 0 15,36 35-15,-17-35 16,-1 0-16,18 0 16,0 0-16,0 0 15,0 0-15,17 0 16,1 0-16,17 0 0,0 0 15,-17 0-15,-1 0 16,18 0-16,-17 0 16,0 0-16,17 35 15,-18-35-15,1 0 16,-1 0-16,1 0 16,17 0-16,0 0 15,1 0-15,-1 0 16,-18 0-16,-17 18 15,18-18-15,-1 0 16,1 0-16,17 35 16,-17-35-16,-1 0 0,1 0 15,-1 0-15,18 0 16,1 0-16,34-18 16,-35 18-16,18-35 15,-35 35-15,17-35 16,-18 35-16,1-35 15,17 35-15</inkml:trace>
  <inkml:trace contextRef="#ctx0" brushRef="#br0" timeOffset="-82753.55">4269 6279 0,'0'0'0,"0"-35"31,-36 35-15,36-17-16,-35 17 15,0 0-15,17-36 16,1 36-16,-19 0 16,1 0-16,0 0 15,-1 36-15,-34-1 16,17 35-16,-18 19 16,1 16-16,17 19 15,0-1-15,18 1 16,-1 17-16,1-18 15,35 1-15,-53-18 16,53-18-16,0 0 16,0-17-16,0-18 15,0-18-15,18 18 0,17 0 16,-17 35-16,17-18 16,0 19-16,1-19 15,-1 18-15,-35-17 16,53 17-16,-53-35 15,17 0-15,-17 0 16,0 0-16,0 0 16,0 17-16,0-17 15,-17 0-15,-18 0 16,-18 18-16,17-19 16,-34 1-16,17 0 15,0-35-15,0 17 16,35-35-16,1 0 15,17 18-15,-36-18 16,72 0 15,-1 35-31,0-35 16,18 18-16,-18 17 16,18 0-16,-17 1 15,-1 34-15,-17 1 16,-18-1-16,70 54 15,-70-1-15,0 18 16,0 124-16,0-18 16,0 70-16,0 124 0,0-53 15,0 36 1,0 17-16,0 88 0,0-53 16,53-194-16,0-141 15,53 1-15,35-54 16,-35-88-16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14T17:51:14.05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8273 14340 0,'35'0'235,"-17"0"-204,-1 0 16,18-17-16,-17 17 0,0 0 16,-1 0-31,19 0 15,-19 0-15,1 0-1,17 0 1,-17 0 15,-1-18-15,1 18 15,17 0-15,-17 0 15,0 0-15,17 0 15,-17 0-16,-1 0 17,1 0-17,17 0 1,-17 0 0,-1 0-1,19 0 16,-19 0-15,1 0 15,0 0-15,17 0 0,-17 0-1,-1 0 1,18 0-16,-17 0 31,0 0-15,-1 0-1,19 0 1,-1 0 0,-17 0-1,-1 0 1,19 0-1,-19 0 1,1 0 0,-1 0-1,19 0 1,-19 0 0,1 0-1,17 0 1,-17 0-1,0 0 1,-1 0 15,36 0-15,-35 0 0,17 0-1,-17 0 1,-1 0-1,1 0 1,17 0 0,-17 0-1,-1 0-15,19 0 16,-1 0 15,0 0 0,1 0-31,-1 0 16,-18 0 15,1 0-31,35 0 32,-35 0-17,17 0 1,-17 0-1,-1 0 1,19 0 0,-1 0-1,-18 0 17,1 0-17,0 0 1,17 0-1,-17 0 1,-1 0 0,19 0-1,-19 0 1,1 0 15,-1 0-15,19 0-1,-19 0 1,19 0 15,-19 0-31,19 0 32,-19 0-32,1 0 31,0 0-16,17 0 17,-18 0-1,1 0-15,17 0-1,-17 0 16,0 0-15,-1 0 15,19 0-15,-19 0 0,1 0 15,17 0 0,-17 0-15,-1 0 15,1 0 31</inkml:trace>
  <inkml:trace contextRef="#ctx0" brushRef="#br0" timeOffset="-33805.61">13635 6826 0,'17'0'94,"19"18"-79,-1 0 1,18-18-16,18 17 16,-19 1-16,1-18 15,-17 0-15,-1 0 16,35 17-16,-34-17 15,17 0-15,-18 0 16,-17 0-16,35 18 16,-36-18-1,18 0-15,-17 0 0,17 0 16,1 0 0,-1 0-16,35 0 15,-34 0-15,-1 0 16,-17 0-16,-1 0 15,19 0-15,-1 0 16,0 18-16,0-18 16,-17 0-16,17 0 15,1 0-15,16 0 16,1 0-16,-17 0 16,-19 0-16,19 0 15,34 0-15,-17 0 16,-18 0-16,-17 0 15,0 0-15,-1 0 16,1 0 0,0 0 15,-1 0-31,18-18 0,-17 18 16,17 0-1,1 0 1,-1 0-1,0 0 1,-17 0 0,17 0-16,-17 0 15,35-18 1,-36 18-16,19 0 0,17 0 16,-18 0-16,18-35 15,-18 35 1,0 0-16,18 0 0,0 0 15,0-17-15,-18 17 16,-17 0-16,0-18 16,-1 18-16,1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2T19:21:06.90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6879 10037 0,'35'0'156,"1"0"-156,-19 0 16,36 17-16,-17-17 16,34 0-1,-17 0-15,0 0 16,-18 18-16,0-1 16,18 1-16,0-18 0,0 18 15,0-18-15,-18 17 16,36 1-1,-36-18-15,18 18 16,0 17-16,-18-35 16,107 35-1,-125-35-15,36 18 16,0-18-16,18 17 16,-36-17-16,18 0 15,-36 0-15,19 0 16,34 18-1,-17-18 1,0 0 0,-18 0-16,36 0 0,-18 35 15,-18-35-15,0 0 16,18 0 0,-17 0-16,-19 0 15,1 0-15,-1 0 16,1 0-16,0 0 15,17 0-15,-17 0 16,17 0 0,-17 0-16,17 0 31</inkml:trace>
  <inkml:trace contextRef="#ctx0" brushRef="#br0" timeOffset="1607.62">12241 10178 0,'247'0'31,"-211"0"-31,34 0 0,-35 0 16,18 0-1,-35 0-15,0 0 16,-1 0 62,36 0-78,0 0 16,0 0-16,18 0 15,17 0-15,-18 0 16,36 0-16,-35 0 16,-1 0-16,-17 0 15,35 0-15,-35 0 16,0 0-1,0 0-15,-18 0 0,1 0 16,17 0 0,17 0-16,1 0 15,35 0-15,-36 0 0,18 0 16,-17 0 0,35 0-16,-36 0 15,1 0-15,17 0 16,18 0-16,17 0 15,-17 0-15,18 0 16,-1 0-16,1 0 16,-19 0-16,19 0 15,-1 0-15,-52 0 16,17 0-16,-17 0 16,-18 0-16,-18 0 15,0 0-15,-17 0 16,-1 0-16,1 0 47,0 0 31,17 0-78,0 0 15,0 0-15,-17 0 16,17 0 0,1 0-16,-1 0 0,0 0 15,18 0-15,0 0 16,-18 0-16,1 0 16,-1 0-1,-17 0 1,17 0-1,-18 0 17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2T19:21:50.56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12912 10072 0,'70'0'172,"-34"0"-172,52 0 16,35 0-1,54 0-15,-19 0 16,19 0-16,-1 0 15,-17 0-15,-18 0 16,-18 0-16,-34 0 16,-36 0-16,-18 0 15,0 0 110,36 0-109,-36 0-16,53 0 16,0 0-16,53 0 15,18 17-15,0 1 16,17 0-16,-17-1 15,0 19-15,0-19 16,-18-17-16,-53 0 16,18 0-16,-36 0 15,-17 0-15,0 0 16,0 0-16,0 0 16,-35 0-16,17 0 15,-18 0-15,19 0 16,-19 0-1,54 0-15,-36 0 16,1 0-16,-19 0 16,36 0-16,0 0 15,-18 0-15,-17 0 16,0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2T19:22:58.46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19368 14058 0,'17'0'78,"-17"-35"-62,35 35-16,1 0 16,-36-18-16</inkml:trace>
  <inkml:trace contextRef="#ctx0" brushRef="#br0" timeOffset="262.35">19385 14411 0,'0'18'32,"18"-18"15,-1 0-32,19-18-15</inkml:trace>
  <inkml:trace contextRef="#ctx0" brushRef="#br0" timeOffset="2202.89">20779 13705 0,'-18'0'16,"-17"0"62,17 0-47,0 0-15,-17 0 15,0 0-16,17 0 1,18 18-16,-17-18 0,17 35 16,-36-35-1,36 18-15,-17 17 16,17-17 0,0 17 15,0 0-16,17-35 1,36 18 0,-35-18-16,0 35 15,17-35-15,-18 18 16,1-18-16,17 35 0,1-17 16,-1 17-1,-35-17 16,0-1-15,0 1 0,-18-18-16,-17 35 15,17-35 1,-17 0 0,35 18 46,18-18-46,17 35-1,-17-35 1,-18 36-16,35-36 16,-35 35-16,18-35 15,-18 35-15,0-17 16,0 17-16,0-17 15,0 17-15,0 0 16,0 1-16,0-1 16,0-18-16,0 1 15,0 0-15,0 35 16,0-18 0,17-35-16,-17 35 15,18-35-15,-18 18 16,35-18-16,-17 0 15,-1 0-15,1 0 16,17 0-16,-17 0 16,0 0-16</inkml:trace>
  <inkml:trace contextRef="#ctx0" brushRef="#br0" timeOffset="2665.73">21502 13970 0,'35'0'31,"-35"35"0,0 18-31,0 0 16,0 0-16,0 0 15,0-18-15,0 1 16,0-1 0,0-70 30</inkml:trace>
  <inkml:trace contextRef="#ctx0" brushRef="#br0" timeOffset="2945.89">21378 13952 0,'0'0'0,"18"0"47,-18-17-47,53 17 0,-18 0 15,18 0-15,-18 0 16,1-18-16,-1 18 15,0 0-15,0 0 16,18-53-16,-35 53 16</inkml:trace>
  <inkml:trace contextRef="#ctx0" brushRef="#br0" timeOffset="3364.79">21925 13864 0,'0'18'31,"0"35"-16,0-36-15,0 1 16,18 17-16,-18 18 16,0 0-16,35 0 15,-35 0-15,18-18 16,-18 1-16,35-36 16,0 0-1,1 0 1,-19-36-16,-17 19 15,53-36-15,-53 35 16,0 0-16,18-17 16,-18 17-16,0-17 15,35 0 1</inkml:trace>
  <inkml:trace contextRef="#ctx0" brushRef="#br0" timeOffset="3933.83">22296 13899 0,'0'18'47,"-18"17"-31,0 18-16,-17 35 15,0 18 1,-1 0-16,1-35 0,0-18 16,35-18-16,-18 0 15,36-35 16,35-35-15,-36-18-16</inkml:trace>
  <inkml:trace contextRef="#ctx0" brushRef="#br0" timeOffset="4229.46">22525 13988 0,'17'0'15,"-17"53"17,0-18-32,0 0 15,0 18-15,0 0 16,0-18-16,0-17 15,0 17-15,0-17 0,0-1 16,0 1 0</inkml:trace>
  <inkml:trace contextRef="#ctx0" brushRef="#br0" timeOffset="4520.66">22542 13970 0,'0'-53'16,"36"53"0,-19 0-16,19-35 0,-19 35 15,1 0-15,17 17 16,-17-17-16,-18 18 15,18-18-15,-18 35 16,0 18 0,0-35-16,0 35 15,-36-18-15,-17 0 16,18 18-16,17-53 16,18 18-16,-35-18 15</inkml:trace>
  <inkml:trace contextRef="#ctx0" brushRef="#br0" timeOffset="5906.79">22966 14023 0,'35'0'125,"-17"0"-125,35 0 16,-18 0-16,18 0 0,0 0 16,-18 0-16,0 0 15,-17 0-15,17 0 16,-35-18 15,-35 18-15</inkml:trace>
  <inkml:trace contextRef="#ctx0" brushRef="#br0" timeOffset="6151.72">23107 14023 0,'0'0'0,"0"35"15,0 18 1,0-18-16,0 1 16,0 17-16,0 0 15,35-1-15,-35-16 16,36-1 0,-1-35 15,-35-35-31</inkml:trace>
  <inkml:trace contextRef="#ctx0" brushRef="#br0" timeOffset="6400.93">23089 14235 0,'0'0'0,"106"-36"32,-71 36-32,1 0 15,-1-17-15,-17 17 16,17 0-16,-17-36 16,-1 36-1</inkml:trace>
  <inkml:trace contextRef="#ctx0" brushRef="#br0" timeOffset="6648.58">23160 14429 0,'0'0'0,"18"0"32,17 0-32,0 0 15,0 0-15,1-18 16,-1 18-16,-17-18 16,-1 18-16,18-35 15,-17 35-15,-18-18 16</inkml:trace>
  <inkml:trace contextRef="#ctx0" brushRef="#br0" timeOffset="13232.6">23636 14129 0,'0'-18'16,"0"-17"-1,0 17 17,0 1-1</inkml:trace>
  <inkml:trace contextRef="#ctx0" brushRef="#br0" timeOffset="13674.09">23636 14023 0,'0'-35'63,"18"35"-47,-1 0-1,19 0 1,-36 17 15,0 19-15,-36-1-1,19-35 1,-1 0 0,-17 0 15,35-35-16,17 17 17,1 18-17,-18 35 32,-35-35-16</inkml:trace>
  <inkml:trace contextRef="#ctx0" brushRef="#br0" timeOffset="14246.6">23707 14482 0,'0'-18'31,"35"0"1,-17 18-17,-18 18 48,0 0-48,-18-18-15,-17 0 32,35-18-32,0-17 15,0 17-15,17 0 16,1-17 0,0 35-1,-18 18 16,0-1-15,-18-17 47</inkml:trace>
  <inkml:trace contextRef="#ctx0" brushRef="#br0" timeOffset="15364.92">24218 13829 0,'0'-18'0,"0"36"62,0 0-62,-53 17 16,53-18-16,-17 19 15,17-19-15,0 1 16,17-18 0</inkml:trace>
  <inkml:trace contextRef="#ctx0" brushRef="#br0" timeOffset="15529.76">24448 13811 0,'0'0'0,"-53"53"16,53-18-16,-36 1 16,36-1-16,0 0 15,0 1-15,0-19 16</inkml:trace>
  <inkml:trace contextRef="#ctx0" brushRef="#br0" timeOffset="15899">24606 13847 0,'18'17'32,"-18"36"-32,0-18 15,35 18-15,-35 0 16,0 0-16,0 0 16,-17 0-16,17-35 15,0 17-15,52-35 63,-16 0-48,-19 0-15,19 0 16,-1 0-16,0 0 16,-17 0-16,-1 0 15,19-18-15,17 18 16</inkml:trace>
  <inkml:trace contextRef="#ctx0" brushRef="#br0" timeOffset="16234.27">25329 13935 0,'0'-18'15,"-35"18"1,-18 0 0,18 0-16,17 35 15,-17-17-15,0 53 16,-18-1-16,18 18 16,35-17-16,-18-36 15,18-17-15,0 17 16,18-35-16,34 0 15,1 0-15,0 0 0,0-53 16,18 0 0,-36-17-16,-35 34 0,35 1 15,-35 0-15,-17 0 16,-1-1-16</inkml:trace>
  <inkml:trace contextRef="#ctx0" brushRef="#br0" timeOffset="16798.33">25541 13899 0,'0'0'0,"18"0"31,17 0-31,0-35 16,-17 35-16,0 0 16,-1 0-16,19 0 15,-1 0 1,-88 0 78,35 18-94,1-18 15,-19 35-15,19 0 16,-19 18-16,36 0 16,-35 18-16,35-18 15,0-18-15,0-17 16,18 17-1,-1-35-15,19 0 16,-19 0-16,1 0 16,0 0-16,17-18 15,-35 1-15,18 17 16,-18-53-16,0 17 16</inkml:trace>
  <inkml:trace contextRef="#ctx0" brushRef="#br0" timeOffset="17015.68">25982 13917 0,'0'18'31,"0"17"-31,0 0 16,0 18-16,0-18 15,0 1-15,0-1 16</inkml:trace>
  <inkml:trace contextRef="#ctx0" brushRef="#br0" timeOffset="17193.93">25929 13917 0,'18'-18'16,"17"18"-1,-17 0-15,-1 0 0,36 0 16,-17 0-16,-19 0 15,1 0-15,17 0 16,-35 18 0</inkml:trace>
  <inkml:trace contextRef="#ctx0" brushRef="#br0" timeOffset="17359.59">25947 14235 0,'17'0'16,"1"0"-16,0 0 0,35-36 16,-18 19-16,0-19 15,-17 19-15,17-1 16,-35-17-16</inkml:trace>
  <inkml:trace contextRef="#ctx0" brushRef="#br0" timeOffset="17578.36">26370 13882 0,'0'88'16,"0"-35"-16,0 0 15,0 0-15,0-36 16,0 19-16,0-1 15,0-17 1,-18-18 0,18-36-16</inkml:trace>
  <inkml:trace contextRef="#ctx0" brushRef="#br0" timeOffset="17828.11">26388 13882 0,'0'0'16,"0"88"0,0-35-16,0 0 0,17-18 15,-17 0-15,36 1 16,-19-19 0,1-17-1,53-70 1,-36-1-16,-35 1 15,17-1-15,-17 36 16,0-18-16,36 35 16</inkml:trace>
  <inkml:trace contextRef="#ctx0" brushRef="#br0" timeOffset="18147.82">26776 14076 0,'17'0'31,"19"0"-15,-1 0-16,0 0 0,1 0 16,-1 0-16,-17 0 15,17 0-15,-18 0 16</inkml:trace>
  <inkml:trace contextRef="#ctx0" brushRef="#br0" timeOffset="18619.95">27287 13758 0,'-17'0'0,"17"18"16,0 17-16,0 1 16,-18-1-16,18 0 15,0 0-15,0 1 16,0-1-16,0-17 16,18 17-1,35-35 1,-18 0-16,-17 0 15,17-53-15,-18 35 16,19-17-16,-36 0 16,17-1-16,-17 19 15,0-1-15,0-35 16,0 36 0</inkml:trace>
  <inkml:trace contextRef="#ctx0" brushRef="#br0" timeOffset="19091.84">27764 13811 0,'17'0'31,"-17"-35"-31,0 53 94,-17-18-94,17 35 15,0-17-15,0-1 16,0 18-16,0 18 16,17-35-1,1-18-15,17 35 16,-17-35-16,-18 36 16,35-36-16,-35 35 0,0 0 31,0-17-31,-18 17 15,-17-17-15,0-18 16,0 35-16,17-35 16,-17-18-1,35 1-15</inkml:trace>
  <inkml:trace contextRef="#ctx0" brushRef="#br0" timeOffset="19384.41">28063 13952 0,'0'36'31,"0"-1"-31,0 0 16,0-17-16,0-1 15,36 19 1,-19-36-16,36 0 16,-17-36-16,-1 1 15,35-53-15,-17 17 16,-17 1-16,-36 17 0,0 18 16,0 17-1</inkml:trace>
  <inkml:trace contextRef="#ctx0" brushRef="#br0" timeOffset="20796.75">28540 14146 0,'17'-35'47,"-17"0"-47,36-18 15,-19 18-15,19-18 16,-36 0-16,52 0 15,-52 18-15,18-1 16,-18 19 0,18 34 15,-18 36-31,53 0 16,-53 0-16,17 18 15,-17-36-15,0-17 0,36-1 16</inkml:trace>
  <inkml:trace contextRef="#ctx0" brushRef="#br0" timeOffset="20947.64">28769 14023 0,'0'0'0,"35"-35"0,1 35 16,16-36-16,1 1 16,-17 17-16</inkml:trace>
  <inkml:trace contextRef="#ctx0" brushRef="#br0" timeOffset="21143.85">29104 13847 0,'0'0'0,"0"35"16,0 0-16,0 18 16,0-18-16,18 1 15,-18 16-15,0-34 16,0-36 31</inkml:trace>
  <inkml:trace contextRef="#ctx0" brushRef="#br0" timeOffset="21436.88">29104 13829 0,'0'0'0,"88"0"32,-52 0-17,-1 0 1,-35 18-16,0 17 15,0 18-15,0-18 16,0 0-16,0-17 16,0 0-16,0 17 31,35-35-31,-17 0 16,17 0-16,-17 0 15,-1 0-15,19-18 16,-19 18-16,-17-35 15,53 35-15,-53-35 16,36 35-16</inkml:trace>
  <inkml:trace contextRef="#ctx0" brushRef="#br0" timeOffset="21614.15">29598 13829 0,'0'18'16,"0"34"-1,0 1-15,0-17 0,0-1 16,0 0-16,0-17 16,0 17-1,18-35-15,-18-18 16</inkml:trace>
  <inkml:trace contextRef="#ctx0" brushRef="#br0" timeOffset="21798.04">29422 13705 0,'35'0'0,"0"0"16,1 0-16,-1 0 16,18 0-16,0 0 15,0 18-15,-18-18 16,0 0-16,-35 18 15</inkml:trace>
  <inkml:trace contextRef="#ctx0" brushRef="#br0" timeOffset="21960.95">29545 14023 0,'0'18'16,"18"-18"-16,17 0 15,0 0-15,18 0 16,18 0-16,-18 0 16,0-36-16,-18 36 15</inkml:trace>
  <inkml:trace contextRef="#ctx0" brushRef="#br0" timeOffset="22207.87">30039 13864 0,'-53'0'16,"35"18"-16,-17 17 16,18 0-16,-19 18 0,36-17 15,-17 16 1,17-16-16,0-19 0,17 19 16,1-36-16,35 0 15,-18 0-15,0-36 16,18-17-16,-17-35 15,-36 35-15,35 0 16,-35 1-16,0-1 16,-18 17-16,-17 36 15</inkml:trace>
  <inkml:trace contextRef="#ctx0" brushRef="#br0" timeOffset="22494.78">30233 13705 0,'35'18'16,"-17"17"0,17-17-1</inkml:trace>
  <inkml:trace contextRef="#ctx0" brushRef="#br0" timeOffset="22714.84">30409 13582 0,'36'0'31,"-19"53"-15,-17-36-16,36 1 0,-36 17 15,0-17-15,17 0 16,-17 17 0</inkml:trace>
  <inkml:trace contextRef="#ctx0" brushRef="#br0" timeOffset="40202.29">13229 14534 0,'0'0'0,"-17"0"31,-1 0 16,18 18-31,18-18 78,-1 0-79,1 0-15,17 0 16,-17-35-16,-1 35 16,19-18-16,-19 18 15,19-53-15,-19 36 16,1-1-16,17-35 15,-17 18-15,-18-18 0,53 0 16,-53 18-16,17-18 16,-17 17-16,0 19 15,0-18-15,0 17 16,0-17-16,0 17 16,-35-17-16,35 17 15,-35 18-15,35-18 16,-53 18-16,18 0 15,-1 0 1,1 0 0,17 0-1,18 36-15,0-19 16,-35 19 0,35-1-16,0 18 0,0 0 15,0 0-15,0 0 16,0 0-16,0-1 15,0-16-15,0-1 16,18 18-16,-18-35 16,35-18-16,-35 35 15,53-35-15,-35 35 16,-1-35-16,36 0 16,-53-18-1,53 18-15,-18-35 16,1 18-16,-1-36 15,18 17-15,-18 1 16,-17 17-16,17 18 16,-17-35-16,-1 35 15,19 0-15,-19-35 0,1 35 16,17 0-16,0 0 16,-17 0-1,-18 18 1,18-18-16,-54-18 109,19 18-109,-19 0 16,19 0-16,-1 0 15,-17 0 1,-18 18 0,35 17-1,18-18-15,0 19 16,-35-1-16,35 18 16,0-18-16,0-17 15,0-1-15,35-17 16,-35 36-16,36-36 15,-19 35-15,1-35 0,17 0 16,0 0-16,1-35 16,17-18-16,-36 0 15,19 0-15,-36 0 16,17 0-16,-17 18 16,0 17-16,0 1 31,-17 17-16,-19 0 1,36 53 0,-17-18-16,17 0 15,0 0-15,0 1 16,0-19 0,17-17-1,36 0 1,-35-17-16,17-19 15,0 1-15,-17 17 16,17-17-16,18 35 16,-17-17-16,-1 17 15,-18 0-15,19 0 16,-1 0 0,-53 0 62,1 0-63,-19 0 1,1 0 0,35 35-16,-35-18 15,35 1-15,0 17 16,0-17-1,18 0 17,17-18-32,0 0 31,-17 0-31,17 0 16,0 0-1,-17 17 1,17 1-16,-17 35 15,17 0-15,-35 0 16,35 17-16,-35-17 16,0 0-16,0 0 15,0 0-15,0 0 16,0-18-16,0 0 16,-17-35-16,17 36 15,-36-36-15,1 0 16,18 0-16,-1 0 15,-17-18-15,17 0 0,0 1 16,-17-36-16,35 17 16,-18 19-16,18-18 15,0 17-15,0-17 16,0 17 15,36-17-15,-19 35-1,19-18-15,-19-17 16,19 17-16,-1-17 16,0-18-16,18 18 15,-18-1-15,-17 1 0,17-18 16,-35 36 0,18 17-16,-18-18 0,0 36 46,0 17-46,0 0 16,0-17-16,0 17 16</inkml:trace>
  <inkml:trace contextRef="#ctx0" brushRef="#br0" timeOffset="40705.4">14746 14482 0,'0'0'0,"18"0"15,-1 0 1,36 0 0,-53-18-1,36 18-15,-19 0 16,1 18 15,-18-1-15,0-34 15,0-19-15,53-34-16,-53 52 15,35 0-15,0-17 16,1 70 15,-36 18-31,17 0 16,-17 0-16,0-18 15,0-17-15,36-18 0,-19 0 32,-17-18-32</inkml:trace>
  <inkml:trace contextRef="#ctx0" brushRef="#br0" timeOffset="41285.05">15469 13970 0,'-17'0'78,"-19"0"-62,1 53-1,35-18-15,-53 0 16,53 18-16,0 0 16,-17 0-16,17-17 15,0 16-15,0-34 16,0 17-16,17-35 16,36 0-1,-18 0 1,-17 0-16,-18-17 0</inkml:trace>
  <inkml:trace contextRef="#ctx0" brushRef="#br0" timeOffset="48011.16">15716 13882 0,'0'-18'62,"-17"18"126,-19 0-172,19 18 15,17 17-16,-18-35 1,18 18-16,0-1 16,-35 19-1,35-19 1,0 1 0,0 0-1,0 17 32,17-35-31,1 0 15,-18 17-31,18-17 16,17 18 15,-35 17 0,0-17-15,0 0 15,-18 17-15,18-17 155,36-18-155,-36 17 0,17 19-1,-17-19 17,0 1-17,0 17 1,0-17-1,0-1 1,-35 19 0,35-19-16,0 1 31,0 0 0,18-18-15,-1 0 15,1 0-15,0 0-1,17 0 1,-18 0 0,-17-18-1,0 0-15</inkml:trace>
  <inkml:trace contextRef="#ctx0" brushRef="#br0" timeOffset="50260.19">16051 14076 0,'0'17'172,"18"19"-157,-18 17 1,0-36-16,0 1 16,35-18-16,-35 53 15,0-18 1,0 0-1,-17-35 48,17-17-47,0-18-16,0 17 15,0-17-15,0-1 0,0 1 16,0 0-16,0 17 15,0 0 1,17 18-16,-17-17 31,18 17-31,0 0 32,17 0-17,-35 53-15,17-36 16,-17 19-16,0-19 15,18 1-15,-18 17 16,35-35-16,-17 0 31,0 0-15,-18-35-16,35 35 16,-35-35-16,53 17 15,-18-17 1,0 35-1,-17 0 1,17 0 0,-17 0-1,-18 17 1,0-34 78,-35 17-63,35-18-31,-18 18 16,0 0-1,-17 0 1,0 0-1,35 35-15,-18-35 0,18 53 16,0-35 0,0 0-16,0-1 0,0 36 15,18-53 1,17 35-16,-17-35 16,-1 0-16,19 18 15,-19-18-15,1 0 16,17 0-1,-35-18-15,36 18 16,-36-52-16,17 34 16,-17-17-16,0 17 15,0 0 1,0-17 15,-35 35-31,35 18 31,0-1-15,0 1 0,18-18 15,-1 0-15,1 0-16,17 0 15,0 0 1,1 0-1,-19 0 1,-17 35-16,0 18 16,0-18-1,0-52 48,0-18-63,0 17 15,18 0-15,-18-17 16,35 17-16,-17 18 16,-18-17-16,18 17 15,17 0 17,-35 35-17,35-70 32,0-1-31,-17 36-1,17 18 1,-35 0-16,36-1 16,-36 19-16,17-36 15,-17 17-15,35-17 16,-17 0-1,17 0 1,-35-53 0,36 18-16,-36 17 0,0 1 15,17-19-15,-17 19 16,0-1 0,-35 18-1,0 0 1,35 18-1,0 17-15,0-17 16,0-1-16,17 36 16,36-53-1,-35 18 1,17-18-16,-17 0 16,17 0-1,-35-35-15</inkml:trace>
  <inkml:trace contextRef="#ctx0" brushRef="#br0" timeOffset="50710.5">17374 13988 0,'18'0'47,"17"0"-32,-35-36 1,18 36-16,35 0 15,-18-17 1</inkml:trace>
  <inkml:trace contextRef="#ctx0" brushRef="#br0" timeOffset="51070.42">17427 14058 0,'35'0'78</inkml:trace>
  <inkml:trace contextRef="#ctx0" brushRef="#br0" timeOffset="51527.82">17462 13952 0,'18'0'0,"0"0"32,-54 18 46,1-18-63,35-18 17,18 18-1,-18-17-31,53 17 0,-36 0 15,1 0 1,-18 17 0,0 19-1,0-19-15,0 1 16,-18-18 0,-17 0-1</inkml:trace>
  <inkml:trace contextRef="#ctx0" brushRef="#br0" timeOffset="52023.52">17551 14217 0,'35'18'141,"-35"-1"-126,-18-17-15,1 0 16,-1 0 15,18-17 110</inkml:trace>
  <inkml:trace contextRef="#ctx0" brushRef="#br0" timeOffset="52512.83">17886 13776 0,'0'18'78,"0"35"-63,-18-36-15,18 1 16,0 17 0,-35-35-16,35 35 15</inkml:trace>
  <inkml:trace contextRef="#ctx0" brushRef="#br0" timeOffset="52705.62">17921 13864 0,'0'18'15,"0"17"1,0-17-16,0 17 15,0 0 1,18 1 15</inkml:trace>
  <inkml:trace contextRef="#ctx0" brushRef="#br0" timeOffset="53186.2">18062 13970 0,'0'18'79,"18"-18"-79,-18 53 15,0-36-15,0 1 16,18 17-16,-18 0 15,35-35 1,-35 18 0,17-18-16,1 0 15,17 0 1,-35-35-16,53-1 16,-35-16-16,-18 16 15,35-17-15,-35 36 16,0-1-16,0-17 15,-17 35 1</inkml:trace>
  <inkml:trace contextRef="#ctx0" brushRef="#br0" timeOffset="53464.78">18503 13935 0,'18'0'16,"-1"0"-16,-17 53 16,0-36-1,0 19-15,0-1 16,36-35-16,-36 17 15</inkml:trace>
  <inkml:trace contextRef="#ctx0" brushRef="#br0" timeOffset="53650.72">18468 13935 0,'0'-36'16,"18"36"-1,17 0 1,-18 0-16,1 0 16,17 0-1,-35 18 1</inkml:trace>
  <inkml:trace contextRef="#ctx0" brushRef="#br0" timeOffset="53796.67">18486 14023 0,'0'0'15,"35"0"1,-18 0 0,1 0-16,17 0 15,1-35 1,-19 17-1</inkml:trace>
  <inkml:trace contextRef="#ctx0" brushRef="#br0" timeOffset="54071.41">18715 13723 0,'17'18'31,"-17"-1"-15,0 1-1,0 17-15,36 1 16</inkml:trace>
  <inkml:trace contextRef="#ctx0" brushRef="#br0" timeOffset="54297.13">18768 13723 0,'17'0'16,"19"0"-1,-36 18 1,17-18 0,-17 35-16,36-35 31</inkml:trace>
  <inkml:trace contextRef="#ctx0" brushRef="#br0" timeOffset="60377.44">18979 13652 0,'0'-17'94,"18"17"31,0 0-110,17 0-15,-17 0 16,17 0-1,-17 35 17,-18-17-1,0-1-15,0 19-1,0-19 1,0 1 15,0 0-15,0 17-1,-18-35 1,18 18 0,0-1-1,0 18 16,18-17 1,17-18-17,-18 0 17,-52 35 77,35 1-93,0 17-1,0-18 1,0 0-1,18 0 1,-1 1-16,19 17 16,-36-36-1,0 1 1,0 0 0,0 34-1,0-34 1,-36-18-16,36 18 15,-52-18-15,34 0 16,0 35-16,-17-35 16,35-18 15,0 1-31,0-19 0,0 1 16,18-18-1</inkml:trace>
  <inkml:trace contextRef="#ctx0" brushRef="#br0" timeOffset="61908.77">19297 13529 0,'0'18'156,"18"-18"-140,-18 17-16,17 1 16,-17 17-1,0-17 1,18-18-16,-18 17 16,0 1-1,0 17 1,0-17-1,0 0 1,0-1 0,0 36-1,0-35 17,0 0-17,0-1 1,0 18-1,0-17 1,0 0 0,0 17-1,0-17 1,0 17 0,0-17-1,0 17 16,0-18-15,0 1-16,0 0 16,0 17-1,0-17 1,0-1 0,0 19-1,0-1 16,0-17-15,0-1 15,-18-17-15,18-17 31</inkml:trace>
  <inkml:trace contextRef="#ctx0" brushRef="#br0" timeOffset="62816.55">19526 14041 0,'0'-18'47,"0"0"-16,18 18 1,-18 18 15,0 0-32,-18-18 16,-17 0 1,35-18 15,18 18-32,-1 0 16,-17 18 16,0-1-31,-35-17-16,35 35 16,0-70 15,0 18-16,18 17 1,-1 0 15,-17 35 47</inkml:trace>
  <inkml:trace contextRef="#ctx0" brushRef="#br0" timeOffset="63774.57">19579 14464 0,'0'0'0,"0"-18"93,0 1-61,0 34 15,-35 19-32,35-54 48,0-17-48,0 17 1,-18 18 62,1 0-62,17-35 62,35 35-63,-17 0 1,-18 17 0,0 19-1,0-19 1,-36-17-16,19 0 31,17-35 16</inkml:trace>
  <inkml:trace contextRef="#ctx0" brushRef="#br0" timeOffset="64278.54">19491 13988 0,'0'-36'47,"0"19"-32,0 34 32,0 1-31,0 17 31</inkml:trace>
  <inkml:trace contextRef="#ctx0" brushRef="#br0" timeOffset="66814.67">21502 15117 0,'0'0'0,"0"52"0,0-16 15,0-1-15,0 18 16,0 0-16,17-18 16,-17 0-16,36-17 15,-1 17-15,-17-35 16,-1 0-1</inkml:trace>
  <inkml:trace contextRef="#ctx0" brushRef="#br0" timeOffset="67188.83">21414 15152 0,'0'0'0,"0"-35"16,0-18-1,0 0 1,17 53-16,-17-36 0,53 36 16,-18-35-16,18 35 15,-17 0-15,-1-35 16,0 35-16,0 0 15,-17 0-15,-18 35 16,35-35-16,-35 35 16,0-17-16,0 0 15,0 17-15,0 18 16,-35-18-16,-18 0 16,0-17-16,-17 17 15,-1-35-15,1 36 16,34-36-16,19 0 15,34-18 1</inkml:trace>
  <inkml:trace contextRef="#ctx0" brushRef="#br0" timeOffset="68126.72">21925 15011 0,'0'17'390</inkml:trace>
  <inkml:trace contextRef="#ctx0" brushRef="#br0" timeOffset="68503.35">22207 14887 0,'-17'0'62,"17"18"-62,-36 35 16,36 0-16,-17 17 15,17 18-15,-35 18 16,35-35-16,0-1 16,-36-17-16,36 0 15,0-17-15,0-54 32</inkml:trace>
  <inkml:trace contextRef="#ctx0" brushRef="#br0" timeOffset="68763.41">22172 15046 0,'18'0'31,"-1"0"-31,19 35 0,-19 1 15,-17-1-15,71 18 16,-54 35-16,-17-53 16,53 0-16,-53 1 15,18-19-15</inkml:trace>
  <inkml:trace contextRef="#ctx0" brushRef="#br0" timeOffset="68951.72">22225 15346 0,'18'-35'31,"17"35"-15,18-36-16,0 1 15,-18 17-15,0-17 16,-17 17-16,0-17 16,-18 18-16</inkml:trace>
  <inkml:trace contextRef="#ctx0" brushRef="#br0" timeOffset="69162.75">22560 15081 0,'71'0'16,"-36"0"0,0 0-16,1 36 15,16-1-15,-34-35 16,0 35-16,17-35 16,-35 18-1,18-18-15,17-36 16,-35 1-1</inkml:trace>
  <inkml:trace contextRef="#ctx0" brushRef="#br0" timeOffset="69378.56">23072 14975 0,'0'18'15,"0"35"1,-18 0-16,18 17 15,-35 36-15,-1 18 16,36-36-16,-35-17 16,35-36-16,0-18 15</inkml:trace>
  <inkml:trace contextRef="#ctx0" brushRef="#br0" timeOffset="69962.53">23407 14993 0,'0'0'0,"0"35"63,0 1-63,0-1 15,0 18-15,0-18 0,0 18 16,0 0-16,0-35 15,0-1-15,-35 18 16,70-35 31,-18 0-31,36-17-16,-17 17 15,-19-18-15,19 18 16,-19 0-16,-17-35 15,18 35-15,17-35 32,-35 17-32,35 18 0</inkml:trace>
  <inkml:trace contextRef="#ctx0" brushRef="#br0" timeOffset="70264.05">23901 15099 0,'0'0'0,"-53"0"47,17 35-31,19 18-16,-18-18 15,35 1-15,0-19 16,17 19-1,18-36-15,1 0 16,17-36-16,0 1 16,-18 0-16,-17-18 15,-18 35-15,0 1 16,0-19 0,-36 36-1,19 0-15</inkml:trace>
  <inkml:trace contextRef="#ctx0" brushRef="#br0" timeOffset="70517.83">24165 15081 0,'0'0'0,"18"0"31,17 0-16,-35 53-15,0-35 16,0 17-16,0 0 16,0-17-16,0 0 15,18-18 32</inkml:trace>
  <inkml:trace contextRef="#ctx0" brushRef="#br0" timeOffset="71164.34">24165 15469 0,'-35'0'32,"35"-35"-1,18 0-16,-18-18-15,35 0 16,-35 0-16,53-35 16,-53 17-16,53 18 15,-53 18-15,17 0 16,-17 17-16,0 0 16,36 71 46,-36 0-46,35 0-16,-35 0 15,53 18-15,-53-36 0,18-17 16,-18 17-16,17-35 16,-17 18-16</inkml:trace>
  <inkml:trace contextRef="#ctx0" brushRef="#br0" timeOffset="71327.37">24253 15205 0,'0'0'0,"0"-36"15,36 36 1,-1-17-16,0 17 15,1-35-15,-19 35 16,19-18-16,-19 18 16,-17-35-16</inkml:trace>
  <inkml:trace contextRef="#ctx0" brushRef="#br0" timeOffset="71501.42">24553 15046 0,'0'0'0,"18"18"31,-18-1-31,35 19 16,-35-1-16,18 35 16,-18-34-16,0-19 0,0 1 31,0-36-15</inkml:trace>
  <inkml:trace contextRef="#ctx0" brushRef="#br0" timeOffset="71765.55">24553 14975 0,'71'-17'16,"-53"17"0,17 0-16,0 0 15,0 0-15,18 0 16,-17 35-16,-36-17 0,35 17 15,-35-17-15,0 17 16,0 18-16,-18 0 16,-17 0-16,0-36 15,-1-17-15,1 36 16,17-36-16,1 0 16,-18-36-16,35 19 15,-36 17-15</inkml:trace>
  <inkml:trace contextRef="#ctx0" brushRef="#br0" timeOffset="71965.67">25065 14975 0,'0'0'0,"0"-35"15,17 35 17</inkml:trace>
  <inkml:trace contextRef="#ctx0" brushRef="#br0" timeOffset="72097.44">25082 15152 0,'0'17'32,"36"-17"-32,-1 0 15</inkml:trace>
  <inkml:trace contextRef="#ctx0" brushRef="#br0" timeOffset="73053.81">25647 14728 0,'0'-35'47,"-35"35"0,17 0-31,-17 0-1,35 18-15,-18-18 16,-17 17-1,17 1 1,18 17 0,0-17-1,0 0 1,0 17 0,18-35-1,17 18 1,0-18-16,-17 17 15,17 18 1,1-17 0,-36 35 15,0-18-15,-36 1-1,19-36-15,17 17 16,-18-17-1,0 0-15,-17 0 32,35 36 15,0-1-16,0 0-16,0 0 1,0 1 0,0-19-16,18 19 0,-18-19 15,53 18 1,-36-17-16,19 0 0,-1 17 16,0-35-16,0 35 15,-17-35-15,0 36 16,17-36-16,-17 0 15,-1 0-15,-17-18 16</inkml:trace>
  <inkml:trace contextRef="#ctx0" brushRef="#br0" timeOffset="75668.38">26141 14905 0,'35'0'125,"-35"35"-125,35-17 15,-35-1-15,36 36 16,-36-17-16,17-19 16,-17 19-16,0-19 15,0 1-15,0-1 16,0-34 46,0-18-62,0-1 16,0 1-16,0 17 16,0-17-16,0 17 15,0-17 1,18 35-16,17-35 16,0 35 15,-17 35-31,17 0 15,-17 1-15,17-1 16,-17 18-16,17-35 16,1 17-1,-19-35 1,18 0 0,1 0-16,-36-18 15,35-17-15,0 17 16,-17-17-16,0 17 15,17-17-15,-18 35 16,19-18-16,-1 18 16,-17 0-1,-1 18 17,-17 0-1,-35-18 31,0-18-46,-1 18 0,1 0-16,18 0 15,-1 0 1,18 18-1,0-1-15,0 19 16,0-19-16,0 1 16,0 17-16,35 0 15,-17-35 1,17 18-16,18-18 16,-18 0-16,1 0 15,-1-18-15,0 1 0,0-36 16,-17 18-16,-18-1 15,0 19-15,0-1 16,0-17-16,0 17 16,-53 18-1,18 0 1,35 18 0,-18-18-16,18 53 15,0-18 1,0-17-1,18-18-15,0 0 16,-1 0-16,18 0 16,1 0-16,-1 0 15,-17 0-15,-1 0 16,19 0-16,-36 35 0,35-35 16,-35 35-1,17-35-15,-17 35 16,0 1-1,0-89 48,0 0-63,71 18 16,-53-1-16,17 1 15,-17 35-15,-1-18 16,18 18-16,1 0 15,-36 36-15,0-19 16,17 19-16,-17-19 16,36-34 31,-36-19-47,17 36 15,-17-17-15,36 34 31,-36 1-31,35 0 16,-35 17-16,35-35 16,-35 18-16,35-18 15,-17 0-15,0 0 0,17 0 16,-17-18-16,17-17 16,0 17-16,-17-17 15,35-1-15,-36 1 16,-17 0-16,0 0 15,0 17-15,-17 18 32,-19 0-32,19 35 15,17 0-15,-35 1 16,35-1-16,0-17 16,0-1-16,0 19 15,17-1-15,18-35 16,-17 35-1,0-35-15,17 53 0,-17-53 16,17 0 0,18 0-1,-18 0 1,0 0 0,-35-18-16,18 18 15,-18-17 1,18 17-1,-18-35-15</inkml:trace>
  <inkml:trace contextRef="#ctx0" brushRef="#br0" timeOffset="75848.41">28328 14781 0,'0'18'78</inkml:trace>
  <inkml:trace contextRef="#ctx0" brushRef="#br0" timeOffset="75984.48">28310 14958 0,'0'0'0,"18"35"31,-18 0-31,18 1 16,17-36-1,-35 17 1,35-17-16</inkml:trace>
  <inkml:trace contextRef="#ctx0" brushRef="#br0" timeOffset="76974.69">28857 14640 0,'-17'0'16,"-1"0"15,18 53-15,-35-35-1,35-1-15,0 19 16,35-36 15,0-18-15</inkml:trace>
  <inkml:trace contextRef="#ctx0" brushRef="#br0" timeOffset="77138.69">28981 14640 0,'0'53'16,"-36"-35"-1,36-1-15,0 19 16,0-1 0</inkml:trace>
  <inkml:trace contextRef="#ctx0" brushRef="#br0" timeOffset="77558.44">29175 14728 0,'0'18'16,"35"17"0,-35 1-1,0-19-15,0 19 16,18-1-16,-18 0 16,0 18-16,35-18 15,-35-17-15,18 17 16,-1-35 31,18-35-32,-35-18-15,18 0 16,-18 18-16,0 0 16,35 17-16,-35 0 15,0-17 1,0 17-1</inkml:trace>
  <inkml:trace contextRef="#ctx0" brushRef="#br0" timeOffset="77828.6">29633 14781 0,'0'36'31,"0"-19"-31,0 1 16,0 17-16,0-17 15,0-1-15,0 1 0,18-18 16</inkml:trace>
  <inkml:trace contextRef="#ctx0" brushRef="#br0" timeOffset="78025.03">29492 14746 0,'18'-18'0,"17"18"16,-17-35-1,35 35 1,-18 0-16,-17 0 0,-1-17 16,19 17-1</inkml:trace>
  <inkml:trace contextRef="#ctx0" brushRef="#br0" timeOffset="78225.71">29563 14958 0,'17'0'31,"19"0"-31,17 0 0,0 0 15,-1 0-15,1 0 16,-35-36-16,17 36 16,-35-35-1,0 18-15,0-1 16</inkml:trace>
  <inkml:trace contextRef="#ctx0" brushRef="#br0" timeOffset="78521.03">29898 14517 0,'35'0'31,"-35"35"-15,35 0-16,-17 1 16,-18-19-1,35-17 1,-35 36 0,18-36-1</inkml:trace>
  <inkml:trace contextRef="#ctx0" brushRef="#br0" timeOffset="78805.03">30039 14517 0,'18'0'32,"-18"17"-17,35-17-15,-35 18 16,53-18-16,-53 18 16,17-18-16,-17 17 15,18-17 1,-18 36-1,18-36-15</inkml:trace>
  <inkml:trace contextRef="#ctx0" brushRef="#br0" timeOffset="79709.53">30374 14499 0,'0'-17'31,"18"17"-15,-1 0-1,19 0 17,-36 17-17,0 18 1,0 1 0,0 17-1,0-18 1,0-17-1,-18-1 1,18 18 0,0-17 15,18-18-15,-1 0-1,19 0 1,-19 0-1,-34 0 32,-36 0-31,53 18 0,-36-18-16,36 35 15,-17-35-15,17 35 16,0 18-1,0-18 1,0-17 0,35 17-1,-17 18 1,-18-17 0,0-1-1,0 0 1,0-17-16,0 17 0,-36-17 15,19 17-15,-18-35 16,-1 0-16,-34 0 16,-1 0-16,-35-35 15</inkml:trace>
  <inkml:trace contextRef="#ctx0" brushRef="#br0" timeOffset="9291.19">7514 7902 0,'35'0'16,"1"0"-16,-1 0 16,-17 0-1,-1 0 1,1 0-16,0 0 16,17 0-1,-18 0 1,1 0-1,0 0 1,-1 0-16,1 0 16,0 0-1,-1 0-15,36 0 16,-17 0-16,-1 0 16,-18 0-16,1 0 15,35 0-15,-18 0 16,18 0-16,-35 0 15,17 0 1,0-17-16,18-1 0,0 18 16,18-18-16,-18 1 15,0 17-15,-18-18 16,0-17 0,-17 35-16,17 0 15,-17-18-15,-1 18 16,19-18-16,-19 18 15,1 0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19T19:31:49.87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12347 10478 0,'0'17'78,"53"1"-63,-18-18-15,1 0 16,-19 17-16,1-17 16,35 18 15,70 0 0,-52-1-15,105 1-1,-123-18 1,106 0 15,-71 0-31,177 0 31,-195 0-31,-17 0 0,71 0 32,-71 0-32,35 0 31,-18 0-15,36 0-1,-53 0 1,124 0-1,-107 0 1,195-35 0,-195 17-1,54 0 1,-89 1 0,18 17 15,-36 0-31,1 0 125,0 0-110,-1 0-15,36 0 16,0 0 0,53 0-1,-71 0 1,71 0 0,0 0-1,18 0 16,-54 0-31,54 0 32,-89 0-32,18 0 31,-36 0-15,1-35-1,0 35 1,-1 0 15,1 0-31,17 0 16,-17 0-1,35 0 17,-36 0-32,1 0 31,35 0-31,-18 0 31,-17 0-31,-1-18 156,19 18-140,17 0 0,-18 0-1,18 0-15,-35 0 31,-1 0 63,18 0-94,-17 0 16,0 0-1,17 0 17,-35 18 30,35-1-62,-17-17 16,0 0-1,-1 0 1,1 18-16,-1-18 31,1 0-15,-18 17 0,35-17-1,-17 18 1,-18 0-1,18-18 1,17 0 0,0 17 93,-17-17-93,17 18-1,36 0 1,-54-18 0,19 17-1,-1-17 16</inkml:trace>
  <inkml:trace contextRef="#ctx0" brushRef="#br0" timeOffset="56657.06">27040 7761 0,'18'0'63,"17"0"-48,-17 0 48,0 0-32,-1 0 31,1 0-46,0 0-16,-1 0 31,1 0-15,17-18 0,0 1-16,-17 17 31,0 0-16,17-18-15,-17 18 16,-1 0 15,1 0-15,-1 0 0,19-17-1,-19 17 1,19 0-16,-19 0 15,19-18 1,-19 18 15,36-18-15,-35 18 15,-1 0-15,19 0 15,-1 0 16,-17 0 0,-1 0-16,19 0 0,-19 0-31,18 0 16,1 0 0,-19 0-1,19 36 16,-19-36-15,19 0 0,-19 0-16,1 35 31,17-35-15,-17 0-1,35 17 1,35 1-1,-53-18 1,0 0-16,1 35 16,-1-35-1,0 0 1,-17 0 0,0 0-1,17 36 1,0-36-1,-17 0 64,35 0-64,-18 0-15,18 0 16,-18 0-1,0 0 1,18 0 0,-35 0-1,52-18 1,-52 0 15,0 18-15,-1 0 171,19 0-171,-1 0-16,0 0 16,18 0-16,35 0 31,-70 0-31,0 0 15,-1 0 126,1 0-125</inkml:trace>
  <inkml:trace contextRef="#ctx0" brushRef="#br0" timeOffset="80647.05">28152 8449 0,'17'0'93,"36"0"-93,35 0 32,54 0-17,-90 0 1,107 0-1,-88 0 1,-1 0 0,-17 0-1,53 0 17,123 0-17,-193 0 1,122 0-1,89 0 1,-35 0 0,-194 0-16,70 0 15,-53 18 1,53-18 0,0 0-1,-70 0 1</inkml:trace>
  <inkml:trace contextRef="#ctx0" brushRef="#br0" timeOffset="82420.03">24148 9049 0,'0'-18'62,"35"18"-46,-17 0 15,87 0 0,-87 0-15,35 0 0,-35 0-1,35 0 1,-1 0-16,1 0 16,18 0-1,17 0 1,-17 0-1,17 0 1,18 0 15,-36-18-15,1 18 0,-18-17 15,-36 17-16,1 0 1,0 0 31,-1 0-16,1 0-15,35 0-16,35 0 15,-53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2T19:25:59.73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17833 10548 0,'0'-18'15,"35"18"1,0 0 0,-17 0 15</inkml:trace>
  <inkml:trace contextRef="#ctx0" brushRef="#br0" timeOffset="182.83">18098 10548 0,'0'0'0</inkml:trace>
  <inkml:trace contextRef="#ctx0" brushRef="#br0" timeOffset="532.79">18662 10566 0,'0'0'16,"18"0"-1,17 0 1</inkml:trace>
  <inkml:trace contextRef="#ctx0" brushRef="#br0" timeOffset="719.17">18979 10583 0,'18'0'15,"17"0"1,-17 0 0</inkml:trace>
  <inkml:trace contextRef="#ctx0" brushRef="#br0" timeOffset="892.04">19385 10566 0,'0'0'0,"53"0"31,0 0-31</inkml:trace>
  <inkml:trace contextRef="#ctx0" brushRef="#br0" timeOffset="1100.55">19720 10530 0,'36'0'32,"-1"0"-1</inkml:trace>
  <inkml:trace contextRef="#ctx0" brushRef="#br0" timeOffset="1268.88">19932 10566 0,'53'0'15,"-18"0"1,0 0-1</inkml:trace>
  <inkml:trace contextRef="#ctx0" brushRef="#br0" timeOffset="1449.8">20320 10548 0,'0'0'0,"35"0"16,-17 0-16,17-18 16,0 18-1</inkml:trace>
  <inkml:trace contextRef="#ctx0" brushRef="#br0" timeOffset="1624.95">20638 10566 0,'0'0'0,"35"0"15,-18 0 1</inkml:trace>
  <inkml:trace contextRef="#ctx0" brushRef="#br0" timeOffset="1817.71">21026 10548 0,'70'0'31,"-52"0"-31,-1 0 32</inkml:trace>
  <inkml:trace contextRef="#ctx0" brushRef="#br0" timeOffset="2046.76">19967 10636 0,'0'0'0,"-176"-17"32</inkml:trace>
  <inkml:trace contextRef="#ctx0" brushRef="#br0" timeOffset="2512.73">18680 10601 0,'-18'0'32</inkml:trace>
  <inkml:trace contextRef="#ctx0" brushRef="#br0" timeOffset="2674.96">18450 10636 0,'-88'-17'31,"35"17"-15,36 17-16</inkml:trace>
  <inkml:trace contextRef="#ctx0" brushRef="#br0" timeOffset="64017.97">3545 11589 0,'18'0'203,"17"0"-188,-35-36 1,18 36 0,0 0-1,17 0 1,-35-17-16,35 17 15,-17 0 1,-1 0 15,1 0-15,17 0 15,-17 0-15,0 0-1,17 0 1,-17 0 0,-1 0-1,1 0 1,17 0 0,-17 0-1,-1 0 16,19 0-15,-19 0 15,1 0-15,0 0 0,35 0 15,-36 0-16,-17 35-15,18-35 16,-1 0 0,19 0 15,-19 0-15,1 0-1,0 0 1,35 0-16,-18 0 15,0 0 1,0 0 0,-17 0-1,17 0 1,18 0 0,-18 0-1,1 0 1,-19 0-16,19 0 15,-1 18 1,0-18 0,0 0-16,1 0 15,-19 0 17,36 0-32,-17 0 15,-1 0 1,0 0-1,0-18 1,1 18 0,-1 0-1,18 0 1,-35-18 0,-1 18-16,18 0 15,-17-17-15,17 17 0,1 0 16,-1-35-1,0 35-15,-17 0 0,17 0 16,-17 0 0,17 0 31,-17 0 31,-1 0 15,19 0 17</inkml:trace>
  <inkml:trace contextRef="#ctx0" brushRef="#br0" timeOffset="76726.58">3898 11501 0,'0'0'0,"-35"0"31,53 0 235,-1 0-250</inkml:trace>
  <inkml:trace contextRef="#ctx0" brushRef="#br0" timeOffset="79871.64">7708 11571 0,'35'0'16,"-17"0"0,-18-18-1,18 18-15,17 0 16,0 0 0,18 0-1,-35 0 1,35 0-1,-36 0-15,1 0 16,17 0-16,-17 0 16,0 0-16,17 0 15,-17 0-15,-1 0 0,1 0 16,17 0-16,0 18 16,1-18-16,-1 0 15,18 0-15,0 0 16,0 0-16,0 18 15,-1-18-15,1 0 16,0 0-16,0 0 16,0 0-16,-18 0 15,18 0-15,-17 0 16,-19 0-16,1 0 16,17 0-16,0 0 15</inkml:trace>
  <inkml:trace contextRef="#ctx0" brushRef="#br0" timeOffset="80537.66">10724 11624 0,'36'0'16,"17"0"-16,-18 0 15,18 0-15,-18 0 0,18 0 16,0 0 0,0 0-16,0 0 0,17 0 15,1 0-15,-1 0 16,-17 35-16,-17-35 15,17 18-15,-36-18 16,-17 18-16</inkml:trace>
  <inkml:trace contextRef="#ctx0" brushRef="#br0" timeOffset="81063.59">5327 12330 0,'-53'0'31,"53"17"-31</inkml:trace>
  <inkml:trace contextRef="#ctx0" brushRef="#br0" timeOffset="83454.61">15134 11077 0,'18'-35'0,"17"35"16,18-18-16,-18 18 15,18-35-15,35 35 16,-17 0-16,0 0 16,-19 0-16,1 0 15,-17 0-15,-1 0 0,0 0 16,-17 0 0,17 53-16,0-35 15,-35-1 1,0 18-1,0-17 1,0 0-16,-17 17 16,17-17-16,-36-1 15,1 19-15,18-19 16,-1 19-16,-17 16 16,35-34-16,-36 17 15,36 1-15,-53 17 16,53-36-16,0 1 15,-17 35-15,17-18 16,0-17-16,0-1 0,0 19 16,0-19-16,0 1 15,53 17-15,-36-35 16,1 35-16,17-35 16,-17 18-16,0-18 15,17 0-15,-18 0 16,1 0-16,-36 0 78,1 0-62,-18 0-16,-1 0 15,-17 53-15,0-18 16,18-17-16,-18 17 15,18-17-15,0-1 16,17-17-16,18 53 16,-35-53-16,35 53 15,-18-35-15,18 17 16,0 0-16,0 1 16,0 17-16,0-36 15,0 1-15,0 0 16,0 17-16,0-18 15,0 1-15,0 17 0,0-17 16,35 0 0,-35 17-16,18-17 0,-18-1 15,35 19-15,-35-19 16,18-17 0,-18 18 15,-18-18-16,-52 35-15,17-35 16,18 0-16,17 18 16,0-18-16,-35 35 15,0-17-15,-17 35 0,-36-53 16</inkml:trace>
  <inkml:trace contextRef="#ctx0" brushRef="#br0" timeOffset="122448.18">4939 12400 0,'0'35'172,"18"-35"-172,-1 0 31,1 0 16,17 0-16,0 0 0,-17 0-15,0 0-16,-1 0 31,19 0-31,-19 0 16,1 0 15,17 0 16,-17 0-16,-1 0 0,1 0-15,35 0 0,-53-17-1,18 17-15,-1 0 16,19 0 0,-1 0-1,-35-18 1,53 18-16,-18 0 15,-17 0 1,-1 0 0,19 0-1,-19 0 1,1 0 0,-1 0-1,19 0 1,17 0-1,-18 0 1,-17 0 0,-1 0-1,18 0 1,-17 0 0,0 0-1,-1 0 1,19 0-1,-19 0 1,1 0 0,17 0 15,-17 0-15,-1 35 15,19-35-16,-1 0 17,-17 0-17,-1 0 1,19 0 15,-19 0 110,19 0-94,-19 0-32,18 0 1,-17 0 0,0 0-1,-1 0 16,19 0 1,-19 0-17,1 0 17,17-17-17,-17 17 1</inkml:trace>
  <inkml:trace contextRef="#ctx0" brushRef="#br0" timeOffset="187477.65">3616 14376 0,'-35'0'16,"35"-36"46,17 36 110,1 0-141,0 0-15,17 0 15,-17 0-15,17 0 15,-18 0-31,19 0 31,-19 18-31,1-18 16,17 0 0,-17 0-1,0 0 1,17 0 0,0 0-1,18 0 1,-53 18-1,35-18-15,1 0 16,-1 0 0,18 0-1,-36 0 1,1 0-16,17 0 0,-17 0 16,0 0-16,17 0 15,-17 0-15,-1 0 16,18 0-1,1 0 1,17 0 0,-53 17-16,35-17 15,-17 0-15,-1 0 16,18 0-16,-17 36 16,35-36-1,-35 0-15,17 0 16,0 0-16,0 0 0,1 0 15,-1 0-15,0 0 16,1 0-16,17-18 16,-36 18-16,1 0 15,17-18 1,0 18 62,-17 0-62,17 0-1,1 0-15,-1-35 16,-18 35-16,1-18 16,17 18-16</inkml:trace>
  <inkml:trace contextRef="#ctx0" brushRef="#br0" timeOffset="189975.91">15487 13899 0,'-35'-35'16,"35"0"-1,0 17 64,17 18-48,1-17-31,0 17 15,17 0-15,0 0 16,0 0-16,-17 0 16,17 0-16,-17 0 0,0 0 15,17 35 1,0-35 0,-35 35-16,18-35 15,-18 18-15,17-1 16,-17 19-1,0-19 1,0 1 0,0 17-1,0-17 1,0 0 0,0-1-16,0 36 15,-17-35-15,-18 17 16,35 0-16,-36-17 15,36 0-15,-17 17 16,17-17-16,-53 17 16,53-18-16,-18 1 15,18 0-15,0 17 16,-18-17-16,18-1 16,0 19-16,0-19 15,0 1-15,0 17 16,0-17-16,0-1 15,0 19 1,36-1-16,-1-35 16,-35 18-1,35-18-15,-17 0 16,-18 17 109,-71 18-125,54-35 16,-1 53-16,-17-17 0,17-19 15,18 1-15,-35 17 16,35-17-16,-35 17 15,35 18-15,0-35 16,0-1-16,0 1 16,0 17-16,0 18 15,17-18-15,-17 18 16,18-17-16,-18-1 16,18 0-16,-18 18 15,35-35-15,-35-1 16,0 19-16,0 17 15,0-18 1,-35 0-16,-18 18 16,17-18-16,-17 1 0,-35 34 15,0 18-15,-18-17 16,0-1-16,0 1 16,-17-36-16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2T19:33:04.10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11201 1870 0,'53'0'0,"105"0"16,-69 0 0,-37 0-16,37 0 15,17 0-15,17 0 16,36 0-16,-36 0 15,1 0-15,-1 0 16,-105 0-16,17 0 16,0 0-1,1 0 1,34 0 0,1 0-16,35 0 15,-18 0-15,18 0 0,-36 0 16,-17 0-16,18 0 15,17 0 1,18 0-16,-36 0 16,1 0-16,-1 0 15,1 0-15,-18 0 0,17 0 16,-17 0 0,-35 0-16,17 0 15,-17 0 1,35 0-16,0 0 15,-18 0-15,0 0 16,18 0-16,-35 0 16,35 0-16,-36 17 15,1-17-15,17 0 16,-17 0-16,17 0 16,0 0-1,54 0-15,-54 18 16,18-18-16,17 0 15,1 18-15,35-18 0,-18 0 16,0 0-16,-53 0 16,18 0-1,-17 0-15,-19 0 16,1 0-16,0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12T18:44:32.01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12065 6703 0,'-18'0'0,"1"0"31,17 35 78,0-17-109,0 17 16,0 18 0,0 0-1,0 0 17,0-18-32,0-17 31</inkml:trace>
  <inkml:trace contextRef="#ctx0" brushRef="#br0" timeOffset="574.79">11959 6720 0,'0'-17'32,"0"-18"-17,0 17-15,35 0 31,1 18-31,-19 0 32,1 0-32,0 18 31,-18 17-15,0-17-1,0-1 1,-53 19-1,17-36 1,54 17 31,17 19-31,-35-19-1,0 1 1,0 17-1,0-17 1,0-1 0,-35-17-1,0 0 1,17 0 0</inkml:trace>
  <inkml:trace contextRef="#ctx0" brushRef="#br0" timeOffset="1196.73">12083 7161 0,'0'-17'63,"0"-1"-47,0-158 15,0 123-31,0-88 31,35 105-31,-35 19 31,18 17 1,17 53-1,-35 17-16,35 36-15,-17 18 16,-18-89 0,35 0-1,-17 0 1</inkml:trace>
  <inkml:trace contextRef="#ctx0" brushRef="#br0" timeOffset="1398.58">12100 6950 0,'0'0'0,"53"-36"16,18 1-1,35 18 1,-89-36 0</inkml:trace>
  <inkml:trace contextRef="#ctx0" brushRef="#br0" timeOffset="1632.72">12418 6791 0,'0'71'16,"0"17"0,0-71-1,0 19 1,17-36-1</inkml:trace>
  <inkml:trace contextRef="#ctx0" brushRef="#br0" timeOffset="2067.14">12400 6685 0,'0'0'0,"35"-35"16,18 35 0,-17-18-1,-19 18 1,19 0-1,-1 53 1,35-18 0,-70-17-1,0 0 48,-17 17-63,-19-17 15,1-18 1,18 0 0,-19 0-1</inkml:trace>
  <inkml:trace contextRef="#ctx0" brushRef="#br0" timeOffset="2363.6">12771 6791 0,'0'18'47,"0"17"-47,0 0 15,0 36 1,0-54 0,35 19-1</inkml:trace>
  <inkml:trace contextRef="#ctx0" brushRef="#br0" timeOffset="2731.6">12753 6738 0,'0'0'0,"0"-18"31,35-17 1,18 35-17,-18 0 1,36 18 0,-36-1-1,-35 19 1,0-19 15,0 19-15,-35-19-1,0-17 1,-1 0 0,19 0-1</inkml:trace>
  <inkml:trace contextRef="#ctx0" brushRef="#br0" timeOffset="7663.3">10654 8537 0,'-18'0'31,"1"0"-16,-1 0 17,18 18-1,0-1-31,-35 54 31,35-36-31,0 1 0,0-1 16,35 0-1,-17-17 17</inkml:trace>
  <inkml:trace contextRef="#ctx0" brushRef="#br0" timeOffset="8037.61">10530 8590 0,'0'-18'32,"18"-17"-17,0 35-15,52-35 31,-34 17-31,52 18 32,0 36-17,-70-36 1,17 52 0,-35-34-1,0 17 1,-53 18-1,35-35 1,-52-18 0,52-18-16</inkml:trace>
  <inkml:trace contextRef="#ctx0" brushRef="#br0" timeOffset="8395.26">10936 8802 0,'0'0'15,"71"-141"1,-36 88-1,0-18 1,-17 54 0,-18-19-1,0 54 17,0 35-17,0 17-15,0 36 31,35-70-31</inkml:trace>
  <inkml:trace contextRef="#ctx0" brushRef="#br0" timeOffset="8597.62">11007 8678 0,'17'0'31,"1"0"-15,35-35-16,-36 17 16,36-17-1,-35 17 1</inkml:trace>
  <inkml:trace contextRef="#ctx0" brushRef="#br0" timeOffset="9034.67">11254 8520 0,'53'-18'16,"-18"18"-1,0 0 1,0 0-1,1 0 1,-72 0 62,19 0-78,-1 0 16,-35 0-1,36 0-15,-19 70 16,36 1 15,0-36-15,18-17 0,35 35-1,-18-53 1,0 0-1,-17 0 1,-18-53 0,0 35-1</inkml:trace>
  <inkml:trace contextRef="#ctx0" brushRef="#br0" timeOffset="9198.54">11377 8678 0,'18'0'47,"17"0"-31,18 0-1,-18 0 1,0-35 0,1 0-16</inkml:trace>
  <inkml:trace contextRef="#ctx0" brushRef="#br0" timeOffset="9404.07">11642 8537 0,'0'18'16,"0"-1"-1,0 54 16,0-89 16</inkml:trace>
  <inkml:trace contextRef="#ctx0" brushRef="#br0" timeOffset="9598.82">11571 8467 0,'0'0'0,"35"0"47,-17 0-31,0 0-16,17 0 0,0 0 15,-35 35 1</inkml:trace>
  <inkml:trace contextRef="#ctx0" brushRef="#br0" timeOffset="9758.84">11606 8661 0,'0'17'32,"36"-17"-17,17 0 16,-18-70-31,0 34 16</inkml:trace>
  <inkml:trace contextRef="#ctx0" brushRef="#br0" timeOffset="10528.78">11783 8502 0,'0'35'31,"-18"18"-31,18-35 16,0-1 0,0 36-1,0-17 1,18-36 46,-18-18-46,17 18 0,-17-35-16,0 17 15,0-17 17,0 17-1,0 0 0,-35 18-15,35-17 31,0-18-16,0 17 0,0 0-31,0-17 31,18 35-31,-1 0 63,-17 35-48,0-17-15,18 52 32,-18-52-17,35 0 1,-17-18 0,0 0-1,17-18 1,-17-52-1,-18 34 1,0 1 0</inkml:trace>
  <inkml:trace contextRef="#ctx0" brushRef="#br0" timeOffset="10843.88">11942 8678 0,'0'-17'47,"52"-36"-47,-52 35 15,18 0 1,-18 71 31,0 0-32,35 0 1,-35-17-16,18-36 31,-18-36-15</inkml:trace>
  <inkml:trace contextRef="#ctx0" brushRef="#br0" timeOffset="10993.78">12065 8625 0,'0'-17'63,"0"-19"-63,35 36 15,-35-17-15</inkml:trace>
  <inkml:trace contextRef="#ctx0" brushRef="#br0" timeOffset="11223.74">12206 8467 0,'0'0'0,"18"-53"31,-18 35 0,0 36 0,0 52-31,0 1 16,-53 158 0,18-176-1,-1-18-15</inkml:trace>
  <inkml:trace contextRef="#ctx0" brushRef="#br0" timeOffset="20211.48">11659 10213 0,'0'0'0,"-17"0"32,-19 18-17,-17 52 1,53-35-1,18-17 17,-18 35-32,18-53 0,-18 18 15,0 17 17,-18-35-17</inkml:trace>
  <inkml:trace contextRef="#ctx0" brushRef="#br0" timeOffset="39919.1">12947 8537 0,'0'18'156,"0"-1"-156,0 36 16,0-35 0,0 0-16,0 17 15,0-17 1,0-1-1,35-17 48,1 0-63,-1 0 16,88 36 15,-105-36-16,-18-36 17,0 1-17,0 17-15</inkml:trace>
  <inkml:trace contextRef="#ctx0" brushRef="#br0" timeOffset="40162.28">13353 8484 0,'0'36'31,"0"16"-15,0 19-1,0-36-15,0 1 16,17-36 0</inkml:trace>
  <inkml:trace contextRef="#ctx0" brushRef="#br0" timeOffset="40394.8">13194 8590 0,'0'0'15,"18"-18"1,34 1 0,-16 17-1,70-35 1,-54 35 15</inkml:trace>
  <inkml:trace contextRef="#ctx0" brushRef="#br0" timeOffset="40530.05">13247 8802 0,'17'0'31,"1"0"-31,35-18 0,0-17 16,-18 0-16</inkml:trace>
  <inkml:trace contextRef="#ctx0" brushRef="#br0" timeOffset="40880.41">13652 8520 0,'0'0'0,"-35"0"16,0 0-16,0 35 15,-1-18 17,72-17-17,-19 0 1,19 0-1,87 53 1,-88 18 15,-35-53-31,0 17 16,-53 53 0,0-53-1,36-17 1,-1-36-1,18-70 1</inkml:trace>
  <inkml:trace contextRef="#ctx0" brushRef="#br0" timeOffset="41365.67">13917 8361 0,'0'53'31,"0"0"-15,18 0-16,-18-1 15,0-16-15,35-1 16,-35 0 0</inkml:trace>
  <inkml:trace contextRef="#ctx0" brushRef="#br0" timeOffset="41530.37">13741 8449 0,'35'0'31,"53"-71"-15,-35 36 15,-18 35-31</inkml:trace>
  <inkml:trace contextRef="#ctx0" brushRef="#br0" timeOffset="41830.41">14076 8625 0,'17'-53'31,"-17"-17"-15,36 17-16,-36-18 15,17-52 1,-17 158 15,36 36-15,-36 140-1,0-122 1,0-72 15</inkml:trace>
  <inkml:trace contextRef="#ctx0" brushRef="#br0" timeOffset="41997.18">14129 8467 0,'0'-18'16,"35"18"-1,18 0 1,0-18-1,-35-17-15</inkml:trace>
  <inkml:trace contextRef="#ctx0" brushRef="#br0" timeOffset="42209.86">14340 8361 0,'0'53'16,"0"0"0,0 17-1,0 36 1,0-71 0,0-52-1</inkml:trace>
  <inkml:trace contextRef="#ctx0" brushRef="#br0" timeOffset="42490.87">14358 8290 0,'0'0'0,"18"0"31,-18 18-15,0 17-1,0 18 1,0-18 0,0-17-1,35-18 17,0 0-17,18-71 1,-53 54-16</inkml:trace>
  <inkml:trace contextRef="#ctx0" brushRef="#br0" timeOffset="43058.84">14693 8714 0,'18'0'15,"-18"-36"-15,0-17 16,35-17-16,-35-18 15,0-18-15,35 18 16,-35-18-16,0-53 31,18 141 1,-18 89-17,0 35 1,35 247 15,-35-301-31,0 1 31</inkml:trace>
  <inkml:trace contextRef="#ctx0" brushRef="#br0" timeOffset="43192.95">14728 8467 0,'0'0'0,"18"0"0,70 0 31,-35-18-15,53-158 0</inkml:trace>
  <inkml:trace contextRef="#ctx0" brushRef="#br0" timeOffset="43458.65">15011 8114 0,'0'35'31,"0"18"-31,0 176 31,0-193-31,0-19 31,0 36-31,53-53 32,-18-17-17,0-54 1,0 53 0</inkml:trace>
  <inkml:trace contextRef="#ctx0" brushRef="#br0" timeOffset="43749.78">15293 8273 0,'0'35'31,"-35"0"-31,35 0 16,0 18-1,17-17 1,54-36 0,-54 0-1,54-106 1,-71 53-1,0 18-15</inkml:trace>
  <inkml:trace contextRef="#ctx0" brushRef="#br0" timeOffset="43959.58">15593 8202 0,'0'0'16,"-18"194"0,18-141-1,0 70 1,0-158 15</inkml:trace>
  <inkml:trace contextRef="#ctx0" brushRef="#br0" timeOffset="44259.12">15522 8202 0,'36'35'31,"-36"1"-31,70 122 31,-70-122-15,18-19-1,17-17 1,0-53 0,-17 18-1,-18-71 1,0 89-1</inkml:trace>
  <inkml:trace contextRef="#ctx0" brushRef="#br0" timeOffset="44559.71">16051 8361 0,'0'-35'16,"-17"35"-16,-1 0 15,0 0 1,-34 17 0,16 107-1,36-107 1,18-17-1,0 0 1,70-70 15,-88 34-31,0 1 16</inkml:trace>
  <inkml:trace contextRef="#ctx0" brushRef="#br0" timeOffset="45392.31">16192 8202 0,'0'0'0,"0"35"469,0 1-454,18-36-15,-18 35 16,53-17 0,-53-1 15,0 18 0,-18-17-31,-70 17 31,71 1-31,-89-36 16</inkml:trace>
  <inkml:trace contextRef="#ctx0" brushRef="#br0" timeOffset="51201.58">10566 8908 0,'0'0'0,"-36"-36"31,1 36-15,0 0-1,17-17 1,1 17 15,-19-36-15,19 36-1,17-17-15,-89-18 32,54 35-32,0-36 31,-36-34-15,-87-71-1,122 105 1,-17-17-1,53 18 1,-35-18 15,17 53-31,18-17 32,0-1 93,0 0-94,0-35-16,0 36 1,18-1 0,0-17 15,-18 0-31,-18 35 109,-35 17-93,0 1 0,36-18-16,-19 53 15,1-53 1,17 17-1,36-17 48,35 0-32,-35 0-31,17-35 0,-17 35 16,34 0 15,-16-18-31,-19-17 47,-17 0-31,0-53-1,0 35 1,-17 53 15,-19 0-31,36 17 16,-52 54-1,34-36 1,0 1 0</inkml:trace>
  <inkml:trace contextRef="#ctx0" brushRef="#br0" timeOffset="57848.39">8537 7285 0,'18'0'109,"-1"0"-93,72 0 15,69-18 0,-87 1-15,-18-19-1,-35 36 1,-1 0 0,-17-17 15</inkml:trace>
  <inkml:trace contextRef="#ctx0" brushRef="#br0" timeOffset="58186.68">8731 7426 0,'36'18'16,"16"52"0,-34-35-1,35 18 1,-18 0 0,-35-17 15,-35 16-31,-18 1 15,-35-17 1,35-36 0,0-18-1,18-88-15,17 53 16</inkml:trace>
  <inkml:trace contextRef="#ctx0" brushRef="#br0" timeOffset="58637.98">9260 7408 0,'-35'0'31,"18"0"-15,-19 0-1,1 0 1,35 36-1,-35 69 1,35-34 0,35-18-1,0-53 1,53-35 0,-17-36-1,-18-52 1,-71 87 15,-52 1-31</inkml:trace>
  <inkml:trace contextRef="#ctx0" brushRef="#br0" timeOffset="59039.38">9543 7567 0,'105'-141'31,"-69"88"-15,-1 53 0,-35 18-1,0 35 1,0 35-1,0-53 1,0-17 0</inkml:trace>
  <inkml:trace contextRef="#ctx0" brushRef="#br0" timeOffset="59191.49">9560 7497 0,'0'0'0,"71"-18"15,-36 18 1,141-71 0</inkml:trace>
  <inkml:trace contextRef="#ctx0" brushRef="#br0" timeOffset="59431.56">9984 7338 0,'-36'0'16,"19"0"-1,-1 0-15,-35 141 32,0-88-17,53-36-15,35-17 16,54 0-1,52-123 17,-141 88-17,35-18 1,-70 53-16</inkml:trace>
  <inkml:trace contextRef="#ctx0" brushRef="#br0" timeOffset="64314.31">9013 8220 0,'0'0'0,"0"-36"16,0 19 0</inkml:trace>
  <inkml:trace contextRef="#ctx0" brushRef="#br0" timeOffset="66301.57">9013 8132 0,'0'0'0,"-17"-53"78,-1 53-46,-17 0-17,17 0 1,1 0-1,17-18 79,0 0-63,70-17-15,-52 0 0,88-36-1,-71 54 1,36-19 0,17-17-1,-53 36 16,0 17-31,-52 0 32,-72 0-1,37 17-31,-37 19 31,36 17-15,36-36-1,34-17 17,19 0-17,158-17 1,-106-36 0,106 35 15,-159 18-31,36-35 31,-89 35 16,-17 0-31,0 0-16,-36 35 15,-141 53 1,124-52-1,-53 16 1,123-52 0,54-17 31,17-18-47,52-18 15,54 0-15,176-53 31,-229 71-31,71-1 32,-160 36-17,-34 0 1,-19 0 0,-105 36-1,71-36 1,-54 35-1,89-35 1,17 0-16,1 0 16,52 0 31,0 0-16</inkml:trace>
  <inkml:trace contextRef="#ctx0" brushRef="#br0" timeOffset="71237.89">12929 8237 0,'0'-35'203,"0"17"-187,36-17 15,-36 0 1,0 17-17,17 18 63,-17 36 32,0-19-79,0 1 16,-17-18-32,-19 0 32,19 0-15,-1 0-1,-17 0-16,-18 0-15</inkml:trace>
  <inkml:trace contextRef="#ctx0" brushRef="#br0" timeOffset="73886.53">12047 8343 0,'-17'0'0,"17"-35"78,35 17-31,-17 1-32,17 17 1,18-36 15,-18 19-31,-17 17 32,-1 0-17,1-36 1,17 36-1,1 0 1,-19-17 0,54 17-1,-18 0 1,-18 0 0,-17 0-1,17 0 1,-17 0-1,-1 0 1,18 0 0,-17 0 15,0 0 0,-1 0 110,19 0-110,-19 0 47,1 0-62,0 0 15,17 0-15,-35-18 124,17 18-124,-17-17-16,18-1 16,-18 36 109,0-1-110,0 18 1,-18-35-1,18-17 95,0-1-110,0-17 15,0 0 1,0-1 0,0 19-1,36 17 48,-1 0-48,-17 0 1,-18 17 0,17-17-16,-17 36 15,36-1 17,-19 0-17,-17-17 95,-17-18-110,-19 0 15,-17 35 1,36-35-1,17-18 95,0 1-95,0-1 1,0-17 0,0 17-1,0 1 1,35 17 0,-17 0 30,-18 17-14,0 19-17,0-19 1,0-34 62,0-19-62,17 36-16,-17-35 15,36 53 79,-36 17-94,0 18 16</inkml:trace>
  <inkml:trace contextRef="#ctx0" brushRef="#br0" timeOffset="88423.13">12559 10372 0,'18'0'32,"17"0"-17,-35-18 16,17 18-31,1 0 141,-36 0-32,18 18-109,-35-18 16,-18 0 0,36 0-1,34-36 17,1 36-17,0-35-15,17 35 16,0 0-1,0 0 1,1 0 0,-36 71-1,-18-1 1,-17 1 0,-1-54 15,1-17-31,-18 0 15,36 0 17,17-35-32,0-53 31,0 70-15,35 18-16,-17 0 31,-18 53 0,0-35-15,-36-18 15,36-53-15,0 35-1,0-17-15,18 17 16,0 18 15,-18 36-15,17-19-1,-17 1-15,0 17 16,0-17 15,0-71 0,0 18-15,0 17-16,35 18 156,-17 0-140</inkml:trace>
  <inkml:trace contextRef="#ctx0" brushRef="#br0" timeOffset="89990.9">14975 10530 0,'0'-17'32,"18"17"-17,17 0 1,-17 0-16,17 0 31,18 0 0,-53 35 1,-35-35-17,-36 18 1,18-18-1,18 0 1,17 0 0,18-18-1,36-88 17,-19 71-17,19 35 1,-1 0-1,-17 18 1,-18 17 0,0 0-1,-71 89 1,53-89 0,-17-35-1,17 0 1,-17-18 15,35-35-15,18 0-1,17 53-15,-17 0 32,-1 0-17,19 18 1,-36 17-1,0-17 1,0-36 47,0 1-48,0-19-15,17 19 31,1 17-31,0 0 32,-18 35-17,0-17 1,0-1 0,0 19 30</inkml:trace>
  <inkml:trace contextRef="#ctx0" brushRef="#br0" timeOffset="90853.95">13988 12347 0,'35'18'31,"0"-1"-16,0 36 1,18-35 0,-35-18-1,0 0 17,-1 0-17,-17-18-15</inkml:trace>
  <inkml:trace contextRef="#ctx0" brushRef="#br0" timeOffset="90994.97">14199 12382 0,'-53'0'15,"36"0"1,-1 0 0,-35 0-1,36 0 1</inkml:trace>
  <inkml:trace contextRef="#ctx0" brushRef="#br0" timeOffset="91314.12">14041 12347 0,'0'-17'16,"35"17"0,0 0-1,0 35 16,18-35-15,-35 0 0,-18-53 31,-35 53-16,17 0-16,-35 18 1,35-18 0,18 17-1,0 1 1</inkml:trace>
  <inkml:trace contextRef="#ctx0" brushRef="#br0" timeOffset="91464.11">14093 12365 0,'36'0'78,"-36"35"-78,17-35 16</inkml:trace>
  <inkml:trace contextRef="#ctx0" brushRef="#br0" timeOffset="97957.11">12012 11324 0,'0'-53'62,"0"36"-62</inkml:trace>
  <inkml:trace contextRef="#ctx0" brushRef="#br0" timeOffset="101695.43">11712 9437 0,'0'-35'172,"-35"35"-156,35-18-16,0 0 31,18 18 47,-18 36-78,35 52 31,53 0 0,-53-70-15,-17-18 0,0 0 93,-18-18-93,0 0-1,35 18-15,-35-35 16,0 17 0,0 1-1,0-19 16,-18 36 16,36 0 31,0 0-62,-18 18-16,35-18 16,0 18-1,-35-1 48,-18-17-48,18 36 64</inkml:trace>
  <inkml:trace contextRef="#ctx0" brushRef="#br0" timeOffset="103010.22">13723 10425 0,'35'0'110,"-17"0"-95,0 0 1,35 0 0,-18 0-16,0 0 31,0 0-31,-17 0 78,-18-36-62,18 1-16,-18 17 15,35 1 1,-53-19 171,1 19-171,-1 17 0,18-35-1,0 52 63,18-17-78,17 18 16,-35-1 0,18-17-1,-18 36 1,0-1-1,0 18 1,-71 18 0,36-36-16</inkml:trace>
  <inkml:trace contextRef="#ctx0" brushRef="#br0" timeOffset="104800.95">13406 10830 0,'0'18'47,"0"0"-32,17 52 1,-17-52-16,18 70 31,35 0 0,-53-35-15,17 0 15,-17-35 1,0 17-17,0-17 16,36-18-15,-36 17 0,0 18-1,0-17 1,0 0 0,0-36 93,0-17-93,-18 35-1,18-18 1,0 1-1,-18 17 1,18 17 78,0 18-32,53-35-15,-53-17-31,36 17-16,-1-18 15,-18 18 1,-34 0 93,17 18 32,-35-18-78,17 0-48,-17 0 1,17 0-1,-17 0 17,52 0-1,1 35-15,17-17-1,-35-1 1,18-17-1</inkml:trace>
  <inkml:trace contextRef="#ctx0" brushRef="#br0" timeOffset="113359.57">9190 13829 0,'0'0'0,"-18"0"16,18 35 77,0 0-93,0 18 16,0 88 0,0 1 15,0-19 0,0-105-31,-17-1 16</inkml:trace>
  <inkml:trace contextRef="#ctx0" brushRef="#br0" timeOffset="113860.01">9190 13829 0,'0'0'0,"35"18"63,-35-1-63,18 1 15,35 35 1,17 53 0,-17-18-1,0-35 1,-18-18-1,-17-17 17,-18-36-17,35-53 1,-35 1-16,0-107 31,0 125-15,0-54-16</inkml:trace>
  <inkml:trace contextRef="#ctx0" brushRef="#br0" timeOffset="114194.9">9313 13406 0,'0'0'0,"36"0"16,17 0-1,52 52 1,-69-34 0,34 88-1,-35-71-15,-17 0 16,35 124 0</inkml:trace>
  <inkml:trace contextRef="#ctx0" brushRef="#br0" timeOffset="114687.9">10442 13847 0,'0'0'0,"0"35"16,0 18-16,0 17 15,0-17-15,0-18 16,0 1-16,0 17 31,0 35-15</inkml:trace>
  <inkml:trace contextRef="#ctx0" brushRef="#br0" timeOffset="114970.56">10372 13776 0,'0'0'0,"17"-71"16,19 71 0,17-35-1,70 35 17,-70 18-17,-18 35-15,-35-18 0</inkml:trace>
  <inkml:trace contextRef="#ctx0" brushRef="#br0" timeOffset="115171.45">10495 13917 0,'0'0'0,"53"0"16,0-35 0,0 52-1,-53 19 1</inkml:trace>
  <inkml:trace contextRef="#ctx0" brushRef="#br0" timeOffset="115356.34">10425 14270 0,'35'0'16,"0"0"0,89-53-1,-89 53 1,-17-35-16</inkml:trace>
  <inkml:trace contextRef="#ctx0" brushRef="#br0" timeOffset="115603.74">10601 13529 0,'0'0'0,"35"-88"15,124-71 17,-124 159-17,89-18 1</inkml:trace>
  <inkml:trace contextRef="#ctx0" brushRef="#br0" timeOffset="116097.02">12012 13917 0,'18'18'47,"-18"17"-47,0 0 16,0 106 31,0-123-47,0 0 15,-18-18-15</inkml:trace>
  <inkml:trace contextRef="#ctx0" brushRef="#br0" timeOffset="116672.7">11818 13741 0,'0'0'0,"0"-18"0,0-53 32,35 54-32,36-36 31,-36 18-31,0 35 16,89-36-1,-106 36 1,17 18-1,-35 0 1,-35 105 0,-1-70-1,-52-18 1,53 18 0,0-35 15,52-18-16,54 35 1,70-17 15,-106 17-31,18 18 32,-53 0-17,0-18 1,0 36-1,-53-36 1,35 0-16,-17-35 16,0 18-1,17-18 1</inkml:trace>
  <inkml:trace contextRef="#ctx0" brushRef="#br0" timeOffset="117190.1">12823 13899 0,'0'-17'31,"-17"17"-31,-18 0 16,-18 0 0,17 0-1,1 0 1,0 17-1,0 36 1,35 0 0,0 0 15,17-18-15,18-17-1,36-18 1,-18-35-1,0-53 1,-53 35 0,0-71 15,0 107-31,-18 17 0</inkml:trace>
  <inkml:trace contextRef="#ctx0" brushRef="#br0" timeOffset="117873.92">12894 14305 0,'0'0'0,"0"-35"31,35-18-15,71-88 15,-18 17 0,-70 89-31,-18 17 0,35 1 16,-17 17-1,17 35 17,-17 53-1,-18-35-15,0 18-1,0-36 1,0 18-1,-18-53-15</inkml:trace>
  <inkml:trace contextRef="#ctx0" brushRef="#br0" timeOffset="118031.17">13229 13935 0,'0'0'16,"53"0"0,106-36-1</inkml:trace>
  <inkml:trace contextRef="#ctx0" brushRef="#br0" timeOffset="118508.28">14199 13988 0,'0'17'31,"0"1"-15,0 17-16,0-17 16,0 52-1,0-17 32,0 0-47</inkml:trace>
  <inkml:trace contextRef="#ctx0" brushRef="#br0" timeOffset="118744.81">13988 13776 0,'53'-35'15,"-1"17"1,19 18 0,35 0 15,-18 53-16,-70 53-15</inkml:trace>
  <inkml:trace contextRef="#ctx0" brushRef="#br0" timeOffset="118964.95">14076 14129 0,'17'0'32,"36"0"-17,-17 0-15,140-18 32,-141 18-32,18 0 15</inkml:trace>
  <inkml:trace contextRef="#ctx0" brushRef="#br0" timeOffset="119209.22">14587 13952 0,'0'18'31,"0"17"-15,0 1-16,0 16 15,0-34 1,0 106 15,0-89-31</inkml:trace>
  <inkml:trace contextRef="#ctx0" brushRef="#br0" timeOffset="119600.3">14464 13829 0,'0'0'0,"35"-35"16,36 35 15,-18 0-31,70 0 32,-70 35-32,53 35 31,-89-17-16,19-17 1,-36-19 0,-71 36 15,-35 0-15,71-53-1,-35 35 1</inkml:trace>
  <inkml:trace contextRef="#ctx0" brushRef="#br0" timeOffset="119931.36">15028 13952 0,'0'0'0,"0"53"47,0-35-31,0 17-16,0 0 15,0 1 1,0 17 0,36-18-1</inkml:trace>
  <inkml:trace contextRef="#ctx0" brushRef="#br0" timeOffset="120176.96">15028 13811 0,'0'0'0,"18"0"15,53-17 1,-54 17-1,89 0 17,-88 0-32,35 0 15,-53 53 1</inkml:trace>
  <inkml:trace contextRef="#ctx0" brushRef="#br0" timeOffset="120376.11">14940 13970 0,'18'0'16,"-1"0"0,54 0-1,-53 0 1,35 53-1</inkml:trace>
  <inkml:trace contextRef="#ctx0" brushRef="#br0" timeOffset="120563.96">15028 14199 0,'0'0'0,"36"0"0,-1 0 32,18 18-17,35 17 1,-17 1 0</inkml:trace>
  <inkml:trace contextRef="#ctx0" brushRef="#br0" timeOffset="120910.46">15663 13917 0,'0'35'63,"0"1"-48,0-1-15,0 0 16,-17 53 15,-36-52-31</inkml:trace>
  <inkml:trace contextRef="#ctx0" brushRef="#br0" timeOffset="121215.85">15399 13864 0,'17'0'15,"1"0"-15,53-17 16,34 17 15,-52 0-31,36 35 32,-37 18-17,-52-18-15</inkml:trace>
  <inkml:trace contextRef="#ctx0" brushRef="#br0" timeOffset="121414.86">15487 14164 0,'35'35'31,"1"-35"-15,16 0-16,1 0 16,18 18-1</inkml:trace>
  <inkml:trace contextRef="#ctx0" brushRef="#br0" timeOffset="121845.17">15840 14340 0,'0'0'0,"17"-35"31,19 0-15,-19-53-1,36-1 1,0 1 15,-18 35-31,-35 36 32,18 17-32,17 17 46,-17 36-30,17 35 0,-35-52-16,18 34 31,17 1-15,-35-18-1,-18-53 1</inkml:trace>
  <inkml:trace contextRef="#ctx0" brushRef="#br0" timeOffset="122045.26">15998 14041 0,'0'0'31,"159"0"-31,-88 0 0,-36 0 16</inkml:trace>
  <inkml:trace contextRef="#ctx0" brushRef="#br0" timeOffset="154448.62">10918 7849 0,'0'-35'547,"36"0"-531,-36-1-1,53-52 17,-53 53-1,17 53 16,-17 17-32,36 0-15,-36-17 16,17 52 0,-17-52 15</inkml:trace>
  <inkml:trace contextRef="#ctx0" brushRef="#br0" timeOffset="154598.13">10954 7761 0,'17'0'32,"1"-18"-17,35 18 1</inkml:trace>
  <inkml:trace contextRef="#ctx0" brushRef="#br0" timeOffset="154899.6">11148 7638 0,'0'53'31,"-18"-18"-16,18-18 1,0 1 15,18-18-15,-1 0 15,1 0 16</inkml:trace>
  <inkml:trace contextRef="#ctx0" brushRef="#br0" timeOffset="155170.99">11271 7673 0,'0'0'0,"0"53"16,-17 0 0,17-36-1,35-17 1,18-17 15,-36 17-31,19-53 16</inkml:trace>
  <inkml:trace contextRef="#ctx0" brushRef="#br0" timeOffset="155379.04">11536 7708 0,'0'35'47,"0"18"-31,0-17-1</inkml:trace>
  <inkml:trace contextRef="#ctx0" brushRef="#br0" timeOffset="155557.6">11518 7726 0,'18'0'62,"-1"0"-46,19 0 0</inkml:trace>
  <inkml:trace contextRef="#ctx0" brushRef="#br0" timeOffset="156484.96">13441 7743 0,'0'-35'47,"17"0"-47,19-18 16,-19 0 15,-17 106 0,0 0-15,0 17 0,0-17-1,36-53 1</inkml:trace>
  <inkml:trace contextRef="#ctx0" brushRef="#br0" timeOffset="156627.94">13511 7726 0,'0'-18'0,"18"18"15,0 0 1,35-53-1,-36 53 1</inkml:trace>
  <inkml:trace contextRef="#ctx0" brushRef="#br0" timeOffset="156845.84">13635 7602 0,'0'36'16,"0"-19"-16,0 1 15,35 52 1,-35-52 0,18-18-1,-1 0 1,19-18 15,-36-17-15</inkml:trace>
  <inkml:trace contextRef="#ctx0" brushRef="#br0" timeOffset="157162.63">13829 7638 0,'-18'17'0,"18"1"16,-17 17-1,17 0 1,0 1 0,35-36-1,0 0 16,-17 0-31,-18-88 16,0 52 0,0 19-1</inkml:trace>
  <inkml:trace contextRef="#ctx0" brushRef="#br0" timeOffset="157342.24">14023 7638 0,'0'17'32,"0"36"-17,0-35 1</inkml:trace>
  <inkml:trace contextRef="#ctx0" brushRef="#br0" timeOffset="157534.96">13988 7655 0,'0'-35'0,"35"35"46,-17 18-30,-1-1 0</inkml:trace>
  <inkml:trace contextRef="#ctx0" brushRef="#br0" timeOffset="161538.21">10866 7920 0,'17'0'156,"1"0"-140,70 0 0,-53 0-1,1 0-15,-1 0 16,0 0-16,0 0 16,18 0-16,53 0 31,-71 0 0,-70 0 32,0 0-63,0 0 15,-18 0-15,0 0 31,17 0-31,1 0 32,53 0-1,-1 0-15,72 0-1,-36 0-15,194-18 47,-212 18-47,18 0 16,-89 0 31,-16 0-47,-1 0 15,-18 0 1,36 0-16,-89 0 31,107 0-15,-1 0-1,36 0 32,-1 0-31,19 0-1,-19 18-15,71-18 32,-88 18-32,36-18 31,-72 0 0,-69 0 0,69 0-31,1 0 32,0 0-32,70 0 62,-17 0-46,17 0-16,36 0 15,-36 0 1,-18 0 15</inkml:trace>
  <inkml:trace contextRef="#ctx0" brushRef="#br0" timeOffset="170978.18">11201 7990 0,'-36'0'78,"19"0"63,-1 0-95,0 0 1,-17 0 0,18 0-16,-1 0 1,0 0 15,-17 0-16,17 0 0,1 0 0,-19 0-15,36-35 15,-17 35-31,-1 0 31,-17-17-15,17 17 15,18-18-15,-17 18 15,17-35 0,-36 35-31,36-18 16,-17 0 15,17-17-15,-18 35 0,18-18 15,0 1-31,-35-19 31,35 19-15,0-1-1,0 1 1,-18-19 0,18 19-1,0-1 16,0-35 1,0 35-17,0 1 1,0-18 0,35-1-1,-35 19 16,18 17-31,-18-18 16,18 18 0,-18-35-1,35 17 1,-17 18 0,17-18-1,0-17 1,36 35-1,-36 0 1,53 0 15,-53 0-31,36 0 32,-36 0-32,36 0 15,-36 0 16,36 18-15,-18-1 0,-18-17-1,18 36 1,-36-19 0,72 36-1,-72-35 1,19 35-1,-19-18 1,19-17 0,-36 17-1,35 36 1,0-1 15,-17-35-15,-18 1-16,0 17 31,0-18-15,0-17-1,35-18 1,-35 35 0,0-18-1,-71 54 1,54-71-1,-36 35 1,-18-17 0,36-18-1,-53 0 1,-36-53 15,89 18-31,17 35 16</inkml:trace>
  <inkml:trace contextRef="#ctx0" brushRef="#br0" timeOffset="172238.15">11430 7691 0,'35'17'125,"-35"1"-125,0 17 16,18-17-16,-18-1 16,0 36-16,35-17 31,-35-1 0,0-70 16,0-1-31,-17 1-16,17-36 31,0 36-16,35 53 64,-35-1-79,35 19 15,-35 17-15,71 35 31,-71-53-31,17-35 16,-17-17 47,0-19-63,0 1 31,0 0-31</inkml:trace>
  <inkml:trace contextRef="#ctx0" brushRef="#br0" timeOffset="172561.15">11730 7796 0,'-18'0'15,"-17"18"1,17-18-16,1 106 31,17-71-15,0 0-1,70-35 1,-52 0 0,35-52-1,-53 34-15,35-70 16,-35 52-16</inkml:trace>
  <inkml:trace contextRef="#ctx0" brushRef="#br0" timeOffset="172919.17">11889 7638 0,'-18'0'15,"0"0"1,18 17-1,-17 1 1,52 35 0,0-53-1,1 17 1,-1 36 0,-18-53-1,-17 18 1,0 0 15,-17-18 0,-18 0-15</inkml:trace>
  <inkml:trace contextRef="#ctx0" brushRef="#br0" timeOffset="179047.71">12929 8767 0,'0'0'0,"-35"0"0,35 35 15,-35-35 1,-1 0-16</inkml:trace>
  <inkml:trace contextRef="#ctx0" brushRef="#br0" timeOffset="183305.2">13335 9772 0,'0'-18'16,"-18"18"15,18 18 157,0 17-94,0-17-63,0-1-16,0 19 1,0-1 15,-17-53 47,17 1-62,0-1-16,0-17 16,0 17-1,0-52 17,17 70 30,1 0-31,-18 17-15,35 36 0,-35-18-1,18 1 1,0-36 15,17 0 0,-18-53-31,19-18 16,17-123 15,-53 177-31,0 34 47,0 36-47,0 35 16,0-17 15,35-71-31</inkml:trace>
  <inkml:trace contextRef="#ctx0" brushRef="#br0" timeOffset="183731.84">13670 9948 0,'0'-17'63,"0"-1"-63,18 0 15,17-17 1,-35 0-1,18 17 1,-1 18 0,19 0 15,-36 53-31,0 18 16,0-36-16,0-17 15,0 35 1</inkml:trace>
  <inkml:trace contextRef="#ctx0" brushRef="#br0" timeOffset="183898.27">13688 9931 0,'0'-36'0,"17"36"16,54-17-1,-18-19 1,-35-16-16,-1 34 16</inkml:trace>
  <inkml:trace contextRef="#ctx0" brushRef="#br0" timeOffset="184096.56">13935 9754 0,'0'18'47,"0"0"-32,0 34 1,0-34 0,0 17-1</inkml:trace>
  <inkml:trace contextRef="#ctx0" brushRef="#br0" timeOffset="184272.69">13847 9772 0,'0'-18'16,"52"1"-1,-16 17-15,70-36 32,-89 36-32</inkml:trace>
  <inkml:trace contextRef="#ctx0" brushRef="#br0" timeOffset="184496.45">14129 9701 0,'0'18'47,"-18"17"-47,18-17 16,0 52 15,0-34-31,35-36 31</inkml:trace>
  <inkml:trace contextRef="#ctx0" brushRef="#br0" timeOffset="184775.05">14146 9666 0,'0'-35'31,"36"35"-15,-19 17 15,-17 36-15,0-17-16,0-19 15,0 36 16,0-70 1</inkml:trace>
  <inkml:trace contextRef="#ctx0" brushRef="#br0" timeOffset="185029.65">14288 9648 0,'0'0'0,"0"18"15,-18 17 17,18 1-32,18-19 15,17-17 1,-18 0-16,36 0 31,-17-35-15,-36 0-16</inkml:trace>
  <inkml:trace contextRef="#ctx0" brushRef="#br0" timeOffset="185240.78">14446 9525 0,'0'18'32,"0"17"-17,0-17-15,-35 87 31,35-87-31</inkml:trace>
  <inkml:trace contextRef="#ctx0" brushRef="#br0" timeOffset="185429.89">14323 9719 0,'35'0'0,"-35"-18"15,35-17 1,54 17 0,-72 18-1,-17-17-15</inkml:trace>
  <inkml:trace contextRef="#ctx0" brushRef="#br0" timeOffset="185666.93">14570 9560 0,'-18'0'31,"18"18"-15,0 35-1,0-18 1,18-35-1,-1 18 1,54-36 0,-1-52 15</inkml:trace>
  <inkml:trace contextRef="#ctx0" brushRef="#br0" timeOffset="186176.61">14799 9525 0,'0'35'47,"0"1"-32,0-19-15,0 1 32,0-1-17,18-17 16,-18-17-15,53-54 0,-36 1-1,-17 52 1,0 36 31,0-1-32,0 36 1,0-17 0,0-1-1,0-18 1</inkml:trace>
  <inkml:trace contextRef="#ctx0" brushRef="#br0" timeOffset="188749.17">7338 11501 0,'-36'0'16,"36"35"62,0-18-78,0 1 16,0 17-1,18 18 1,-18-35-16,18 0 16,-1-18 15</inkml:trace>
  <inkml:trace contextRef="#ctx0" brushRef="#br0" timeOffset="189127.61">7232 11448 0,'0'-18'16,"35"18"0,-35-35-1,71 35-15,52 35 31,-70 18-15,-18 0 0,-17 17-1,-18-52 1,-53 70 15,0-17-31,18-71 16,0 17-1,35-87 1</inkml:trace>
  <inkml:trace contextRef="#ctx0" brushRef="#br0" timeOffset="189468.05">7832 11289 0,'-18'0'31,"18"18"-31,0 34 16,-18 37 0,18-72-16,0 36 15,0-35 17,36-18-32,-36-18 15</inkml:trace>
  <inkml:trace contextRef="#ctx0" brushRef="#br0" timeOffset="189668.94">7726 11377 0,'0'0'0,"35"0"15,36-35 1,17 0 0,-53 87 15</inkml:trace>
  <inkml:trace contextRef="#ctx0" brushRef="#br0" timeOffset="190161.51">8132 11324 0,'-106'53'15,"70"-35"1,36-1-1,0 19 1,0-1 0,18-35-1,35 18 1,35 52 15,-88-52 0,0-1-15,0 1 0,-17-18-1</inkml:trace>
  <inkml:trace contextRef="#ctx0" brushRef="#br0" timeOffset="190595.71">8378 11342 0,'0'0'0,"18"0"16,17 0 15,18 0-15,-17 0 15,-54 35 0,0-35-31,-17 35 16,0-17-1,-18 53 1,53-54 0,17 18 15,19-35-31,-1 0 16,36 0-1,-36 0-15,18-17 16</inkml:trace>
  <inkml:trace contextRef="#ctx0" brushRef="#br0" timeOffset="190846.83">8872 11395 0,'0'17'47,"0"19"-32,0-19-15,0 19 16,0 16 0,0-34-1,-17-18-15</inkml:trace>
  <inkml:trace contextRef="#ctx0" brushRef="#br0" timeOffset="191042.94">8784 11430 0,'0'-35'16,"35"35"-16,-17-18 15,53-17 1,-36 35 0,18 17 15</inkml:trace>
  <inkml:trace contextRef="#ctx0" brushRef="#br0" timeOffset="191185.65">8837 11606 0,'35'0'47,"-17"-17"-47,17 17 16,36-71 0</inkml:trace>
  <inkml:trace contextRef="#ctx0" brushRef="#br0" timeOffset="191419.96">9102 11430 0,'0'18'16,"0"17"15,0 18-16,0-36-15,0 36 16,0-35 0</inkml:trace>
  <inkml:trace contextRef="#ctx0" brushRef="#br0" timeOffset="191746.97">9155 11377 0,'17'0'0,"19"-35"31,-1 35-31,0 0 15,-17 0 17,-18 17-17,0 1-15,-71 53 32,71-36-17,-35-35 1</inkml:trace>
  <inkml:trace contextRef="#ctx0" brushRef="#br0" timeOffset="192048.87">9366 11430 0,'0'35'32,"0"18"-17,0-35 1,0 17 0,0 0-1,36-35 32,-1 0-31,-18-17-16,1-1 15</inkml:trace>
  <inkml:trace contextRef="#ctx0" brushRef="#br0" timeOffset="192301.91">9631 11501 0,'0'17'46,"-18"18"-46,18 1 16,0-19 0</inkml:trace>
  <inkml:trace contextRef="#ctx0" brushRef="#br0" timeOffset="192498.15">9543 11483 0,'0'-35'16,"35"17"15,-17 18-15,34-35-1,-16 35 1,-19 70-1,-17-52 1</inkml:trace>
  <inkml:trace contextRef="#ctx0" brushRef="#br0" timeOffset="192624.51">9596 11659 0,'17'0'47,"1"-17"-47,70-72 15</inkml:trace>
  <inkml:trace contextRef="#ctx0" brushRef="#br0" timeOffset="192815.48">9790 11483 0,'0'18'15,"-18"52"1,-17-17 0,35 0 15,0-35-15</inkml:trace>
  <inkml:trace contextRef="#ctx0" brushRef="#br0" timeOffset="193087.96">9807 11483 0,'0'0'16,"0"35"15,18 0-15,-1 1-1,-17-19 1,53-17 0,-53-35-1,71-53 17,-71 53-32</inkml:trace>
  <inkml:trace contextRef="#ctx0" brushRef="#br0" timeOffset="193391.26">9931 11695 0,'0'-18'46,"17"-17"-46,19-18 32,17 17-32,-36 36 15,-17 18 1,0 35 0,0-35-1,18 17 1,-1-17-1</inkml:trace>
  <inkml:trace contextRef="#ctx0" brushRef="#br0" timeOffset="193558.96">10072 11606 0,'17'0'16,"19"-17"15,-1-1-31,18 18 32</inkml:trace>
  <inkml:trace contextRef="#ctx0" brushRef="#br0" timeOffset="-207657.4">18750 6897 0,'-18'0'16,"1"-18"-1,17 1 1</inkml:trace>
  <inkml:trace contextRef="#ctx0" brushRef="#br0" timeOffset="-207602.48">18644 6844 0,'-17'-53'16</inkml:trace>
  <inkml:trace contextRef="#ctx0" brushRef="#br0" timeOffset="-194488.94">17956 4551 0,'0'17'125,"0"-34"-16,0-1-93,0-17-1,0 0-15,0-1 0,36-69 32,-36 69-17,17-52 1,19 70 15,-19 18 47,1 0-62,-18 53-16,35-35 16,-35 17-16,0 18 15,0-35 1,0 52 15</inkml:trace>
  <inkml:trace contextRef="#ctx0" brushRef="#br0" timeOffset="-194233.35">17956 4374 0,'18'0'32,"17"0"-17,1 0-15,34-17 31,-35-18-15,18-36 0</inkml:trace>
  <inkml:trace contextRef="#ctx0" brushRef="#br0" timeOffset="-193805.69">18309 4145 0,'0'0'0,"35"35"47,-35-17-31,0 35-16,0-18 15,0 36 17,0-36-32,0 0 15,0 1 1,18-36 15,17 0-15,18 0-1,-35 0 1,35-18 0,-36 18-1,-17-35 1</inkml:trace>
  <inkml:trace contextRef="#ctx0" brushRef="#br0" timeOffset="-193429">18768 4180 0,'-18'0'16,"0"0"15,18 36-31,0 52 16,-35 18 0,53 0-1,-1-71 1,72-70 15,-19-36-15,-52 0-1,-18 19 1,0-1 0</inkml:trace>
  <inkml:trace contextRef="#ctx0" brushRef="#br0" timeOffset="-193194.13">19050 4163 0,'0'0'0,"18"0"0,-18 123 46,0-70-46,0 18 32,0-36-17</inkml:trace>
  <inkml:trace contextRef="#ctx0" brushRef="#br0" timeOffset="-192904.09">19068 4145 0,'0'18'31,"35"17"-15,-35 0-16,53 71 31,-36-88-16,1-1 1,0-17 0,17-35-1,-35 18 1,0-54 0,0 53-1</inkml:trace>
  <inkml:trace contextRef="#ctx0" brushRef="#br0" timeOffset="-192471.29">19597 4216 0,'-18'0'62,"-17"0"-46,17 17-16,-17 1 16,-36 35-1,19 53 1,16-71-1,54-17 1,35-18 0,53 0-1,17-89 17,-105 72-32,-18-1 15,0-17 16,-71 35-15,54 0 0,-19 0-16</inkml:trace>
  <inkml:trace contextRef="#ctx0" brushRef="#br0" timeOffset="-192132.03">19826 4145 0,'-35'0'47,"0"18"-31,17-1-1,18 1-15,0 17 16,0-17-1,70 17 1,1 18 0,-53-18-1,17-35-15,-35 89 16,0-72 0,-53 19-1,-35-1 1,-124 18-1</inkml:trace>
  <inkml:trace contextRef="#ctx0" brushRef="#br0" timeOffset="-190578.93">17974 4727 0,'0'18'63,"0"-1"-47,0 19-16,0-1 15,0 0-15,0 1 16,0 52-1,18-53 17,-18-70-17</inkml:trace>
  <inkml:trace contextRef="#ctx0" brushRef="#br0" timeOffset="-190217.62">18009 4762 0,'0'18'47,"0"17"-47,18 1 15,0 17 1,17-53 15,0 0-15,0-36-1,18-34 1,-17 70 0,-1 70 15,-35-17-16,0 35 1,35-88 0</inkml:trace>
  <inkml:trace contextRef="#ctx0" brushRef="#br0" timeOffset="-189918.32">18486 4992 0,'35'0'15,"-18"-71"1,-17 1 0,36-19-1,-19 125 32,-17 17-31,0-18-16,0 0 15,0 36 1,0-54 0,0 1-1</inkml:trace>
  <inkml:trace contextRef="#ctx0" brushRef="#br0" timeOffset="-189727.75">18538 4921 0,'36'0'32,"17"0"-17,-18 0 1,0-35-1,-35 0 1,35 35-16</inkml:trace>
  <inkml:trace contextRef="#ctx0" brushRef="#br0" timeOffset="-189555.1">18821 4710 0,'17'70'31,"-17"-35"-31,36 36 16,-36 0 15</inkml:trace>
  <inkml:trace contextRef="#ctx0" brushRef="#br0" timeOffset="-189367.88">18750 4833 0,'18'-35'32,"17"35"-32,-17 0 15,35-18 1,-18 18-1,0 0-15,-17 0 16</inkml:trace>
  <inkml:trace contextRef="#ctx0" brushRef="#br0" timeOffset="-189117.44">19032 4745 0,'0'17'16,"0"1"-1,0 17-15,0-17 16,18 53 0,-18-36-1,0-17 1</inkml:trace>
  <inkml:trace contextRef="#ctx0" brushRef="#br0" timeOffset="-188810.73">19032 4710 0,'0'0'0,"18"0"15,53 0 17,-36 0-17,-35 35 1,0 18 15,0 0-31,-18-18 16,18 0 15,18-17-15,35 17-1,-18-35 1</inkml:trace>
  <inkml:trace contextRef="#ctx0" brushRef="#br0" timeOffset="-188511.2">19350 4815 0,'0'53'78,"0"-35"-78,35 35 15,-35-35 17,0-1-32,18-17 15</inkml:trace>
  <inkml:trace contextRef="#ctx0" brushRef="#br0" timeOffset="-188279.34">19262 4710 0,'0'0'0,"17"0"16,19 0 15,-1 0-31,0 0 16,-35 35 15,0 0-15</inkml:trace>
  <inkml:trace contextRef="#ctx0" brushRef="#br0" timeOffset="-188149.09">19315 4939 0,'17'0'16,"36"0"0,-35-18-1,17 18 1</inkml:trace>
  <inkml:trace contextRef="#ctx0" brushRef="#br0" timeOffset="-187725.35">19614 4710 0,'-35'35'78,"35"0"-78,-17 0 15,17 1 1,0-1 0,0 0-1,0-17 1,35 35 15,-18-53-15,19 17-1,-19-17-15,19 0 32,-19 0-17,1-17 1,-18-18-1,0 17 1</inkml:trace>
  <inkml:trace contextRef="#ctx0" brushRef="#br0" timeOffset="-187347.36">19861 4780 0,'0'18'47,"0"17"-31,0 0-1,0 1 1,0-1 0,18-35 15,0 0-15,-18-18-1,17 18 1,-17-17-16,0-1 31,36 0-31</inkml:trace>
  <inkml:trace contextRef="#ctx0" brushRef="#br0" timeOffset="-186958.1">20091 4833 0,'0'0'0,"0"35"94,0 1-78,0-19-1,0 19 17,17-36-32,1 0 15,17 0 16,-35-18-15,18 18 0,-18-18-16</inkml:trace>
  <inkml:trace contextRef="#ctx0" brushRef="#br0" timeOffset="-186499.09">20126 4798 0,'0'0'0,"0"17"47,0 1-31,0 0-16,0 52 31,0-34-31,-18-1 31,54-35 16,-19 0-47,19 0 16,-1-35 0,0 35-1,0-18 1,1 18-1</inkml:trace>
  <inkml:trace contextRef="#ctx0" brushRef="#br0" timeOffset="-186238.22">20373 4974 0,'0'-35'46,"18"0"-46,-18-1 16,35 19-16,-18-19 31,-17 54-15,18 53 0,-18-54-1,0 54 1,0-54-1</inkml:trace>
  <inkml:trace contextRef="#ctx0" brushRef="#br0" timeOffset="-186058.09">20391 4957 0,'0'-18'47,"52"18"-31,-34-35-16,17 35 15,71-89 1,-70 54-16</inkml:trace>
  <inkml:trace contextRef="#ctx0" brushRef="#br0" timeOffset="-185807.5">20690 4762 0,'0'-17'15,"0"34"1,-35-17 15,-18 53 0,53-17-31,-17-1 32,34-17-17,19 17-15,-19 0 16,-17 18-1,0 0 1,-88-18 15,35-35-15,-70 53-16</inkml:trace>
  <inkml:trace contextRef="#ctx0" brushRef="#br0" timeOffset="-183339.46">18080 5362 0,'0'36'94,"0"16"-78,18 37-1,-18-19 32,0-87-31,0-54-1</inkml:trace>
  <inkml:trace contextRef="#ctx0" brushRef="#br0" timeOffset="-182970.95">18027 5380 0,'0'-18'31,"0"1"-31,35-19 31,-17 36-31,70 0 31,-35 36-15,0 34 0,-35-70-1,-18 106 1,-71-18 0,-70-35-1,106-53 1,-1 0 15,36-35-31,0 17 16</inkml:trace>
  <inkml:trace contextRef="#ctx0" brushRef="#br0" timeOffset="-182728.56">18556 5274 0,'0'18'32,"0"17"-32,0 18 15,0 53 1,0-53-1,0-36 17</inkml:trace>
  <inkml:trace contextRef="#ctx0" brushRef="#br0" timeOffset="-182493.73">18309 5345 0,'0'-18'15,"53"18"1,-35 0-16,17-35 16,124 35-1,-89 0 1,-52 0 15,-18 35-31</inkml:trace>
  <inkml:trace contextRef="#ctx0" brushRef="#br0" timeOffset="-182337.72">18521 5468 0,'17'0'31,"19"0"-31,-1-18 16,0-17 0,71-35-1</inkml:trace>
  <inkml:trace contextRef="#ctx0" brushRef="#br0" timeOffset="-182027.87">18927 5186 0,'0'0'0,"-18"17"47,-17 1-32,35 17 1,0-17 0,17 53-1,1-71-15,52 53 31,-70-36-15,18 54 0,-36-54-1,-17-17 1,0 0 0,-18 0-1,35-35 1</inkml:trace>
  <inkml:trace contextRef="#ctx0" brushRef="#br0" timeOffset="-181635.12">19262 5239 0,'53'0'31,"-36"0"-15,-52 0 46,17 0-46,-35 35-16,36-35 15,-36 53 17,53-18-32,17-17 31,19-18-31,17 35 16,0-35-1,-18-35 16</inkml:trace>
  <inkml:trace contextRef="#ctx0" brushRef="#br0" timeOffset="-181411.1">19614 5239 0,'0'35'31,"0"-17"-15,0-1-16,0 72 31,-17-89 0</inkml:trace>
  <inkml:trace contextRef="#ctx0" brushRef="#br0" timeOffset="-181203.08">19438 5239 0,'53'0'31,"18"-36"-31,-1 36 15,1 0 17,-54 0-32</inkml:trace>
  <inkml:trace contextRef="#ctx0" brushRef="#br0" timeOffset="-181033.75">19562 5415 0,'17'0'32,"1"0"-32,35 0 15,17 0 1,36-70 0,-88 34-1</inkml:trace>
  <inkml:trace contextRef="#ctx0" brushRef="#br0" timeOffset="-180825.31">19932 5221 0,'0'53'15,"0"-18"1,0 1-1,35 52 1,-35-71 0,0 19-1,0-54 1</inkml:trace>
  <inkml:trace contextRef="#ctx0" brushRef="#br0" timeOffset="-180501.46">20002 5168 0,'0'0'0,"71"18"31,-71-1-15,0 19-1,0-1 1,-71 0 0,71-17-1,0 0 17,53-18-1,-35 0-31,0 0 0,17 0 15</inkml:trace>
  <inkml:trace contextRef="#ctx0" brushRef="#br0" timeOffset="-179959.03">20232 5221 0,'0'18'63,"0"17"-47,0-17-16,0 17 15,0 0 1,0 36-1,0-36 1,17-35 47,19 0-32,-19 0-31,54 0 31,-71-18-31,88-17 31</inkml:trace>
  <inkml:trace contextRef="#ctx0" brushRef="#br0" timeOffset="-179723.53">20532 5239 0,'0'35'32,"0"0"-17,0 36-15,0 17 31,0-53-15,0-52 0</inkml:trace>
  <inkml:trace contextRef="#ctx0" brushRef="#br0" timeOffset="-179535.52">20443 5345 0,'18'0'15,"0"0"1,-1 0-16,72 0 31,-72-36-31,36 36 16,-53 18 15,-53 35-15</inkml:trace>
  <inkml:trace contextRef="#ctx0" brushRef="#br0" timeOffset="-179424.62">20549 5486 0,'0'17'31,"18"-17"-31,53-17 32</inkml:trace>
  <inkml:trace contextRef="#ctx0" brushRef="#br0" timeOffset="-179200.68">20726 5256 0,'0'36'31,"0"17"-15,0-36-1,0 19-15,0 34 16,0-35-16,0 36 15,17-36 17</inkml:trace>
  <inkml:trace contextRef="#ctx0" brushRef="#br0" timeOffset="-178899.1">20708 5380 0,'18'0'16,"-1"0"-1,-17 18 1,18-18-16,0 35 31,17-35-31,0 0 31,-35-18-31,35-52 32,-35 17-17</inkml:trace>
  <inkml:trace contextRef="#ctx0" brushRef="#br0" timeOffset="-178432.97">20884 5556 0,'36'0'31,"-36"-17"-15,17-1 0,19-35-16,-19 35 31,1 18 0,-18-17 0,35-18-15,-35-1 0,18 19 15,-18 87 31,0-17-62,0 0 16,35 0-16,-35 17 31</inkml:trace>
  <inkml:trace contextRef="#ctx0" brushRef="#br0" timeOffset="-178056.66">21043 5574 0,'0'-18'15,"18"-17"1,-1 35 0,36-35-1,-35-36-15,70 18 31,-70 18-15,-36 35 0,1 18-1,-36 35 1,53-18 0,0-18-1,17 19 1,19-19-1,-36 19 1,0-19 15,-36-17-31,1 18 0,-36-18 16,-34 35 0</inkml:trace>
  <inkml:trace contextRef="#ctx0" brushRef="#br0" timeOffset="-176302.34">19950 5274 0,'0'18'157,"0"35"-157,0-36 15,0 1-15,0 52 31</inkml:trace>
  <inkml:trace contextRef="#ctx0" brushRef="#br0" timeOffset="-175047.18">19950 5292 0,'0'-18'78,"0"-17"-47,52 35-15,-52-18-16,18 18 31,17 0-31,1 0 16,-1 35 0,-17 1-1,-18-19 16,0 1-15,0 0 0,0 17-1,-18-35 17,-17 0-17,-1 0-15,1 0 16,17 0-1,18 18 95,18-18-95,17 0 1,1 0-16,-1 0 16,-17 0-1,17-18 17,-35-17-17,0-18 1,-18 17-1,-17 19 1,-36 17 0,18 0-1,18 0 1,0 0 0</inkml:trace>
  <inkml:trace contextRef="#ctx0" brushRef="#br0" timeOffset="-165043.87">21202 11765 0,'-18'0'15,"-17"0"48,17 0-32,1 0 0,-19 0-15,19 0 0,-1 0-1,1 0 32,-19 0-31,36 35-1,-17-35 1,-36 18 0,53 0-1,-18-18 1,0 35-1,-17-17 1,35-1 0,-17 19 15,-1-1-15,-35 18-1,35-18-15,1 0 31,17 1-31,-36 34 32,36-52-17,0 17 1,0 18 0,0 0-1,0-18 1,0 0-1,18 1 1,-18 34 0,0-52-1,0 17 1,18 0 0,-18 1 15,17-1-31,19-17 31,-36 17-15,53 35-1,-18-34 1,-18-19 0,19 1-1,-19 17 1,19-17-1,-1 17 1,-17-17 0,52 0 15,-35-18-31,-17 0 16,0 0-1,17 0 16,35 0-31,1 0 32,-18 0-17,-35 0 1,17 0 0,35 0-1,-34 0 1,-1-18-1,18-17 1,17 17 15,-34 0-31,-1-17 32,-17 35-32,17-18 15,0-17 1,-17 17 15,17 1-15,-17-18-1,-18 17 1,35 18 0,-35-35-1,18-1 1,-18-17-1,0 18 1,0 18 0,0-54-1,0 36 1,0-18 0,0 35-1,0-52 16,0 34-15,0 1 0,0-18-1,0 0 1,0 18 0,-36 0-1,36-1 1,-17 1-1,17 0 1,-18 17 15,-17 1-15,17-36 0,-17 35-1,17 18 1,-17-18 15,-18-17-15,-17 17-1,34 18 1,-52 0 0,70 0-1,-52 0 1,52-35-1,1 35 17,-1 0-17,-17 0 1,17 0 0,0 0-1,-17 0 16,17 0-15,1 0 0,-1 0-1,-17 0-15,0 0 16,-1 0 15,1 0-15,0 18-16,0-18 15,17 0 1,0 0 15,1 0 1,-19 0-32,1 0 31,70 0 47,-17 0-62,35-18-1,17 1 1,1-19-1,17 19 1,-70 17 0,17 0-16,0 0 15,18 0 1,36 0 15,-72 0-31,54 35 31,-36-35-15,0 18 0,18 17-1,35 35 1,-35-34 0,-35-19-1,17 1 1,18 52-1,-35-17 1,-18 0 15,0-17-31,35 34 16,-35-35 0,0 18 15,18 0-16,-18 35 1,0-17 15,0-18-15,0-18 0,0 18-1,-36 18 16,1-54-31,0 19 16,-18-19 0,0 18-1,-18-17 1,19-18 0,-19 0 15,0 18-16,1-18 1,-1 0 0,18 0-1,-52 0 1,69 0-16,19 0 16,-36 0-1,17 0 1,1 0-1,0-18 1,-53-35 15,52 0-31,19 36 16,-36-19 0,35-17 15,-17 18-16,35 18 1,-18-19 0,18 19-1,0-1 1,0 0 0,0-35-1,0 18 1,0-53-1,0 35 1,36 0 0,-19 18-1,19-36 1,52 1 15,-71 34-15,54-16-1,-18 34 1,0-17 0,-36-1 15,-17 19-15</inkml:trace>
  <inkml:trace contextRef="#ctx0" brushRef="#br0" timeOffset="-160697.86">21220 11589 0,'0'-18'110,"-18"18"-79,18-35 0,0 17-15,-18 1-1,18-19 1,0 19 15,0-1-15,-17 0-1,17-17 1,0 17 15,-36 1-15,36-18 0,0 17-1,0 0 1,-17 18-1,17-35 1,0 17 0,0 1-1,0-1 17,0-35-32,-18 35 31,18-17-31,0-18 31,0 36-15,0-1-1,0 0 1,0-17 0,0 17-1,0 1 1,0-18-1,0 17 1,-35 0 0,35-17-1,0 17 1,-18 1 15,18-19-31,-35 1 31,35 0-15,-18 17 0,18 1-1,-17 17 1,17-18-16,-18-35 31,18 18-15,0 17-1,-35 18 1,35-35 15,0 0-31,0 17 16,0-17 0,0 17 15,0-17-31,0 17 31,0 0-31,-18-34 31,18 34-15,0 0 0,0-17-1,0 17 1,0 1-1,0-19 1,-18 36 0,18-17 15,0-1-31,0 1 16,-35 17-1,35-36 16,-17 36-31,17-17 32,0-1-17,-18 18 1,18-18 0,0-17-1,0 17 16,-18 18-15,18-17 0,0-19-1,-35 36 17,35-17-32,0-1 31,-18 1 0,18-19-15,0 19 15,0-1-15,-17 18-16,-19-53 31,36 35-16,-17-17 1,17 18 0,-18-19-1,18 19 1,-17-19 15,17 19-31,-36-1 31,36-17-31,0 17 32,0 1-32,-17-36 31,17 35-15,0 0-1,0 1 16,0-19 1,0 19-17,0-1 17,0-17-17,0 17 1,0 1-1,0-1 1,-18-17-16,-17 17 31,35 0-15,-18-17 0,18 0-1,-18 0 1,18-1-1,-35 1 1,35 0 0,-18 17 15,18-17-31,-17-18 16,17 35-1,-35-70 16,35 53-31,-18-18 32,18 18-17,-18-1 1</inkml:trace>
  <inkml:trace contextRef="#ctx0" brushRef="#br0" timeOffset="-157744.22">20479 8767 0,'0'0'0,"0"-36"16,-18 36-1,18-70 1,-35 17 15,35-35 0,0 70-31,0-17 16,0-1 0,0-17-1,0 18 1,0-71 0,0 18-1,-18 35 1,18 36-1,0-36 1,-35-71 0,17 54 15,18 34-31,-35 1 31,35 0-31,-18 17 31,18-35-15,0 36 15,-17 17 47,-19 0-46,19 35 46,17-17-63</inkml:trace>
  <inkml:trace contextRef="#ctx0" brushRef="#br0" timeOffset="-155310.56">20214 7691 0,'0'35'47,"0"-18"-47,0 1 15,0 70 1,0 36 0,0-18-1,0-89 1,35-17 0,-35-17 15,0-19-16,0 1-15,-17-53 32,17 35-17,0 0 1,-18 35 0,18 54 30,0-1-46,0 0 16,0 1 0,0-1-16,0 18 15,0 0-15,-53 17 16,53-105 31,0-53-32,0-71 17,0 71-17,18 52-15,0-34 32,-18 52-32,35-17 140,-35 17-62,0 1-62,0-19 15,0 54 47,17-18-78,1 53 16,35-18 0,0 18-1,-35-35 1,-1-1-1,-34-17 95,-1 0-95,-17 0 1,17 0 0,0-17-1,18-18 1,-35 35 0,53 0 30,-18 17-30,70 36 0,-34-35-16,69 70 31,-87-88-31,17 18 16,-35-54 140,0 19-141,-53 34 48,-17 1-47,17 17-16,-71 53 31,72-17-31,-1 0 15,88-71 32,71-89-31,52-52 15,-87 106-31,-71 17 16,-35 18 31,-1 0-47,-16 53 15,-1 0 17,17-53-17,89-17 16,-17-19-15,34-17 0,-17 18-1,-88 35 17,-89 53-17,1 35 16,140-141 16,19 18-47,-19 0 16,1-1 0,-18 19-1,-35 52 16,-1 0-31,-34 18 16,35-35 0,17-18-1,53-35 17,1-1-32,16-34 15,-69 140 48,17-34-48,0-1-15,0-17 0,0-1 16</inkml:trace>
  <inkml:trace contextRef="#ctx0" brushRef="#br0" timeOffset="-154377.08">21202 9842 0,'18'0'16,"-1"-17"-1,18 17 1,160-35 15,-160 17-15,0 18 0,-35-18 15,-18 18-16</inkml:trace>
  <inkml:trace contextRef="#ctx0" brushRef="#br0" timeOffset="-154067.22">21272 9895 0,'0'0'0,"0"18"31,0 0-16,71 17 1,17 18 0,-70 0-1,17-18 1,-35 18 15,0-18-15,-17-35-16,-36 36 15,-18-36 17,53 0-32,-35-89 31</inkml:trace>
  <inkml:trace contextRef="#ctx0" brushRef="#br0" timeOffset="-153615.43">21678 9966 0,'0'-18'31,"-17"18"-15,-1 0-1,-17 0 1,-1 0-1,1 106 1,35-88 0,0-1-16,35 36 15,18-53 1,71-53 15,-107 1-31,19-37 31,-36 72-31,-53 17 16</inkml:trace>
  <inkml:trace contextRef="#ctx0" brushRef="#br0" timeOffset="-153248.29">21802 10107 0,'17'0'0,"1"-35"15,-18-18 1,53 18-16,-18-107 31,-17 142-31,-18-17 31,0 70-15,0 53 0,35-71-1,-35 53 1,0-70-16</inkml:trace>
  <inkml:trace contextRef="#ctx0" brushRef="#br0" timeOffset="-153038.12">21855 10001 0,'17'0'16,"36"0"0,-35 0-16,52-35 31,-52 35-15,0 0-16</inkml:trace>
  <inkml:trace contextRef="#ctx0" brushRef="#br0" timeOffset="-152280.41">22207 9878 0,'-17'0'47,"-19"0"-32,19 0 1,-54 159 15,71-71-15,53-53 15,-35-35-31,52-35 31,-17-53-15,-53-1 0,-17 72-1,-72 17 1</inkml:trace>
  <inkml:trace contextRef="#ctx0" brushRef="#br0" timeOffset="-151405.49">21290 10672 0,'0'-18'15,"0"-17"1,18-1-16,-1 1 31,1 0 1,-18 70-1,0 18-31,0 53 31,0-71-15,0 0-1</inkml:trace>
  <inkml:trace contextRef="#ctx0" brushRef="#br0" timeOffset="-150938.12">21431 10530 0,'36'0'16,"16"-35"15,-16 35-15,17 35-1,-18 1-15,-35 52 31,0-53-31,0 53 32,-53-88-17,35 0 1,36-35 46,35 17-46,-18-17 0,0 18-1,-35-1 1</inkml:trace>
  <inkml:trace contextRef="#ctx0" brushRef="#br0" timeOffset="-150478.65">21802 10513 0,'0'0'0,"17"0"31,-34 0 16,17 17-47,-36 1 31,1-18-31,53 0 47,17 35-32,0-35 1,-35 18 0,18-18-1,-18 53 1,0-35 0,0 34-1,0-34 1,-18 0 15,1-18-31</inkml:trace>
  <inkml:trace contextRef="#ctx0" brushRef="#br0" timeOffset="-150076.55">21590 10989 0,'18'0'16,"17"0"0,0 0-1,0 0-15,18 35 16,0 18 31,-35-53-32</inkml:trace>
  <inkml:trace contextRef="#ctx0" brushRef="#br0" timeOffset="-149861.33">21837 11007 0,'-35'53'31,"35"-36"-15,0 18 15,0 1-31,0-1 31</inkml:trace>
  <inkml:trace contextRef="#ctx0" brushRef="#br0" timeOffset="-149529.5">21819 10989 0,'18'0'32,"35"18"-17,0 17 1,-36-17 15,-17 17-15,0-18 15,-52 19-15,-1-1-1,17-35 1</inkml:trace>
  <inkml:trace contextRef="#ctx0" brushRef="#br0" timeOffset="-148649.34">22049 10954 0,'0'17'94,"0"36"-78,0-17-1,0-1 17,17-35 77,1 0-93,17 0-1,-35 35 1,18-35-1,-1 0 1,-17-18 0,36-17-1,-36 18 1,17-36 0,-17 70 30,0 54-30,-35 17 0,35-17 15,18-71 0,-18-36-15</inkml:trace>
  <inkml:trace contextRef="#ctx0" brushRef="#br0" timeOffset="-148308.65">22296 11060 0,'35'0'15,"0"0"1,0 0 0,18 17-1,-35-17 1,17 0-1,0 0 1,-35 18-16,18-18 16</inkml:trace>
  <inkml:trace contextRef="#ctx0" brushRef="#br0" timeOffset="-147960.31">22419 11130 0,'-18'18'0,"18"-1"47,36 36-31,17-35-1,-36-18-15,-17 35 16,18-35 0,-18 18-1,0 17 1,0-17 0,-53-18-1,35 35 1,-17-35-1,0 0 1,35-18 15,17 1-31</inkml:trace>
  <inkml:trace contextRef="#ctx0" brushRef="#br0" timeOffset="-147475.87">22737 11254 0,'-18'0'63,"0"0"-32,1 17-15,17 19-1,-36-36 1,36 35-1,0 18 1,36 17 0,-1-70-1,0 36 1,-17-36 0,-18-18 30,-18 18-30,18-18-16,-88-35 16</inkml:trace>
  <inkml:trace contextRef="#ctx0" brushRef="#br0" timeOffset="-144094.53">21855 10548 0,'0'-18'0,"-36"18"31,19 0 16,-1 0 47,18-17 109,18-18-172,-1 35-15,19 0-1,-19 0 1,-17 35 15,0-18-15,0 1 15,-17 17-15,-19-35-1,19 18 1,17 0 47,0 17-48,17-35 1,19 18-1,-36-1-15,70 18 32,-70-17-17,0 17 17,0-17-32,-53 17 15,36-35 1,-1 0 15,-17-17 0</inkml:trace>
  <inkml:trace contextRef="#ctx0" brushRef="#br0" timeOffset="-113659.39">19808 10001 0,'0'-17'47,"0"-1"0,0-17-16,-17 17-15,-1 18 31,18-18-1,0-17-30,0 17 0,0 1-1,0-18 17,-17 35 30,-19 0-31,19 0-15,17-18 0,-18 0-1</inkml:trace>
  <inkml:trace contextRef="#ctx0" brushRef="#br0" timeOffset="-112934.68">19597 9666 0,'-35'-35'31,"35"17"0,-18 18-31,18-17 16,-35-19 15,35 1-31,-18-18 31,0 0-31,-17-17 32,35 34-32,0 1 31,-18 0-31,1 35 31,17-35-15,-35-18-1,17 0 1,18-18 0,-35 71-1,17-53 1,0 18 0,-17 17 15,35 1-31,-18 17 15,18-36 1,-17 19 15,17-19-31,0 19 16</inkml:trace>
  <inkml:trace contextRef="#ctx0" brushRef="#br0" timeOffset="-111991.52">21131 6897 0,'0'0'0,"-17"0"16,-1 0 15,18 17-15,0 1 46,0 17-46,88 89-1,-88-89 1,71 89 0,-71-107-1,0 18-15,17 1 16,-17-1 0,18-35 15,17-18 0</inkml:trace>
  <inkml:trace contextRef="#ctx0" brushRef="#br0" timeOffset="-111287.45">21325 6491 0,'0'18'63,"0"35"-48,18-36 1,35 36 0,0 0-1,53 71 1,-71-71-1,53 17 1,-53-52 0,-17 17-1,-18-53 32</inkml:trace>
  <inkml:trace contextRef="#ctx0" brushRef="#br0" timeOffset="-109238.04">21290 5874 0,'0'0'0,"-35"0"16,70-18 109,0-17-110,18-18 1,0 0 0,18-18-1,123-17 1,-71 53-1,-52 35 17,-36 0-32,36 0 31,-36 0-31,-17 0 16,-1 0 15</inkml:trace>
  <inkml:trace contextRef="#ctx0" brushRef="#br0" timeOffset="-108685.71">21220 6050 0,'17'0'47,"1"-53"-32,52 18 1,248-36 31,-106 18-47,17 1 31,-17 16-15,52 36-1,-87 0 1,-177 18 0</inkml:trace>
  <inkml:trace contextRef="#ctx0" brushRef="#br0" timeOffset="-80404.73">20179 7708 0,'-18'0'0</inkml:trace>
  <inkml:trace contextRef="#ctx0" brushRef="#br0" timeOffset="-76072.46">19032 7638 0,'-17'17'641,"-19"-17"-641</inkml:trace>
  <inkml:trace contextRef="#ctx0" brushRef="#br0" timeOffset="-75553.92">18997 7726 0,'0'17'16,"0"1"0,0 0-1,0-1 1,0 19 0</inkml:trace>
  <inkml:trace contextRef="#ctx0" brushRef="#br0" timeOffset="-75185.52">19068 8237 0,'17'53'16,"-17"-35"15,0 17-31,36-35 31,-36 18-15,0-1 0,0 1-16,0 53 31,17-71-31</inkml:trace>
  <inkml:trace contextRef="#ctx0" brushRef="#br0" timeOffset="-74947.66">19191 8643 0,'18'18'16,"-18"17"-16,0 0 15,0-17 16,0 0-15,17-1 0,-17 18-1,36-35 1</inkml:trace>
  <inkml:trace contextRef="#ctx0" brushRef="#br0" timeOffset="-74790.61">19279 8961 0,'18'17'16,"-18"1"-1</inkml:trace>
  <inkml:trace contextRef="#ctx0" brushRef="#br0" timeOffset="-74586.33">19403 9137 0,'0'0'15,"0"53"1,17-53-1,-17 35 1,18 0 15,-18-17-31</inkml:trace>
  <inkml:trace contextRef="#ctx0" brushRef="#br0" timeOffset="-74386.43">19562 9384 0,'0'0'0,"17"53"32,-17-36-17,18 1 1,17 17 0,-17-17-1</inkml:trace>
  <inkml:trace contextRef="#ctx0" brushRef="#br0" timeOffset="-73179.14">19650 9613 0,'0'35'63,"-18"-35"15,-17 0-62,0 0-1,35-17-15,-36 17 16,-17 0 15,18-18-31,17 18 31,18-17 1,-17 17-17,-18 0 1,35-36-1,-18 36 1,0 0 31,36 0 47,17 18-79,-17-18 1,-1 18-16,36 17 31,-17-35-31,-36 35 0,17-17 31,1-18-15,17-36 47,-35 1-48,0 0-15,18 0 31,-18-1-15,35-17-16,-35 106 78,0 0-62,0-17-16,18-19 15,-18 1 1,0-1 0,0-34 15</inkml:trace>
  <inkml:trace contextRef="#ctx0" brushRef="#br0" timeOffset="-73014.47">19526 9507 0,'0'-17'63</inkml:trace>
  <inkml:trace contextRef="#ctx0" brushRef="#br0" timeOffset="-71982.86">21167 6950 0,'35'0'31,"18"35"0,-36 18 0,19 35-15,-36-53 0</inkml:trace>
  <inkml:trace contextRef="#ctx0" brushRef="#br0" timeOffset="-71790.89">21378 7302 0,'18'0'16,"-36"0"-16,36 36 0,35-1 31,-53 0-31,18 1 31,17-1-31,-35 0 32,0 0-32</inkml:trace>
  <inkml:trace contextRef="#ctx0" brushRef="#br0" timeOffset="-71634.61">21572 7602 0,'0'0'0,"18"18"15,-18 17 1,35-17 0,-35 0 30,18-18-46</inkml:trace>
  <inkml:trace contextRef="#ctx0" brushRef="#br0" timeOffset="-71242.22">21414 7532 0,'0'-35'31,"17"35"-15,1 0 0,0 0-1,17 0-15,-18 17 0,36 1 32,-35-18-17,-18 17 1,0 19 15</inkml:trace>
  <inkml:trace contextRef="#ctx0" brushRef="#br0" timeOffset="-68931.27">19879 9931 0,'-35'0'31,"17"0"-15,18 17-1,35-17 63,-17 0-62,-36 0 31,-17 0-31,35 18-1,-35-18-15,70 0 63,-17 0-63,-1 0 15,36 0 1,-35 0 0,-18 35-1,0 1 1,-18-19-1,-17 18 1,35-52 15,0-18-31,0-1 16,18 36 0</inkml:trace>
  <inkml:trace contextRef="#ctx0" brushRef="#br0" timeOffset="-68079.26">21696 7902 0,'-18'0'16,"1"0"0,17 36 93,0-54-78</inkml:trace>
  <inkml:trace contextRef="#ctx0" brushRef="#br0" timeOffset="-67575.45">23019 6456 0,'0'0'0,"0"-18"93,0 36-46,-18 35-31</inkml:trace>
  <inkml:trace contextRef="#ctx0" brushRef="#br0" timeOffset="-66372.42">24148 8273 0,'0'0'0,"0"-18"47,17 18-32,-17-35 1,0 70 46</inkml:trace>
  <inkml:trace contextRef="#ctx0" brushRef="#br0" timeOffset="-65795.3">23319 10354 0,'0'0'0,"0"-88"15,17 88-15,1 0 110</inkml:trace>
  <inkml:trace contextRef="#ctx0" brushRef="#br0" timeOffset="-65069.54">25523 10389 0,'0'0'0,"-70"0"31,70-17-31,0-19 15,0 19 1,35-1 15,-17 18-15,-1 0 15,-17 35-31,0 1 31,0-54 1,0-35-17,18 18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28T16:53:49.53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16722 4710 0,'0'-18'16,"17"18"421,1 0-421,17 0-1,-17 0 17,0 0-1,17 0 0,-18 0-15,1 0 31,0 0-32,17 0 1,-17 0 15,-1 0-15,19 0-1,-19 0 1,1 0 0,-1 0 15,19 0-15,-19 0-1,1 0 1,0 0-1,17 18 17,-17-18-1,-1 0-15,18 0-1,-17 0 1,0 0-1,17 0 1,-17 0 0,-1 0-1,1 0 1,17 0 15,-17 0-15,-1 0 15,19 0-15,-19 0 15,1 0 0,0 0-15,17 0 15,-17 0 0,-1 0-15,19 0 0,-19 0-1,1 0 1,-1 0-1,19 0 1,-19 0 15,1 0-15,0 0 15,17 0-15,-17 0-1,-1 0 1,18 0 0,-17 0-1,0 0 17,-1 0-17,19 0 1,-19 0-1,19 0 17,-19 0-17,19 0 1,-19 0 0,1 0-1,17 0 16,-17 0-15,-1 0 0,1 0-1,17 0 1,-17 0 0,0 0-1,-1 0 16,18 0 16,-17 0-15,0 0-17,17 0 16,-17 0-15,-1 0 0,1 0-1,17 0 17,-17 0-17,-1 0 16,19 0 1,-1 0-17,-17 0 1,-1 0 15,19 0-15,-19 0-1,1 0 17,-1 0-17,19 0 1,-19 0 31</inkml:trace>
  <inkml:trace contextRef="#ctx0" brushRef="#br0" timeOffset="86975.57">6350 5733 0,'18'0'15,"17"0"157,-17 0-141,-1 0-15,1 0 0,35 0 15,0 0 0,-18 0-15,0 0 15,-17 17-31,0-17 31,17 0-31,18 36 32,-36-36-17,19 0 1,-19 0-1,36 0 1,-18 17 0,36-17-1,-53 0 1,87 0 0,-87 0-1,35 0 1,-18 0-1,36 0 1,-18 35 0,35-35 15,-53 0-31,1 18 31,16-18-31,-16 0 31,-1 0-15,0 0 0,18 18-1,0-18 1,-35 0 0,-18 35-1</inkml:trace>
  <inkml:trace contextRef="#ctx0" brushRef="#br0" timeOffset="89855.99">13864 5838 0,'18'0'172,"-18"18"-172,17-18 16,19 0-1,-1 0 1,0 0 15,18 0-15,35 0-1,-52 0 1,52 18 0,-53-18-1,53 35 17,-70-35-32,70 18 15,-53-18 1,1 0-16,70 35 31,-18-17-31,18-18 31,-71 35-31,35-35 32,-34 0-17,-19 0-15,19 0 16,17 0-1,-1 0 1,-16 0 0,34 0-1,1 0 32,-54 0-47,54-18 31,-36 18-31,-17 0 0,88 0 32,-71 0-32,89-17 31,-54 17-15,54 0-1,-89 0 1,18-36-1,-53-17-15</inkml:trace>
  <inkml:trace contextRef="#ctx0" brushRef="#br0" timeOffset="132510.53">4604 6879 0,'0'-17'125,"17"17"-109,1 0-16,17 0 16,1-36-16,16 36 15,1 0-15,18 0 16,194 0-1,87 53 32,-228-53-31,-107 18 0,19-18-1,-1 17 1,-53-17 46</inkml:trace>
  <inkml:trace contextRef="#ctx0" brushRef="#br0" timeOffset="134851.4">4551 7867 0,'17'0'156,"1"0"-140,17 0-1,1 0-15,-19 0 16,1 0-16,0 0 16,34 0-16,19 0 31,17 0 0,53 35 0,-105-35-31,17 0 32,-1 18-32,-16-18 31,-19 0-31,19 35 0,34-35 31,-52 0-15,70 0-1,-70 0 1,88 0 0,-89 0-1,107-17 1,-36 17-1,0 0 17,-53 0-32,36 0 31,-18 0 0,-18 0 0</inkml:trace>
  <inkml:trace contextRef="#ctx0" brushRef="#br0" timeOffset="135662.81">8819 8079 0,'-35'0'16,"35"-36"15,18 36 16,17 0-32,265 0 17,35 0-1,-247 0-31,36 18 31,-177-18 16</inkml:trace>
  <inkml:trace contextRef="#ctx0" brushRef="#br0" timeOffset="136549.12">4639 8784 0,'35'35'47,"-17"-35"-31,-18 18-1,106 17 1,53-17 15,87-18 0,-157 0-31,34 0 16</inkml:trace>
  <inkml:trace contextRef="#ctx0" brushRef="#br0" timeOffset="136970.31">6738 8996 0,'18'0'16,"17"0"0,-17 0-16,17 0 15,-17 0-15,17 0 16,18-18-16,0 18 16,105-35-1,19 0 1</inkml:trace>
  <inkml:trace contextRef="#ctx0" brushRef="#br0" timeOffset="137443.19">9419 9031 0,'35'0'31,"36"0"-15,-18 18-1,70-18 1,142 35 0,-89-17-1,-35-18 1,-123 0 0</inkml:trace>
  <inkml:trace contextRef="#ctx0" brushRef="#br0" timeOffset="138354.79">4745 9754 0,'17'0'15,"19"0"1,-1 0 0,89 18-1,34-18 48,-17 0-48</inkml:trace>
  <inkml:trace contextRef="#ctx0" brushRef="#br0" timeOffset="138779.47">6914 9825 0,'0'0'16,"71"0"0,-53 17-1,105 1 16,-17-18-31,17 35 32,-87-35-32,105 0 31</inkml:trace>
  <inkml:trace contextRef="#ctx0" brushRef="#br0" timeOffset="139255.31">9066 9807 0,'89'0'16,"-1"35"-1,-35-35 1,0 0-16,0 0 0,-18 0 15,0 0-15,-17 0 16,-1 0 0</inkml:trace>
  <inkml:trace contextRef="#ctx0" brushRef="#br0" timeOffset="140189.4">4939 10707 0,'35'0'31,"0"17"-15,18-17-16,18 36 15,194 17 1,52-18 15</inkml:trace>
  <inkml:trace contextRef="#ctx0" brushRef="#br0" timeOffset="140924.46">7444 10760 0,'53'0'16,"-18"0"-1,265 35 17,-36-35-17</inkml:trace>
  <inkml:trace contextRef="#ctx0" brushRef="#br0" timeOffset="141392.65">9790 10795 0,'0'0'0,"52"0"31,1 0-15,0 0-16,106 0 16,0-35-1</inkml:trace>
  <inkml:trace contextRef="#ctx0" brushRef="#br0" timeOffset="170970.54">10654 11836 0,'18'0'172,"17"0"-157,0 0 17,-17 0-17,-1 0 1,1 0-1,17 35 1,36-35 15,-54 18-31,36-1 32,-17-17-32,-19 0 31,54 0-16,-54 0-15,36 0 16,-17 0 0,-1 0-1,0 0 1,1 0 0,34 0-1,-17 0 1,0 0-1,0 0 1,0 0 0,17 0 15,-52 0-31,53 0 16,-36 0-1,35 0 16,-17 0-15,18 0 0,-1 0-1,-34 0 1,17 0 0,17 0-1,-52-35 1,70 35 15,-18 0 0,-17 0-31,-17 0 16,17 0 0,17 0 15,-17 0-16,0 0 1,-18 0 0,1 0-1,16 0 1,19 0 0,-36 0-1,36 0 16,-53 0-31,34 0 16,1 18 0,0-18 15,0 0-31,0 17 16,-18-17 15,71 36-16,-88-36 1,17 0 0,0 0-1,-17 17 1,17-17 0,-17 0-1,0 0 1</inkml:trace>
  <inkml:trace contextRef="#ctx0" brushRef="#br0" timeOffset="173556.83">14728 11800 0,'18'0'62,"0"0"-62,17 0 16,36 0 15,70 0 16,-71 0-31,-34 0-1,-1 0 1,18 0 0,17 0-1,-52 0 1,17 18 0,18-18-1,-35 0-15,52 18 31,-52-18-31,35 0 16,-18 0 0,106 0 15,-123 0-15,52 0-1,-52 0 1,53 0-1,-54 0-15,19 0 16,-1 0 0,18 0-1,17 0 17,-34 0-32,34 0 31,36 0 0,-88 0-31,-1 0 0,36 0 16,-18 0-1,36 0 17,-53 0-17,87 0 1,-87 0-1,53 0 1,-54 0 0,36 0-1,0 0 1,0 0 15,35 0 0,-70 0-31,52 0 32,-52 0-32,35 0 15,0 0 1,17 0 15,-52 0-15,35 0-1,-18 0 1,36 0 0,-71 35-1,70-35 1,-34 0 0,52 18 15,-53-18-31,0 0 31,1 0-31,34 0 31,-52 0-31,52 0 32,-34 0-17,17 0 1,-18 0-1,36 0 1,-54 0 0,36 0-1,-18 0 1,36 0 0,-36 0-1,18 0 16,0 0-31,0 0 32,0 0-32,0 0 31,-18 0-15,-17 0-16,17 0 15,-17 0 1,17 0-1,-18 0 17,1 0-17,17 0 1,-17 0 0,0 0 15,-18-36 47,0 1-62</inkml:trace>
  <inkml:trace contextRef="#ctx0" brushRef="#br0" timeOffset="176705.81">11783 11942 0</inkml:trace>
  <inkml:trace contextRef="#ctx0" brushRef="#br0" timeOffset="178128.41">10689 11765 0,'-17'0'31,"69"0"126,-34 0-157,35 0 31,-18 0-15,36 18-1,-36-18 1,-35 17 46,-35-17-30,-18 0-17,18 0 1,-1 0-1,1 0 1,17 0 0,54 0 93,-19 0-109,19 0 16,-1 18-1,35-18 17,-52 0-32,35 0 31,-71 0 16,-17 0-32,17 0-15,-17 0 16,0 0 0,17-35-1,18 52 32</inkml:trace>
  <inkml:trace contextRef="#ctx0" brushRef="#br0" timeOffset="180113.65">16245 11818 0,'-35'0'15,"17"0"1,36 0 78,17 0-79,18 0-15,36 18 16,157 17-1,72-35 17,-265 18-17,-35-18 1,-36 0 15,-17 0-15,-1 0-1,-122 0 1,140 0 0,53 0 31,18 0-32,0 0-15,35 35 16,-17-35-1</inkml:trace>
  <inkml:trace contextRef="#ctx0" brushRef="#br0" timeOffset="182648.56">14781 11924 0,'-35'-18'0,"17"18"31,1-35 0,-18 35 16,35-18 16,-18 18-63,0 0 62,36 0 16,17 0-62,18-17 0,18 17-1,17 0 1,0 0-1,-35 0-15,-18 0 32,-52 0 15,-1 0-32,-53 0 1,36 0-1,-18-36 1,-17 36 0,34 0-1,19 0 1,52 0 62,0 0-62,1 0-16,69 0 15,-69 0 1,17 0-16,-18 0 16,0 0-1,0 0 1,-52 0 15,-1 0-15,-123 0 15,35 0-15,53 0-16,-17 0 15,17 0 1,0 0-1,35 0 1,36 0 78,35 0-79,-18 0-15,36 0 16,-18 0 0,105 0-1,-87 0 1,-36 0 0,-52 36 15,-19-36-16,-17 0-15,-53 0 16,1 0 0,34 0 15,-52-18-15,105 18-1,0 0 1,71 0 62,-35 0-78,17 0 16,53 0-1,53 0 1,-52 0-1,-72 0 1,-52 0 31,-18 0-31,-53-18-1,-70-17 1,123 35-1,-35 0 1,53 0 0,70 0 31,-18 18-32,19-18-15,122 17 31,-87-17-31,123 0 32,-70 0-32,-72 0 31,-16 0-15,-72 0 15,-34 0-16,-54 0 1,19 0 0,16 0-1,-52 0 17,124 0-17,52 0 32,0 0-31,-17 0-1,-1 0-15</inkml:trace>
  <inkml:trace contextRef="#ctx0" brushRef="#br0" timeOffset="183275.25">14658 11871 0,'35'0'0,"-17"0"16,-1 0-16,54 0 16,52 0 15,-87 0-31,17 0 31,-71 0 0,-17 0-31,-18 0 16,0 0 0,-18 0-1,-17 0 1,106 0 15,35 35-15,-36-35-16</inkml:trace>
  <inkml:trace contextRef="#ctx0" brushRef="#br0" timeOffset="190342.45">10372 11959 0,'35'0'125,"-17"0"-110,-1 0 1,19 0 15,-1 0-15,-18 0 15,19 0-31,17 0 31,-36 0-15,1 0-1,-18-35 79,-35 35-63,35-18-31,-53 18 16,-18-17 15,89 17 32,-1 0-48,1 0-15,35 0 16,-35 0 0,52 0-1,-35 0 1,-70 0 156,0 0-172,17 0 15</inkml:trace>
  <inkml:trace contextRef="#ctx0" brushRef="#br0" timeOffset="192750.25">10513 12982 0,'0'-35'31,"17"35"-15,19-18 109,-19 18-110,36 0 1,-17 0-1,87 0 1,-70 0 0,123 0-1,18 0 1,71 18 0,-212-18-1,0 0-15,0 0 16,-36 18-1,19-18 1,-19 0 62,1 0-62,17 0-1,18 0 1</inkml:trace>
  <inkml:trace contextRef="#ctx0" brushRef="#br0" timeOffset="195080.34">12823 12718 0,'36'0'47,"-1"0"-32,-17 0 1,-1 0-1,19 0 1,17 0 15,17 17 1,-35-17-32,36 0 15,35 0 16,-18 0-15,-18 18 0,1-18-1,17 0 1,18 0 0,-35 0-1,-1 0 1,-17 0-1,123 0 17,-123 0-32,89 0 31,-72 0-31,-35 0 16,71 0-1,-53 0 16,-18 0-31,1 0 16,52 0 0,18 0-1,-53 0 1,70 0 0,-88 0-1,89 0 1,-36 0-1,-35 35 1,0-35 0,0 0 15,17 0-31,36 0 31,-71 0-31,54 0 31,-36-17-15,-18 17 0,88 0-1,-87 0 1,-1 0 0,88 17-1,-17-17 1,-88 0-1,52 0 17,-34 0-17,17 18-15,17-18 32,-52 0-32,70 35 31,18-17-16,-18 17 1,-53-35 0,106 18-1,-52-18 1,16 0 0,-87 35-1,35-35 1,35 0-1,18 18 17,-53-18-32,35 0 15,18 35 1,106-17 15,17 17-15,-159-35-1,72 0 1,-37 35 0,125-35-1,-89 0 1,0 0 0,35 0-1,-70 0 1</inkml:trace>
  <inkml:trace contextRef="#ctx0" brushRef="#br0" timeOffset="206614.2">4145 13794 0,'0'-36'78,"18"36"-62,-1 0 46,1 0-46,17-17 15,1 17-15,-1 0-1,0 0 1,18 0 0,0 0-1,18 0 1,-54 0 0,1 0 15,17 0-31,53 0 31,-52 0-31,16 0 31,-16 0-31,34 35 32,-34-35-17,17 0 1,-18 18-1,0-18 1,36 0 0,-1 0-1,-35 0 1,1 0 0,-1 35-1,36-35 16,-54 0-31,36 0 32,-18 0-32,36 0 31,-53 0-15,-1 0 30,1 0-14,17 0-17,-17 0 1,-1 0 0,19 0-16,-1 0 15,-17 0 1,70 0 15,-71 0-31,72 0 31,-54 0-31,88 0 32,-34 0-17,34 0 1,-105 18-1,17-1-15</inkml:trace>
  <inkml:trace contextRef="#ctx0" brushRef="#br0" timeOffset="209415.84">13088 14093 0,'35'0'16,"1"0"-1,-1 0 1,0 0 0,0 0-1,18 0 16,53 0-15,-53 0 15,35 0-15,-52 0 0,-1 0-16,88 0 15,-87 0 1,87 0-1,-35 0 1,36 0 15,-89 0-31,71 0 32,-71 0-32,53 0 31,-35 0-16,-17 0 1,16 0 0,90 0-1,-90 0 1,19-35 0,35 35-1,53 0 1,-1-35-1,125 0 1,-178 35 0,178-18 15,-125 18-31,-34-35 31,-18 35-31,0-36 16,17 19 15,-52 17-15,87-35-1,-52 35 1,-53 0 0,88-36-1,71 36 1,-36 0-1,-105 0 1,158 18 15,-88-18-31,-17 0 32</inkml:trace>
  <inkml:trace contextRef="#ctx0" brushRef="#br0" timeOffset="211568.17">20126 13970 0,'18'-18'0,"-1"18"31,19 0 0,-1 0-15,0 0 0,0 0-1,159 18 17,-141-18-17,106 0 1,0 18-1,-106-18 1,-18 0-16,53 0 31,-17 0-31,-1 0 16,18 0 0,54 0 15,-37 0-16,19-36 1,-18 36 0,-36-17-1,160 17 1,-89-36 0,-35 36-1,17-35 1,36 35-1,35-17 1,-35-19 15,-107 36-31,125 0 32,-36 0-32,88 18 31,-105-18-16,-18 0 1,-1-18 0,1 18-1,0 0 1,-18 0 0,-52 0-1,87-17 1,18 17-1,88 0 17,-70 0-32,-18 0 31,18 0-31,53 0 31,-142 0-15,160 0-1,-54 35 1,177 0 0,-106-35-1,-53 0 1,0-17 0,141-160-1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28T17:00:36.35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6579 7938 0</inkml:trace>
  <inkml:trace contextRef="#ctx0" brushRef="#br0" timeOffset="1773.55">6615 7955 0,'0'0'0,"17"0"47,1 0-32,35 0 1,-18 0-1,18 18 17,-18-18-17,53 0 1,-52 0 0,-1 0 15,-17 0-31,17 0 31,0 0-31,18 0 16,0 0-1,-18 0 17,1 0-17,-19 0 1,1 0-1,17 0 1,-17 0 0,-1 0-1,19 0 1,-19 0 0,1 0-1,17 0 1,1 0-1,16 0 1,-16 0 0,-1 0 15,0 0-31,53 0 31,-52 0-15,17 0-1,0 0 1,17 35 0,-35-35-1,1 0 1,-1 0 0,0 0 15,1 0-31,16 0 31,-16 0-31,17-18 31,-18 18-15,18 0 0,0 0-1,0 0 1,-18 0-1,0 0 1,36 0 0,-36 0-1,0 0 1,1 0 0,-1 0-1,0 0 16,0 0-31,18 0 16,0 0 0,-17 0-1,16 0 1,-16 0 0,34 0-1,-52 0 1,53 0-1,-54 0 17,1 0-17,17 0 1,-17 0 0,35-17 15,-36 17-16,1 0 1,0 0 0,17 0 15,0 0-15,-17 0 15</inkml:trace>
  <inkml:trace contextRef="#ctx0" brushRef="#br0" timeOffset="3177.54">11201 8079 0,'17'0'141,"36"0"-125,-35 0-16,105 0 47,-34 0-32,-89 17 16,17-17-15</inkml:trace>
  <inkml:trace contextRef="#ctx0" brushRef="#br0" timeOffset="8014.45">3210 8943 0,'0'35'219,"18"-35"-204,0 0 1,-1 0 0,18 0 15,-17 0 0,0 0-15,-18 18 15,35-18-31,-17 0 31,-1 0-15,1 0-1,17 0 1,-17 0 0,-1 0-1,1 0 1,17 0 15,-17 0-15,0 0 15,17 0-15,-17 0-1,-1 0 1,1 0 0,17 0-1,-17 0 1,-1 0-1,19 17 1,-19-17 0,1 0-1,0 0 1,17 0 0,-17 0-1,-1 0 1,18 0-1,1 0 17,-19 0-32,19 0 31,-19 0-15,1 0-1,0 0 1,17 0 15,-17 0-15,-1 0-1,18 0 1,18 0 0,0 0-1,-17 0 1,16 0-1,-16 0 1,-1 0-16,0 0 16,36 0 15,-36 0 0,-17 0-15,17 0 31,0 0 31,-17 0-63,17 0 1,18 0 0,-35 0-16,52 0 31,1 0-15,-36 0-1,0 0 1,-17 0 93,0 0-93,-18-17-16</inkml:trace>
  <inkml:trace contextRef="#ctx0" brushRef="#br0" timeOffset="10299.45">5803 8961 0,'18'0'47,"17"0"-32</inkml:trace>
  <inkml:trace contextRef="#ctx0" brushRef="#br0" timeOffset="10455">6068 8961 0,'35'0'47</inkml:trace>
  <inkml:trace contextRef="#ctx0" brushRef="#br0" timeOffset="10624.63">6438 8978 0,'35'0'31</inkml:trace>
  <inkml:trace contextRef="#ctx0" brushRef="#br0" timeOffset="11156.9">7003 9049 0,'17'0'78</inkml:trace>
  <inkml:trace contextRef="#ctx0" brushRef="#br0" timeOffset="11462.42">7673 9049 0,'0'0'0,"18"0"15</inkml:trace>
  <inkml:trace contextRef="#ctx0" brushRef="#br0" timeOffset="11652.12">8008 9049 0,'18'0'16,"-1"0"-1,19 0 1,-19 0-1</inkml:trace>
  <inkml:trace contextRef="#ctx0" brushRef="#br0" timeOffset="11823.56">8467 9049 0,'0'0'0,"35"0"0,53 0 31,-53 0-15</inkml:trace>
  <inkml:trace contextRef="#ctx0" brushRef="#br0" timeOffset="11967.56">9031 9084 0,'35'0'0,"-70"0"0,106 0 16,35 0-1,-54 0 1</inkml:trace>
  <inkml:trace contextRef="#ctx0" brushRef="#br0" timeOffset="12157.62">9666 9084 0,'0'0'0,"35"0"31,36 0-15,-1-18-1,-52 18 1</inkml:trace>
  <inkml:trace contextRef="#ctx0" brushRef="#br0" timeOffset="12325.84">10372 9066 0,'0'0'0,"35"0"15,18 0 1,-18 0-16,36-17 31,-54 17-15,1-36-16</inkml:trace>
  <inkml:trace contextRef="#ctx0" brushRef="#br0" timeOffset="12468.4">10936 9031 0,'0'0'0,"18"35"0,17-35 15,88 0 17,-87 0-32,17-17 31</inkml:trace>
  <inkml:trace contextRef="#ctx0" brushRef="#br0" timeOffset="12592.3">11412 9049 0,'36'0'31,"-1"0"-15</inkml:trace>
  <inkml:trace contextRef="#ctx0" brushRef="#br0" timeOffset="12934.7">11836 9084 0,'35'0'46,"0"0"-30,18 0 0,-18 0-1,18 0 1,-17 0 0,17 0-1,-18 0 1,0 0-1,-17 0 17</inkml:trace>
  <inkml:trace contextRef="#ctx0" brushRef="#br0" timeOffset="15381.58">6950 8943 0,'17'0'47</inkml:trace>
  <inkml:trace contextRef="#ctx0" brushRef="#br0" timeOffset="15594.53">7091 8961 0,'17'0'31,"1"0"-15,35 0-16</inkml:trace>
  <inkml:trace contextRef="#ctx0" brushRef="#br0" timeOffset="15754.6">7567 8996 0,'0'0'0,"18"0"16,17 0-1,0 0 17,18-35-17</inkml:trace>
  <inkml:trace contextRef="#ctx0" brushRef="#br0" timeOffset="15904.11">7990 8925 0,'0'0'0,"18"0"31,0 0-15,17 0-1</inkml:trace>
  <inkml:trace contextRef="#ctx0" brushRef="#br0" timeOffset="16063.15">8414 8925 0,'17'0'16,"36"-17"-1,-35 17 1,0-18 0</inkml:trace>
  <inkml:trace contextRef="#ctx0" brushRef="#br0" timeOffset="16228.37">8767 8890 0,'17'0'32,"18"0"-32,-17 0 15,35 0 17</inkml:trace>
  <inkml:trace contextRef="#ctx0" brushRef="#br0" timeOffset="16396.77">9208 8943 0,'0'0'15,"17"0"-15,36 0 32,-18 0-17,-17 0 1</inkml:trace>
  <inkml:trace contextRef="#ctx0" brushRef="#br0" timeOffset="16557.55">9648 8961 0,'0'0'0,"36"0"15,-19 0 1,19 0-1,17 0 1,-36 0-16</inkml:trace>
  <inkml:trace contextRef="#ctx0" brushRef="#br0" timeOffset="16730.75">10125 8996 0,'0'0'0,"17"0"31,19 0-15,-19 0-1,19 0-15</inkml:trace>
  <inkml:trace contextRef="#ctx0" brushRef="#br0" timeOffset="16863.66">10583 8996 0,'0'0'0,"0"-18"78</inkml:trace>
  <inkml:trace contextRef="#ctx0" brushRef="#br0" timeOffset="17029.14">11095 8961 0,'17'0'16,"19"0"31</inkml:trace>
  <inkml:trace contextRef="#ctx0" brushRef="#br0" timeOffset="17163.71">11571 8996 0,'0'0'0,"0"17"16,0 1 15,-53-18-31,18 0 0</inkml:trace>
  <inkml:trace contextRef="#ctx0" brushRef="#br0" timeOffset="17930.46">6085 9049 0,'18'0'15,"17"-18"1,1-35 0</inkml:trace>
  <inkml:trace contextRef="#ctx0" brushRef="#br0" timeOffset="18123.53">6544 8925 0,'35'0'16,"-17"0"0,17 0-1,124-53 17,-88 36-32</inkml:trace>
  <inkml:trace contextRef="#ctx0" brushRef="#br0" timeOffset="18267.09">7179 8890 0,'35'0'31,"-35"18"-15,18-18-1</inkml:trace>
  <inkml:trace contextRef="#ctx0" brushRef="#br0" timeOffset="18407.34">7585 8943 0,'53'0'16,"-36"0"-1,36 0-15,53 0 31,-71-35-31</inkml:trace>
  <inkml:trace contextRef="#ctx0" brushRef="#br0" timeOffset="20543.18">14093 8396 0,'-35'0'188,"18"0"-157,-1-35-15,-17 35-1,17 0 16,-35 17 1,35 1-17,18 0 1,-17-1 0,17 19-1,0-19 1,0 1-1,0 17 1,0 0 0,17-35-1,-17 36 1,0-19 0,0 19 15,-17-36 0,-1 0-15,-17 0-1,53 0 48,17 0-48,0 0 1,0 17 0,18 19 15,0-1-31,-35 18 31,-18-18-31,0-17 31,0-1-15,0 36 0,0-17-1,0-19 1,0 36 0,35-53-1,0 35 1,36-35-1</inkml:trace>
  <inkml:trace contextRef="#ctx0" brushRef="#br0" timeOffset="36031.82">5909 8961 0,'18'0'391,"-18"17"-376,17-17 1,1 0 0,17 0-1,-17 0 1,-1 0 15,1 0-15,17 0-1,-17 0 1,0 0 0,35 0-1,-36 0 1,1 0-1,17 0 17,-17 0-17,-1 0 1,1 0 0,35 0-1,-18 0 1,1 0-1,-1 0 1,0 0 0,0 0-1,1 0 1,-1 0 0,0 0-1,18 0 1,0 0-1,18 0 17,-54 0-17,19 0 1,-1 0-16,-18 0 31,19 0-31,-1 0 31,0 0-15,-17 0-16,17 0 16,18 0-1,0 0 1,18-35 15,-19 35-15,1 0-1,-17 0 1,-1 0 15,0 0-31,1-18 32,16 18-32,-16 0 31,-1 0-16,-17 0 1,17-17 0,53 17-1,-53 0 1,-17 0 0,17 0-1,-17-36 1,17 36-1,1 0 17,-1 0-17,-18 0 1,19 0 0,-19 0-1,1 0 1,0 0-1,17 0 1,0 0 0,-17 0-1,-1 0 1,19 0 0,-19 0-1,1 0 1,0 0-16,17 0 31,-17 0 0,-1 0-31,18 0 32,-17 0-17,0 0 16,-1 0 1,-34 18 108,-19-18-124,19 0 0,-1 0-1,1 0 1,-19 0-1,19 0 1,-1 0 0,-17 0-1,17 0 17,0 0-17,1 0 16,-18 0-15,17 0 0,0 0-1,1 0 1,-19 0 15,19 0-15,-1 0-1,-17 0 1,17 0 0,1 0-1,-1 0 1,-17 0 0,-1 0-1,1 18 16,17-18-31,-35 0 16,18 35 0,0-35-1,-18 0 1,18 0 15,17 0-15,0 18-1,1-18 1,-18 0 15,17 0-15,0 0 0,-17 0-1,0 35-15,17-35 16,0 0 15,-17 0-31,17 0 31,1 0-31,-1 0 32,-17 0-17,17 17 1,1-17-1,-19 0 1,19 0 0,-1 0-1,-17 0 1,17 0 0,-17 0-1,0 0 1,-1 0-1,-17 0 17,36 0-17,-1 0 1,-35 0 0,-17 18-1,52-18 1,-52 0-1,34 0 1,1 0 0,17 35-1,1-35 1,-19 0 0,19 0-1,-1 0 1,-17 0 15,17 0-31,1 0 16,-1 0-1,-17 0 17,17 0-17,0 0-15,-17 0 16,17 0 15,1 0-15,-1 0-1,-17 0 1,17 0 15,1 0 0,-19 0 1,19 0-1,-1 0 16,0 0-16,-17 0 0,17 0 1,18-17-17,-17 17 1,-1 0 15,-17 0-15,35-18-1,-18 18-15,1 0 32,-19 0-17,19 0 79,17-18-78,0 1 15,-18 17-16,18-35 17,18 35 218,17 0-219,-17 0 0,-1 0-15,19 0-1,-19 0 1,18 0 15,1 0-15,-1 0 15,-17 0-31,17 0 31,0 0-15,-17 0 0,0 0-1,34 0 1,-34 0 0,0 0-1,-1 0 1,19 0-1,-19 0 1,1 0 0,17 0-16,0 0 47,1 0-47,-1 0 31,18 0-31,-18 0 31,-17 0-31,0 0 31,17 0-15,53 0 0,-53 0-1,1 0 1,-1 0-1,18 0 1,-36 0 0,19 0-1,-19 0 1,36 0 15,-35 0-31,17 0 31,0 0-31,18 0 32,-17 0-17,-1 0 1,18 0 0,35 17-1,-53-17 1,1 0-1,-1 0 1,18 0 0,-18 0-1,0 0 17,1 0-32,-19 0 31,18 0-31,1-17 31,-19 17-15,19-18-1,-19 18 1,1 0 0,17 0-1,-17-18 1,17 18-1,0 0 1,1 0 0,-19 0 15,19 0-31,-19 0 31,19 0-31,-19 0 31,1 0-31,-1 0 32,19 0-17,-1 0 1,0 0 31,-17 0 140,0 0-171,-1 0 15,18 0-15,-52 0 124,-1 0-124,-17 0 0,-18 0-1,18 0 1,17 0-16,-17 0 16,0 0-1,-1 0 1</inkml:trace>
  <inkml:trace contextRef="#ctx0" brushRef="#br0" timeOffset="63491.64">9402 8943 0,'17'0'250,"36"0"-234,-35 0-16,17 0 16,-17 0-16,-1 0 15,19 35 1,-19-35-16,1 0 0,17 0 15,-35 18-15,35-18 16,-17 0 0,-53 0 62,17-18-78,0 18 0,-105 0 31,88 0-15,-18 0-1,35 0 1,36 0 31,17 0-32,0 0-15,54 0 16,-19 0 0,18-17-1,-17 17 1,17 0 15,-53-18-31,-52 18 78,-19 0-62,-17 0-16,1 0 16,-90 0-1,125 0 1,-36 0-1,71 0 48,17 0-47,0 18-16,106-18 31,-70 0-31,176 0 31,-194 0-15,-18 0-1,-70 0 32,-1 0-31,-69 0-1,-54 0 17,88 0-32,1 0 15,34 0 1,72 0 31,17-18-32,105 18-15,72 0 32,-160 0-17,107 0 1,-107 0 0,-35 0-1,-52 0 16,-36 0-15,-106 0 15,89 0-31,-89 0 32,141 0-32,36 0 46,35 0-30,35 0 0,229 0-1,-211 0-15,18 0 16,105 0 0,-194 0-1,1 0 1,-72 0 15,-17 0-15,-105 0 15,52 0-31,18-35 31,52 35-15,72 0 31,-1 0-32,159 17 1,-124-17 0,248 0-1,-265 0 1,-18 0-1,-88-17 32,0 17-31,-123-36 0,105 36-16,-105 0 31,158 0-31,-17 0 31,53 0-15,35 0-1,88 0 1,194 0 0,-247 0-1,106 0 1,-159 0-1,1 18 17,-54-18-17,-35 0 1,0 0-16,-88 0 31,88 0-31,-35 0 31,88-18-15,53 18 31,0 0-47,0 0 16,105 18-1,-69-18 1,-36 0 15,-71 0 0,-141 0 1,106 0-32,-17 0 31,52 0-16,53 0 17,18 0-17,18 0 1,158 35 0,-105 1-1,-54-19 1,-52-17-1,-36 0 64</inkml:trace>
  <inkml:trace contextRef="#ctx0" brushRef="#br0" timeOffset="63976.45">11942 8855 0,'0'0'0,"-18"0"16,0 0-16,-35 0 15,18 0 1,17 0 0,18 17 46,18-17-62,0 18 16</inkml:trace>
  <inkml:trace contextRef="#ctx0" brushRef="#br0" timeOffset="125903.06">3122 15399 0,'0'-18'187,"35"18"-15,-17 0-156,0 0-1,-18 35 1,17-35-16,19 18 31,-36 0 16,0 17-31,0-17 15,0-1-15,0 19-1,0-19 48,17-17-32,-17 18-15,18-18-1,-36 0 157,18 17-156,-35 19-1,35-19 1,-18-17 0,18 18-1,0 17 1,0-17-1,0 0 1,0-1 0,18 18-16,-18-17 31,18 17-15,-18-17-1,17 0 16,-17 17 16,0-17-15,-17-18-17,-19 17 1,19-17-1,-1 0 1,0 0 0,-17 35-1,17-35 17,1 0-17,-18 0 1,17 0 124</inkml:trace>
  <inkml:trace contextRef="#ctx0" brushRef="#br0" timeOffset="134363.28">4516 9349 0,'-36'-18'187,"19"18"-155,-1 0-32,-17 0 15,-1 0 1,1 0-1,0 35 1,-36 71 31,54-53-47,-36 70 31,35-34-15,-17 16-1,35-52 1,-18 18 0,18-36-16,0 71 15,0-18 1,0-52 0,0 69 15,0-34-31,36 35 31,-19-53-31,18 53 31,-17-71-31,17 124 32,-35-124-17,18 71 1,-18-71-1,0 53 1,0 0 0,-35-17-1,-1-1 1,-69 36 15,87-106-31,-35 36 31,35-36-31,18 17 32,36 1-1,-19-18-31,1 35 16,70 53-1,-53-70 1,36 88-1,-36-89 1,1 89 0,-36-35-1,0 35 1,-18 52 0,-17 89 15,-1-158-31,-34 334 31,70-300-31,-35 212 31,35-246-31,17 211 32,18-106-17,-35 194 1,36-177-1,17 460 1,-18-407 0,106 353-1,-70-564 1,175 36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12T18:52:02.91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15998 15081 0,'0'-17'16,"0"34"265,0 1-265,0 17-1,0-52 63,0-1-62,0 0 0,0 1-1,0-19 1,0 19-1,0 34 79,0 19-78,0-1-1,0-53 64,0-17-64,0 0-15,0-1 16,0-17 15,-35 53-31,35-17 125,-17 17-94,17-18 1,0-17-17,0 0 1,0 17-1,0-17 1,0-1 0,0 19-1,0-18 1,0 17 15,0 0-15,0-17-1,0 17 1,0 1 0</inkml:trace>
  <inkml:trace contextRef="#ctx0" brushRef="#br0" timeOffset="1332.5">16298 13829 0,'0'18'125,"0"17"-109,0-18-16,0 36 15,0-17 1,0-19-1,0 1 32</inkml:trace>
  <inkml:trace contextRef="#ctx0" brushRef="#br0" timeOffset="3072.69">16263 13811 0,'35'0'15,"-35"-17"1,18 17 0,0 0-1,17 0 1,0 0-1,18 0 1,-18 0 0,18 0 15,-17 0-31,16 0 31,-34 0-31,0 0 31,-1 0-31,19 0 16,-19 0 15,1 17 235,-18 36-250,0-18-1,0 54 1,35-36 15,-35-18-15,0 0 15,-17-35 94,-1 0-109,-17 0-1,-1 0 1,1 0-1,0 0 1,0 0 15,-18 0-31,35 0 16,0 0 15,1 0 16,-19 0-16,19 0 1,-1 0-17,-17 0 1,17 0 15,1 0 16,-1 0-16,18-18 94,0 1-109,0-1-1,0 1 1,0-19 15,0 19 1,0-1-17,-53 18 1</inkml:trace>
  <inkml:trace contextRef="#ctx0" brushRef="#br0" timeOffset="15099.14">7938 10813 0,'0'0'0,"-36"0"15,54 0 220,0 0-220,17 0 1,0 0-1,36-36 17,-18 36-17,17 0 17,-35 0-32,1-17 31,-1 17-16,18 0 1,-18 0 0,36 0-1,-36 0 1,-17 0 0,-1 0-1,36 0 16,-35 0-15,-1 0 0,19 0-1,-19 0 1,1 0-16,0 0 31,17 0-31,0 0 31,0 0-15,1 0-16,34 0 31,-17 0-15,-18 0 0,1 0-1,-1 0 1,36 0 15,-36 0-31,0 0 31,-17 0-31,17 0 32,0 0-32,-17 0 31,17 0-16,36 0 1,-18 0 0,-36 0-1,1 0 1,17-36 0,1 36-1,16 0 1,-16 0-1,-1 0 17,0 0-17,-17 0 1,0 0 0,-1 0-1,18 0 1,-35-17-1,18 17 1,0 0 0,-1 0-1,19 0 1,-1 0 0,0 0 15,1 0-31,-1-18 31,0 18-31,36 0 31,-36 0-31,0 0 16,-17 0-16,35-35 16,17 35 15,-52 0-16,53 0 1,-36 0 0,35 0-1,-52-18 1,17 18 0,1 0-1,16 0 1,1 0-1,18 0 17,-18 0-32,-18 0 31,0 0-31,1 0 31,-1 0-15,35 0-1,-17 0 17,-17 0-17,-1 0 1,-17 0 0</inkml:trace>
  <inkml:trace contextRef="#ctx0" brushRef="#br0" timeOffset="22764.1">15152 10813 0,'35'0'203,"-17"0"-188,17 0 1,-17 0 0,-1 0-1,19 0 1,34-18 15,-52 18-15,35 0-1,-36 0 1,1 0 15,0 0-31,17 0 32,-17 0-32,-1 0 31,18 0-16,36-18 1,17 18 0,-70 0-1,-1 0-15,36 0 16,-17 0 0,-1 0-1,0 0 1,0 0-1,36 0 17,-36 36-17,18-36 1,35 0 15,-70 0-31,53 0 31,-36 0-31,-17 0 16,17 0 0,71 0-1,-53 0 1,17 0 0,18-18-1,-70 18 1,70 0-1,18 0 17,-53 0-17,0 0 1,0 0 0,17 0-1,1 0 1,-1 0-1,71-18 1,-70-17 0,35 35-1,-71 0 1,36 0 0,35 0-1,-18 0 1,-53 0-1,71 0 17,-88 0-32,70 0 15,18 0 17,-89 0-32,36 0 31,18 0-16,-36 0 1,35 0 0,-34 0-1,-1 18 1,18-18 0,-18 0-1,0 0 1,-17 0-1,-18-18 32</inkml:trace>
  <inkml:trace contextRef="#ctx0" brushRef="#br0" timeOffset="25300.16">18715 10813 0,'0'0'0,"-35"0"16,52 0 172,18 0-173,-17 0-15,0 0 16,17 0-16,-17 0 15,52 0 1,-17 0 15,-35 0 1,-53 0 46,17 0-63,-35 0 1,35 0-16,-35 0 16,36 0-1,-19 0 1,19 0-1,34 0 48,19 0-47,17 0-1,-18 0 1,-17 35-16,35-35 15,-36 0 1,-52 0 47,17 0-63,-17 0 15,0 0 1,-1 0-1,1 0 1,35-18 15,-18 18-15,18-17 0,0-19-16</inkml:trace>
  <inkml:trace contextRef="#ctx0" brushRef="#br0" timeOffset="47477.33">16034 5486 0,'-36'-53'16,"19"35"15,17 1 16,0-19-16,0 19 1,0-1-17,-35-35 1,35 18 0,0 17-16,-18-88 31,-17 71-16,17-124 1,18 124 0,0-71-1,0-17 1,0 87 0,-35-34-1,35-124 16,0 141-31,-36-88 16,19-18 0,17 71 15,-35 0-31,35 52 31,-18 1-31,18 0 31,0 17-15</inkml:trace>
  <inkml:trace contextRef="#ctx0" brushRef="#br0" timeOffset="48122.27">15646 3722 0,'0'0'0,"17"0"78,19 0-62,-1 0-16,-17 0 15,-1 0-15,36 0 16,-35 0-1,17 0 1,-17-18 0,-18-35 31,0 18-32,-18 35 1,18-35-1,-53-1 1,35 19 0,-17 17-1,0 0 1,-18 35 0,-53 71 15,71-71-31,-18-35 31,18 0-31,35-17 0</inkml:trace>
  <inkml:trace contextRef="#ctx0" brushRef="#br0" timeOffset="50099.74">13547 1323 0,'0'0'0,"0"18"94,0-1-94,0 1 15,0 35-15,17 88 31,-17-88-15,0-36 0,18-17-1,-18-52 48,-18-1-48,18 0-15,0-18 16,-17 18 0,17 18-1,0-36 1,0 89 62,35 0-78,18 35 16,-36-18-1,54 71 1,-36-89 0,1 36-1,-19-53 1,19 0 15,-36-159-15,0 124-1,0-53 17,0 53-32,0 17 31</inkml:trace>
  <inkml:trace contextRef="#ctx0" brushRef="#br0" timeOffset="50966.45">13899 1235 0,'18'17'62,"17"36"-62,36 53 32,-18-18-17,-18-35 1,18 0 15,-53-88 16,0-18-31,0 18-16,0-36 31,0 36-15,0 17-1,35-17 1</inkml:trace>
  <inkml:trace contextRef="#ctx0" brushRef="#br0" timeOffset="51860.65">14217 1199 0,'0'18'110,"0"17"-110,0 18 15,0 88 1,18-123-1,-18 0 1,35 17 0,18-53 15,-18-17-15,-35-18-1,18 35-15,-18-34 31,0 16-31,0 19 16</inkml:trace>
  <inkml:trace contextRef="#ctx0" brushRef="#br0" timeOffset="52166.25">14605 1235 0,'0'35'47,"35"0"-47,-17 106 31,-18-88-31,35 18 31,-35-106 1</inkml:trace>
  <inkml:trace contextRef="#ctx0" brushRef="#br0" timeOffset="52500.71">14534 1217 0,'0'0'0,"36"-35"47,34 35-32,-34 0-15,16 0 16,90 88 0,-125-70-1,1 52 1,-18-35 0,-18 54-1,-17-72-15,0-17 16,-36 36-1,1-72 1,52 1 0</inkml:trace>
  <inkml:trace contextRef="#ctx0" brushRef="#br0" timeOffset="52825.98">15028 1499 0,'0'0'0,"0"-35"16,89-141 0,-89 105-1,88-70 1,-53 212 31,-35-1-47,18 71 15,-18-35 1,53-53 0</inkml:trace>
  <inkml:trace contextRef="#ctx0" brushRef="#br0" timeOffset="52993.96">15134 1305 0,'71'0'31,"-54"0"-16,72 0 1,-37 0 0</inkml:trace>
  <inkml:trace contextRef="#ctx0" brushRef="#br0" timeOffset="53212.75">15452 1182 0,'0'35'32,"0"18"-32,0 0 15,35 70 1,-35-87-16,0 17 16,0-36-1,18-17 1,-18-35-1</inkml:trace>
  <inkml:trace contextRef="#ctx0" brushRef="#br0" timeOffset="53479.73">15434 1129 0,'35'35'31,"-35"0"-31,36 36 16,-19 35 0,19-89-1,52 36 1,-53-53 0,18-88-1,-35 18 1,-18 52-16,0-35 15</inkml:trace>
  <inkml:trace contextRef="#ctx0" brushRef="#br0" timeOffset="53947.42">16069 1217 0,'-18'0'78,"-17"0"-62,0 18-1,0 17 1,-1 18 15,36-18-15,71 18-1,35-35 1,-36-18 0,-35 0-1,1 0 1</inkml:trace>
  <inkml:trace contextRef="#ctx0" brushRef="#br0" timeOffset="54468.75">16069 1499 0,'0'0'16,"18"18"15,-1 0-31,19 17 15,-19-17-15,1-18 16,-18 35-16,17-35 16,-17 53-16,0-18 15,0-17 1,-35-1 0,18 19-16,-54-107 31,71 18-31</inkml:trace>
  <inkml:trace contextRef="#ctx0" brushRef="#br0" timeOffset="54747.66">16545 1270 0,'0'0'0,"0"-35"15,0-53 1,36 17 0,-19 71-1,18 176 17,-35-52-17,0-18 1,0-53-1,-17 17 1,-1-70 0</inkml:trace>
  <inkml:trace contextRef="#ctx0" brushRef="#br0" timeOffset="54918.56">16528 1464 0,'0'0'15,"88"-18"1,-18 18 0,-52 0-1,-71 36 17</inkml:trace>
  <inkml:trace contextRef="#ctx0" brushRef="#br0" timeOffset="55389.85">14940 2046 0,'0'53'62,"0"88"-31,0-88-15,0-88 15</inkml:trace>
  <inkml:trace contextRef="#ctx0" brushRef="#br0" timeOffset="55696.82">14799 2011 0,'0'0'0,"71"-18"47,17 18-31,35 53-16,-52 0 31,-1 35-16,-70-35 1,-17 35 0,-71-35-1,35-53 1,-18 0 0,0-70-1,71 52-15</inkml:trace>
  <inkml:trace contextRef="#ctx0" brushRef="#br0" timeOffset="55986.11">15416 2046 0,'0'35'31,"0"18"-31,0 18 16,0-1-1,0-52 1,36-18 15</inkml:trace>
  <inkml:trace contextRef="#ctx0" brushRef="#br0" timeOffset="56214.88">15275 2081 0,'0'0'0,"36"0"16,16 0 0,54 0-1,-35 0 1,-36 0-16,-17 0 16,-1 0-1,-17 18 1</inkml:trace>
  <inkml:trace contextRef="#ctx0" brushRef="#br0" timeOffset="56380.9">15381 2240 0,'53'-18'16,"-35"18"-1,52-17 1,1 17-1,-54 0 1,1 0-16,-18 17 16</inkml:trace>
  <inkml:trace contextRef="#ctx0" brushRef="#br0" timeOffset="56522.7">15540 2381 0,'18'0'31,"17"0"-31,18-17 15,-36 17 32,-34 0-47</inkml:trace>
  <inkml:trace contextRef="#ctx0" brushRef="#br0" timeOffset="57033.43">13811 3034 0,'0'18'47,"0"34"-32,36-34-15,-36 17 16,0 1-16,0-1 15,0 18-15,0-36 16,0 19 0,0-72 15</inkml:trace>
  <inkml:trace contextRef="#ctx0" brushRef="#br0" timeOffset="57249.71">13758 3034 0,'53'-18'32,"-17"18"-17,-1 0-15,71 0 31,-71-35-31,-17 35 16,-18 18 0</inkml:trace>
  <inkml:trace contextRef="#ctx0" brushRef="#br0" timeOffset="57415.68">13811 3193 0,'18'0'16,"0"0"-16,-1 0 16,107 0-1,-89 0 1,0 0 0</inkml:trace>
  <inkml:trace contextRef="#ctx0" brushRef="#br0" timeOffset="57588.28">13935 3387 0,'17'0'31,"19"0"-15,34-36-1,-17-17-15,-18 18 16,1 18-16</inkml:trace>
  <inkml:trace contextRef="#ctx0" brushRef="#br0" timeOffset="57965.48">14552 2946 0,'0'0'0,"-18"0"31,-17 0-31,-35 17 15,-1 19 17,36-1-32,35 18 15,35-36 17,36 19-17,34-36 1,-52 17-1,0 1 1,-53 17 15,0 18-31,-35-18 16,-53 1 0,70-36-1,1 0-15,-1-18 16,-17-17-1</inkml:trace>
  <inkml:trace contextRef="#ctx0" brushRef="#br0" timeOffset="58232.96">15099 2858 0,'0'0'0,"0"17"15,0 71 1,-18 18 0,18-53-1,-17-35 1,17 17 15,0-53-31</inkml:trace>
  <inkml:trace contextRef="#ctx0" brushRef="#br0" timeOffset="58407.86">14852 2928 0,'70'-35'31,"-17"35"-31,0-18 16,106-17-1,-71 35 1</inkml:trace>
  <inkml:trace contextRef="#ctx0" brushRef="#br0" timeOffset="58684.24">15346 3052 0,'35'0'31,"0"-36"-15,-17-17 0,53-123-1,-71 141 1,0 17-1,35 18 1,-35 141 0,0-53-1,18 36 1,-18-89 0</inkml:trace>
  <inkml:trace contextRef="#ctx0" brushRef="#br0" timeOffset="58873.51">15452 2963 0,'0'0'0,"35"0"32,0 0-17,106 0 1,-35-35-1,0 17 1,-88 18 0</inkml:trace>
  <inkml:trace contextRef="#ctx0" brushRef="#br0" timeOffset="59067.74">15963 2822 0,'0'36'31,"0"-19"-15,35 54-1,-17-36 1,-18 0 0</inkml:trace>
  <inkml:trace contextRef="#ctx0" brushRef="#br0" timeOffset="59359.4">15857 2681 0,'18'-18'16,"17"18"-1,53 0 1,-35 0-16,106 53 31,-106-35-31,-35 53 31,-18 17-15,-53-18 0,-18-34-1,-35-36 1,71-18-1,35-17-15,-18 17 0</inkml:trace>
  <inkml:trace contextRef="#ctx0" brushRef="#br0" timeOffset="59785.75">16722 2752 0,'0'-18'31,"-18"18"1,0 0-17,-35 0 1,-17 88-1,70-52 1,-53 34 0,71-17-1,35-53 1,52 0 0,1-53 15,-88 35-31,-18-70 31,0 71-31,-71-36 31,71 17-15,-53 36-16,36 0 0</inkml:trace>
  <inkml:trace contextRef="#ctx0" brushRef="#br0" timeOffset="-79272.76">20867 7638 0,'0'35'203,"0"-17"-188,0 17 1,0-18 0,0 19-1,0 17 32,17-53-16</inkml:trace>
  <inkml:trace contextRef="#ctx0" brushRef="#br0" timeOffset="-74643">20884 7638 0,'0'0'0,"0"-36"47,0 1-31,0 17-1,0-34 32,0 16-31,0 19-1,0-1 17,36 18 93,-1 0-110,18 0 1,-35 0 0,34 0-1,-16 35 1,34-17-1,-34-18 1,34 18 0,-52 17-16,52-18 47,-70 19-47,53-36 31,-53 17-31,18-17 31,17 0 0,0 18-15,1-18 0,-19 35-1,36-35 1,18 18-1,-36-18 1,-17 35 0,-18-17 140,-18 17-140,-35-17-16,18-1 15,-36 36 1,1 0-1,52 0 1,-52 0 15,34-18-31,-52 18 32,53-53-32,0 36 31,17-19-31,0-17 31,-17 18-31,0-18 31,-1 35-15,19-35 31,17-18-32,-18 1 1,-17-107 0,0-193 15,35 211-31,0-106 31,0 159-31,0-35 31,0 123 16,0 36-47,0 0 16,0 34 0,0 178-1,0-213 1,0 107-1,0-160 17,0-34 30,0-54-62,-18-52 16,18 17-1,0 18-15,0-54 16,0 107 0,0 18-1,0 69 17,18 72-17,-18 264 1,0-300-1,0-53 17,0-87-17,0-90-15,0 19 16,0-71 0,-36 53-1,36 70 16,0 89 1,0 70-17,0 36 1,0-36-16,0 106 16,0-18-1,0-158 1,0-1-1,0-69 32,0-19-47,0-282 16,0 247 0,36 1 15,-1 105-16,53 105 1,-35-52-16,53 159 31,-53-159-15,-18-18 0,-35-17-1,-53-71 32,18 18-31,-18-36-16,-53-52 31,18-1-31,53 106 31,105 71 0,54 53 1,-19-35-17,54-1 1,-123-34 0,-19-36-1,-17 35 16,-17-35-31,-19 0 16,-140-53 0,70-35-1,88 70 1,71 18 31,0 35-47,159 18 31,-159-17-15,35-36-1,-70 0 1,-36 35 0,-53 0-1,-228 124 1,210-124-1,-34 71 1,141-106 31,17-18-31,0-35-1,18-17-15,-18 35 16,-17 35-1,-36 105 17,-17-16-17,-36 87 1,19-123-16,16-18 16,-17 0-1,71-70 16,0-53-15,123-88 15,-106 123-31,18 35 0,0-17 16,-53 52 31,-53 1-47,-35 53 15,35-36 17,35-35-17,-17-53 1,0-123 0,-1-54-1,36 54 1,0 123-1,18 88 17,17 18-17,-35 35-15,53 142 16,-53-36 0,0-124-1,-35-70 16,35-17-15,-18-195 0,-35-123-1,53 70 1,0 248 0,36 17-1,52-36 1,0 72-1,-53 17-15,1-18 16,52 35 0,18 1-1,35-18 17,-88-53-32,-36 17 31,1-17-16,-18 18 17,-18-18 15,18 53-32,-17-53-15,17 18 16,-18-1-1,-17 19 1,17 17 0,18-36 15,71-17 0,-1-35 0,1 17-15,-54-17 0,-34 70 15,-19 1-15,-140 105-1,141-106 1,-71 35-1,88-34 1,18-72 15,53 1-15,53-18 0,-18 18-1,-70 35 16,-36 0 1,-70 71-32,-71 17 15,124-88 1,0 53 0,35-142-1,123-157 1,36 104-1,-71 125 1,-141 87 15,-35 19-31,-53 52 16,70-124 15,54 1-31,17-36 47</inkml:trace>
  <inkml:trace contextRef="#ctx0" brushRef="#br0" timeOffset="32524.66">23160 11042 0,'-35'0'0,"17"0"32</inkml:trace>
  <inkml:trace contextRef="#ctx0" brushRef="#br0" timeOffset="34960.42">23213 11042 0,'0'18'0,"-18"-18"16,36 0 31,35 0-32,-18 0 1,0-18 0,18 18-16,229-18 31,-193 18-31,175-35 31,-176 35-31,36 0 31,-107 0-31,1 0 32,-53 0 30,0 0-62,-18 0 16,-71 0-1,-105-35 17,123-1-32,-70 1 15,52 35 17,89 0-17,88 0 32,0 0-31,158 18-1,-87-18 1,282 35 0,-301 0-1,125-35 16,-195 0-31,0 0 16,-70 0 31,-18 0-47,-106-17 31,89 17-31,-18 0 0,-265 0 31,229 0-31,-105 0 32,211 0-17,36 0 17,282 0-17,-159 0 1,388 0-1,-423 0 1,53 0 0,-124 0-1,-53 0 32,-105 17-31,17-17-16,-88 36 31,88-36-31,-35 17 16,71-17-1,211 0 17,-18-53-32,18 53 15,247-88 1,-282 88-1,88 0 17,-159 0-1,-52 0-31,-36 0 0,-229 35 31,176 18-31,-141-17 31,159-36-15,70 0 0,159 0 15,124-18-15,140-70-1,-299 88 1,35 0-1,-105-35 1,-89 52 15,-177 36 1,89-53-32,-247 88 31,335-88-31,36 0 31,34 0-15,160 0-1,-36 0 1,317-17 0,-334 17-1,52 0 16,-193 0 1,-54 17-17,-70-17 1,-53 36-16,-35-36 31,193 0-31,36-18 31,18 0-15,53 18 0,52-35-16,1 35 15,175-35 1,-228 35 0,17 0-1,-123 0 32,-36 0-47,-123 0 16,53 0-1,-35 0 17,158 0-32,71 0 46,141-36-30,-123 36 0,87 0-1,-105 0-15,-17 0 16,-19 0 0,-158 0 15,106 18-16,-36-18 17,89 0 15,17 0-47,-35-18 15,18 18 1</inkml:trace>
  <inkml:trace contextRef="#ctx0" brushRef="#br0" timeOffset="35797.06">25188 11024 0,'0'0'16,"-106"0"-16,36 0 0,-1 36 15,18-36-15,1 0 16,-1 0-16,-18 35 15,18-35-15,0 0 16,-53 0 0,18 17 15,18 19 0,34-36-31,-34 17 16,35 1 15,-1 17-15,1-35-1,-18 0 1,35 0 0,1 0-1,-1 0 1,-35 0 15,18 0-31,-18 0 31,18 0-31,-36-17 32,36 17-32,-18 0 15,35-18 1,-35 18 15,36 0-15,17-18 31</inkml:trace>
  <inkml:trace contextRef="#ctx0" brushRef="#br0" timeOffset="36902.01">23618 11095 0,'-17'0'0,"-18"0"16,-1 0-1,1 0 1,17 0 0,1 0-16,-19 0 15,1 0 16,35-18 1,35 18-17,18 0-15,71-35 16,-54 35 0,-34 0 15,-54 0 0,-17 0-15,-53 0-1,-36 0 1,18 0 0,36 0-1,34 0 1,72 0 46,-1-35-62,0 35 16,1 0-16,34 0 31,-17 0-31,-35 0 16,-1 0-1,-34 0 17,-36 0-32,17-18 15,-52 18 1,71 0 0,-19-18-1,54 18 32,17-35-31,-17 35-1,17 0 17,-17 0 14,-1 0-30,1 0-16,35 0 31,-71 0 47,1 0-46,17 18-17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12T19:01:15.62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15822 11112 0,'35'0'16,"-17"0"15,35 18-16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12T19:21:22.2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17092 8908 0,'0'-18'594,"0"-17"-563,35 35-16,-35-18 1,18 18 0,35-53 15,0 36-15,17-19 15,-52 36-31,88-17 31,-71 17-15,0-18-16,36 18 15,17 0 1,-53 0 0,18 0-1,-35 0 1,0 0-1,-18-53 64,0 35-79,0 1 15,-36-54 16,36 54-15,0 69 47,36 1-48,-36-17-15,17-1 16,19 36-1,-54-107 48,18 19-63,-35-19 16,35 19-1,-36-36 1,1 17-1,35 19 1,0-18 0,18 35-1,35 0 1,0 0 0,88 17-1,-88 1 1,-36-18-1,19 35 1,-36 0 0,0-17-1,-71 53 1,18-18 15,18-53-31,17 17 0,0-17 31,-34 0-31,34 0 16</inkml:trace>
  <inkml:trace contextRef="#ctx0" brushRef="#br0" timeOffset="2136.81">19244 8520 0,'0'0'0,"0"-18"62,0-17-46,0-1-1,35 19 1,36 17 0,52-18 15,-70 18-16,-35 0 1,0 0 0,-36 0 46,-35 0-46,35 0-16,-70 35 15,35 18 1,0 18 15,18-18-15,35 0 0,53 0-16,70-36 31,-52-17-31,123-35 31,-159-18-31,1 35 16,-36-17-1,0 17 1,17-17 0,18-18-1,-17-35 1,0 88-1,17-53 1</inkml:trace>
  <inkml:trace contextRef="#ctx0" brushRef="#br0" timeOffset="3453.92">19897 8343 0,'-18'106'47,"18"-35"-32,0-19-15,18 1 31,-1-17-31,19-36 32,-54-36-17,0-69 1,-17 87 0,17-53-1,18 36 1,0 17 15,0-17-31,53 18 31,-35 17-31,35 0 32,-36 0-17,-17 52 1,0 1-1,-35 18 1,0-71 0,35 35-16,-18-35 15,89 35 17,17 1-1,-53-36-31,36 17 15,-18-17 1,-36-35 15,-17-35-31,36-1 16,-1 0 0,36 19 15,-71 87 0,0 0-15,0 53-1,0-52 1,0-19 0,0 18-16,0-52 31,0-36-16,-36 35 1,1-88 15,17 18-31,18 71 16,-35 17 0,53-18 15,140-35-16,-105 35 1,18 18 0,-36 0-1,-35 18 1,-35 17-16,17-17 16,-17 35-16,0-35 15,17-18 1,36 0 31,17 0-47,36-36 15,-54 36 1,1 53 15,-53 35-15,17 1-1,-17-1 1,70-88 15,36 0-15,-54-18 0,36 18-1,-35 0-15,-1 0 16,36 0 15,0 0-15,-35 0-1,17 0-15</inkml:trace>
  <inkml:trace contextRef="#ctx0" brushRef="#br0" timeOffset="3805.95">20955 8502 0,'0'0'15,"0"-35"-15,0-142 16,0-34-1,0 122 1,35 54 15,-17 106-15,17-1-16,0 89 31,18 53-15,-53-195-1,0 19 1,-17-36 0,-1 0-1,-35-71 1</inkml:trace>
  <inkml:trace contextRef="#ctx0" brushRef="#br0" timeOffset="3889.95">20990 8414 0,'159'0'47,"-106"0"-31,0-36-16</inkml:trace>
  <inkml:trace contextRef="#ctx0" brushRef="#br0" timeOffset="4149.42">21678 7938 0,'0'35'16,"0"18"-1,35 35-15,-35 0 0,53 159 31,-53-194-31,36-35 32,-19-18-32</inkml:trace>
  <inkml:trace contextRef="#ctx0" brushRef="#br0" timeOffset="4439.42">21325 7955 0,'18'0'15,"17"0"-15,18 0 16,0 0-16,124 0 16,-19 0-1,36-35 17</inkml:trace>
  <inkml:trace contextRef="#ctx0" brushRef="#br0" timeOffset="4634.05">22207 8026 0,'0'0'0,"0"35"16,36 124 15,-19-53-31,-17-89 15,36-17 1</inkml:trace>
  <inkml:trace contextRef="#ctx0" brushRef="#br0" timeOffset="4849.05">22137 7920 0,'70'-35'16,"-17"17"-1,18 18 1,-36 0 0,0 0-1</inkml:trace>
  <inkml:trace contextRef="#ctx0" brushRef="#br0" timeOffset="5001.05">22207 8079 0,'106'-53'16,"-71"53"-1,1-18 1,-1 18-1,-35 35 1</inkml:trace>
  <inkml:trace contextRef="#ctx0" brushRef="#br0" timeOffset="5133.05">22172 8520 0,'106'-36'31,"-53"36"-31,17-88 15</inkml:trace>
  <inkml:trace contextRef="#ctx0" brushRef="#br0" timeOffset="5951.37">19403 9296 0,'-18'0'15,"1"0"-15,-54 0 31,0 35 1,54-35-17,34 18 1,72 17 0,193 35 15,-159-52-16,-87 17 1,-19-17-16,-17 35 16,-35 0-1,-36-53 17,54-35-17</inkml:trace>
  <inkml:trace contextRef="#ctx0" brushRef="#br0" timeOffset="6174.88">20232 9137 0,'0'159'31,"0"-53"-15,0-71-16,0-18 16,-18-52 15</inkml:trace>
  <inkml:trace contextRef="#ctx0" brushRef="#br0" timeOffset="6334.92">19950 9208 0,'0'0'0,"35"0"15,141-89 1,54 36 0,-142 53-1</inkml:trace>
  <inkml:trace contextRef="#ctx0" brushRef="#br0" timeOffset="6574.09">20867 9013 0,'0'0'0,"-53"36"16,-35 87 0,70-70-1,-17 18 1,52-71-1,125-36 1,-107 1 0,18-88-1,-53 52 1,0 53 0</inkml:trace>
  <inkml:trace contextRef="#ctx0" brushRef="#br0" timeOffset="6775.08">21167 9066 0,'0'0'0,"0"53"15,0 0-15,0-17 16,0 34-1,35-88 17</inkml:trace>
  <inkml:trace contextRef="#ctx0" brushRef="#br0" timeOffset="7018.08">21167 8925 0,'0'53'16,"0"-35"-1,0 52 1,0 36 0,0-18-1,0-70 1,17-18-1,-17-18 1,0-17 0</inkml:trace>
  <inkml:trace contextRef="#ctx0" brushRef="#br0" timeOffset="7418.8">21131 8872 0,'18'-17'16,"17"17"-1,-17 0 1,70-36-1,-35 54 1,-18 0 15,-35 17-31,0 0 0,-17 1 16,-36 16 0,35-16 15,36 17 0,17-53-31,36 35 31</inkml:trace>
  <inkml:trace contextRef="#ctx0" brushRef="#br0" timeOffset="7623.81">21608 8943 0,'0'0'0,"0"53"16,0-18-16,0 18 31,17 0-31,19-53 31,-36-18-15</inkml:trace>
  <inkml:trace contextRef="#ctx0" brushRef="#br0" timeOffset="7812.8">21555 8837 0,'70'0'15,"-34"0"1,16-18 0,-16 18-1,-19 0 1</inkml:trace>
  <inkml:trace contextRef="#ctx0" brushRef="#br0" timeOffset="7944.8">21713 8925 0,'0'0'0,"18"0"0,17-17 15,1 17 1,17-18 0</inkml:trace>
  <inkml:trace contextRef="#ctx0" brushRef="#br0" timeOffset="8052.8">21696 9225 0,'0'0'0,"17"0"16,19-53-16</inkml:trace>
  <inkml:trace contextRef="#ctx0" brushRef="#br0" timeOffset="9287.44">19562 9948 0,'0'0'0,"35"0"0,-18 0 16,19 0-16,-1-17 15,18 17-15,-18 0 16,-17 0-16,17 0 16,-53 35 46,-87-17-46,69 17-1,-34 18 1,35-18 0,35 89 15,52-72-31,54-34 15,18 17 1,87-105 15,-158 35-31</inkml:trace>
  <inkml:trace contextRef="#ctx0" brushRef="#br0" timeOffset="9505.44">20232 9948 0,'0'106'31,"0"-71"-15,0 36-1,53-18 1,0-53-1,-18-71 1</inkml:trace>
  <inkml:trace contextRef="#ctx0" brushRef="#br0" timeOffset="9696.44">20514 9860 0,'0'0'0,"0"53"15,0-18 1,0 71 0,0-53-1</inkml:trace>
  <inkml:trace contextRef="#ctx0" brushRef="#br0" timeOffset="9844.94">20391 10019 0,'35'-18'31,"0"18"-15,53-35-16,1 17 15</inkml:trace>
  <inkml:trace contextRef="#ctx0" brushRef="#br0" timeOffset="10144.94">20884 10107 0,'0'0'16,"36"-88"15,-36 35-16,17-106 1,-17 124 0,36 105 31,17 54-32,-53-71-15,17 70 31,18-105-15</inkml:trace>
  <inkml:trace contextRef="#ctx0" brushRef="#br0" timeOffset="10278.94">20955 9984 0,'0'0'0,"71"-36"15,-1 1 1,54-36 15</inkml:trace>
  <inkml:trace contextRef="#ctx0" brushRef="#br0" timeOffset="10454.94">21361 9772 0,'0'0'0,"0"18"16,35 17 0,-17 88-1,35-87 17</inkml:trace>
  <inkml:trace contextRef="#ctx0" brushRef="#br0" timeOffset="10812.94">21378 9719 0,'0'0'0,"0"53"16,18 0-1,35-36 16,-18-17-15,36-70 0,-71 17-1,70-70 1,-34 70 0,-19 88 15,-17 0-16,35 71 1,-35-53-16,18 0 16,17-18-1,1-35 1</inkml:trace>
  <inkml:trace contextRef="#ctx0" brushRef="#br0" timeOffset="11156.84">22049 9684 0,'0'0'0,"0"-53"0,17-159 31,19 212-15,-36-17-16,17 17 15,36 194 16,18 17 1,-71-193-17</inkml:trace>
  <inkml:trace contextRef="#ctx0" brushRef="#br0" timeOffset="11346.84">22137 9719 0,'17'0'32,"19"0"-17,17-53-15,70 35 16,-105-17 0,17 35-1</inkml:trace>
  <inkml:trace contextRef="#ctx0" brushRef="#br0" timeOffset="12575.83">18979 10813 0,'0'105'16,"36"-52"0,-36 0-16,17-17 0,-17-19 15,18-17-15,-18 35 16,35-35 0</inkml:trace>
  <inkml:trace contextRef="#ctx0" brushRef="#br0" timeOffset="12980.83">18821 10813 0,'0'0'15,"0"-36"1,0 1-16,88-35 31,-35 34-31,123 1 31,-105 35-31,-18 0 32,-53 53-17,-36 70 1,1-87-1,35-19 1,0 36 15,53 0-15,0-18 15,-18 1-31,1-36 16</inkml:trace>
  <inkml:trace contextRef="#ctx0" brushRef="#br0" timeOffset="13310.83">19579 10707 0,'18'53'31,"-18"-36"-15,35 54 0,-35-53-1,18-18 1</inkml:trace>
  <inkml:trace contextRef="#ctx0" brushRef="#br0" timeOffset="13847">19526 10601 0,'18'0'31,"17"0"-16,36-18 1,-54 18-16,54-35 31,-53 35 1</inkml:trace>
  <inkml:trace contextRef="#ctx0" brushRef="#br0" timeOffset="14025.38">19650 10636 0,'17'0'16,"1"0"-1,0 0-15,35 0 16,-36 0-1,18 0 1</inkml:trace>
  <inkml:trace contextRef="#ctx0" brushRef="#br0" timeOffset="14150.38">19720 10918 0,'18'0'16,"52"0"-1,-34-52 1,87-54 0</inkml:trace>
  <inkml:trace contextRef="#ctx0" brushRef="#br0" timeOffset="14416.89">20091 10566 0,'0'17'15,"0"36"1,0 0 0,0-18-1,35 54 1,-35-54-16,35-35 15,-35 18 1,0-36 15</inkml:trace>
  <inkml:trace contextRef="#ctx0" brushRef="#br0" timeOffset="14812.89">19985 10636 0,'0'-17'16,"17"17"0,19-36-1,-1 19 1,89 17-1,-89 0 1,0 0-16,89 17 16,-89-17-1,18 89 17,-53-19-1,-53-17-31,-35 0 31,52-18-31,-69-35 31,87-35-15</inkml:trace>
  <inkml:trace contextRef="#ctx0" brushRef="#br0" timeOffset="15184.39">20602 10566 0,'-17'0'15,"-19"53"1,36-18 0,0-17-16,0 34 31,18 1-15,105-53-1,-87 0-15,-19-17 16,36-19-1,-53 1 1,0-35 15,0 34-31,-35 36 16</inkml:trace>
  <inkml:trace contextRef="#ctx0" brushRef="#br0" timeOffset="15628.41">21026 10425 0,'35'0'31,"0"0"-31,0-18 16,1 18 0,-72 0 62,-17 0-63,36 18-15,-18 17 16,17 18 0,0-18-1,18 36 1,18-71 0,70 70-1,-53-70 1,-17 0-16,53-35 15,-71 17 1</inkml:trace>
  <inkml:trace contextRef="#ctx0" brushRef="#br0" timeOffset="15862.03">21237 10442 0,'35'18'16,"-35"17"0,18 53-1,17-52 1,-17 34 0,17-52-1,-17-53 1,-18-1-1</inkml:trace>
  <inkml:trace contextRef="#ctx0" brushRef="#br0" timeOffset="16093.9">21290 10407 0,'35'-35'31,"1"35"-15,-19-18-1,54 18 1,-18-18 0</inkml:trace>
  <inkml:trace contextRef="#ctx0" brushRef="#br0" timeOffset="16285.55">21378 10478 0,'53'0'15,"0"0"1,-35-18-16,35 18 31,-36 0-15</inkml:trace>
  <inkml:trace contextRef="#ctx0" brushRef="#br0" timeOffset="16434.24">21502 10654 0,'35'0'15,"18"0"1,-53-18 0,71-35-16,-36-35 15,-18 0 1</inkml:trace>
  <inkml:trace contextRef="#ctx0" brushRef="#br0" timeOffset="16650.07">21713 10266 0,'0'17'15,"0"19"1,53-1-16,-53 0 16,36 54-1,-1-37 1,0-52-1</inkml:trace>
  <inkml:trace contextRef="#ctx0" brushRef="#br0" timeOffset="16979.4">21731 10266 0,'0'0'0,"88"-18"47,-35-17-31,-35 35 0,-18 18-1,0 34 1,0-16-1,-35 17 1,52-53 15,19 17-15,-19-17-16,36 0 31,-18 0-15,1 0-16</inkml:trace>
  <inkml:trace contextRef="#ctx0" brushRef="#br0" timeOffset="17898.02">22013 10054 0,'-17'0'16,"17"18"77,0 52-93,0 1 16,35-1-16,-35-17 16,35-35-16,1 17 15,-19-35 1,18 18-1,18-36 17</inkml:trace>
  <inkml:trace contextRef="#ctx0" brushRef="#br0" timeOffset="18352.22">21872 10001 0,'18'-35'16,"0"0"0,17 35-1,0-18 1,53 18-1,36 18 1,-36 52 15,-88-34-31,0-19 16,-53 36 15,-18-35-31,19 17 31,34-35-15,36 53 15,17-18-31,0-17 16,18 17 0,18-35-1,17 0 1</inkml:trace>
  <inkml:trace contextRef="#ctx0" brushRef="#br0" timeOffset="18676.75">22578 10354 0,'35'-141'31,"0"-88"-15,-35 123-1,0 70 1,0 72 15,18 34-15,17 177 15,1-159-15,-19-52-1</inkml:trace>
  <inkml:trace contextRef="#ctx0" brushRef="#br0" timeOffset="18836.75">22631 10125 0,'53'-18'31,"-18"18"-31,-17-35 0,-1 35 16,54-71-1</inkml:trace>
  <inkml:trace contextRef="#ctx0" brushRef="#br0" timeOffset="19023.29">22948 9825 0,'0'17'16,"0"54"0,53 70 15,-53-123-16,18 17 1</inkml:trace>
  <inkml:trace contextRef="#ctx0" brushRef="#br0" timeOffset="19217.75">22878 9931 0,'17'0'32,"1"-36"-32,17 36 0,0 0 15,18 0 17,-53 53-17</inkml:trace>
  <inkml:trace contextRef="#ctx0" brushRef="#br0" timeOffset="19347.75">22948 10125 0,'35'0'31,"1"0"-15,-1 0-16,18-18 16,0-35-1</inkml:trace>
  <inkml:trace contextRef="#ctx0" brushRef="#br0" timeOffset="19698.75">23283 9842 0,'0'0'0,"0"-17"15,89-18 1,-89 87 31,-18 19-31,18-18-16,-18 0 31,18-18-31,53 0 31,0-35-31,18 0 16,-71 18 15,-36-18-15</inkml:trace>
  <inkml:trace contextRef="#ctx0" brushRef="#br0" timeOffset="21850.52">19262 11553 0,'0'18'0,"-18"-18"31,18 18 0,0-1-15,0 19-1,0 17 1,0-18 0,18 18 15,-1-18-31,19-17 31,-19-18-15,1-18-1,0-17 1,17-18 0,-35 0-1,0 18 1,0 17 0,0-17-1,0-18 1</inkml:trace>
  <inkml:trace contextRef="#ctx0" brushRef="#br0" timeOffset="22239.74">19579 11483 0,'0'18'31,"0"17"-15,0 0-16,35 71 15,-17 0 17,-18-89-17,35-17 1</inkml:trace>
  <inkml:trace contextRef="#ctx0" brushRef="#br0" timeOffset="22635.25">19632 11553 0,'0'36'47,"0"-1"-32,0 18-15,53 35 32,-18-70-32,1 17 15,-1-35 1,0-53-1,0-159 1,-35 124 0,0 71-1,36 87 32,-36-17-31,17 18-16,54-36 15,-71-17 1</inkml:trace>
  <inkml:trace contextRef="#ctx0" brushRef="#br0" timeOffset="23001.3">20144 11748 0,'17'0'31,"-17"-36"-15,36 1-16,-19-124 31,-17 106-31,0-17 15,18 70 1,17 53 31,0 52-31,1-69-16,-1 87 31,-35-87-16</inkml:trace>
  <inkml:trace contextRef="#ctx0" brushRef="#br0" timeOffset="23175.3">20232 11659 0,'17'-35'15,"19"35"-15,17-35 16,35-1 0,-35-16-1</inkml:trace>
  <inkml:trace contextRef="#ctx0" brushRef="#br0" timeOffset="24852.73">21096 11289 0,'-35'0'0,"35"53"110,17-18-95,1 0 1,17 36 0,-17-36-1,-18-17 16,18-18-31,-18-53 94,0 35-94,0 1 16,0-54-1,0 53 1,0-34 0,0 34-16,0-35 15,0 35 17,0-17-17</inkml:trace>
  <inkml:trace contextRef="#ctx0" brushRef="#br0" timeOffset="25110.25">21325 11165 0,'36'71'16,"-1"35"-1,0-36 1,-17-34 15,0-36-15,-18-53-1</inkml:trace>
  <inkml:trace contextRef="#ctx0" brushRef="#br0" timeOffset="25353.81">21308 11148 0,'0'-18'15,"17"18"1,1 0 0,0 0-1,17-35-15,-17 35 0,-1 0 32,19 0-17,-54 17 1</inkml:trace>
  <inkml:trace contextRef="#ctx0" brushRef="#br0" timeOffset="25512.81">21343 11236 0,'18'0'16,"-1"0"0,54 0-1,17-35 1,-53 35-1,-35 35 1</inkml:trace>
  <inkml:trace contextRef="#ctx0" brushRef="#br0" timeOffset="25611.81">21502 11359 0,'0'0'0,"53"-52"47,-18-1-47</inkml:trace>
  <inkml:trace contextRef="#ctx0" brushRef="#br0" timeOffset="25978.87">21749 10971 0,'35'-17'32,"0"-19"-32,54-16 15,-54 52 17,0 0-32,-35 70 31,0-17-31,-35 70 31,17-105-15,53-18-1,-17 0 1,88-18 0,-53-17-1,-18 18-15,36-36 16</inkml:trace>
  <inkml:trace contextRef="#ctx0" brushRef="#br0" timeOffset="26572.67">22842 10672 0,'-17'0'47,"-19"0"-47,1 0 16,-18 17-1,53 36 16,18 35 1,105-35-17,1-18 1,-54 1 0,-52-19-1,-18 19 1,-53 17-1,-70-1 17,105-52-32,-35-35 31,53-35-31,0 17 16</inkml:trace>
  <inkml:trace contextRef="#ctx0" brushRef="#br0" timeOffset="26805.18">23072 10689 0,'17'35'32,"-17"1"-17,36 34 1,-36-17-1,17-53 1,-17-17 31</inkml:trace>
  <inkml:trace contextRef="#ctx0" brushRef="#br0" timeOffset="27004.85">23107 10583 0,'0'0'0,"35"0"47,1-35-31,16 35-16,-16 0 15,-1-18 1</inkml:trace>
  <inkml:trace contextRef="#ctx0" brushRef="#br0" timeOffset="27146.72">23213 10619 0,'17'0'31,"1"0"-31,53 0 31,-36 0-15</inkml:trace>
  <inkml:trace contextRef="#ctx0" brushRef="#br0" timeOffset="27279.72">23248 10813 0,'0'0'16,"106"-18"15,-71 18-31,71-88 16</inkml:trace>
  <inkml:trace contextRef="#ctx0" brushRef="#br0" timeOffset="28256.59">23601 10425 0,'0'17'32,"0"1"-17,0 17-15,17 0 0,-17 18 16,18 0-16,-18-35 16,35 0-1,-17-71 16,-18 17-31</inkml:trace>
  <inkml:trace contextRef="#ctx0" brushRef="#br0" timeOffset="28574.59">23654 10372 0,'0'17'31,"0"36"-31,0-17 15,70 16 1,-34-16 0,16-36-1,-16-53 1,17-71 0,-18 89-16,-35 70 46,0 89-30,0-71 0,35-36-1,18-17 1,-18-35 0</inkml:trace>
  <inkml:trace contextRef="#ctx0" brushRef="#br0" timeOffset="29024.26">24536 10160 0,'0'18'15,"0"17"1,0 0-16,17 0 16,-17 18-16,36 0 15,-1 71 1,18-124 15,-53-18-15</inkml:trace>
  <inkml:trace contextRef="#ctx0" brushRef="#br0" timeOffset="29282.93">24465 10125 0,'0'0'0,"18"0"16,-1-18-16,19 18 0,34 0 31,-17 18-15,-18 70 15,-35-70-31,-52 87 31,52-87-31,-18-53 31</inkml:trace>
  <inkml:trace contextRef="#ctx0" brushRef="#br0" timeOffset="29648.05">24906 10354 0,'0'0'0,"35"0"32,-35-35-17,36-18-15,-1-88 31,-35 105-31,18 1 32,-18 53-1,0 35-31,35 35 31,-18 35-15,-17-105-1,18-18 1</inkml:trace>
  <inkml:trace contextRef="#ctx0" brushRef="#br0" timeOffset="29818.05">24959 10248 0,'35'0'31,"18"-17"-15,-35 17-16,105-36 31,-105-17-31,0 53 16</inkml:trace>
  <inkml:trace contextRef="#ctx0" brushRef="#br0" timeOffset="30018.06">25294 10019 0,'35'35'31,"-35"0"-31,18 54 31,-18-36-31,0 17 16,18-70-1</inkml:trace>
  <inkml:trace contextRef="#ctx0" brushRef="#br0" timeOffset="30449.2">25329 10089 0,'0'36'16,"18"17"0,0-36-1,-1-17 1,-17 18 0,36-18-1,-19-18 1,36-70 15,-53 35-31,18 36 31,-18 52 1,35 0-17,-35 71 1,18-88-1,-18 17 1</inkml:trace>
  <inkml:trace contextRef="#ctx0" brushRef="#br0" timeOffset="31126.14">25382 10001 0,'0'18'47,"0"123"-16,18-70-31,-18 105 31,0-194 0,0-35-15,-53-105 0,18 105-1,0-53 1,35 71-1,35 17 1,35 18 0,1 18-1,-18 35 1,-18 17 15,-35-17-31,-18 0 31,-17-35-31,0-18 32,53 0-1,34 35-15,-34-35-1,-18 35 1,71-17-1,-36-36 1</inkml:trace>
  <inkml:trace contextRef="#ctx0" brushRef="#br0" timeOffset="31446.83">25718 10231 0,'35'-18'16,"-18"-70"15,19 52-15,-36-34 0,17 35-16,-17 52 46,36 71-46,-36 36 16,17-89 0,-17 0-16,0-17 31</inkml:trace>
  <inkml:trace contextRef="#ctx0" brushRef="#br0" timeOffset="31648.81">25788 10231 0,'0'0'0,"18"0"32,17 0-32,-17 0 15,17 0 1,-17-36-1,-18 19 1,0-19-16,0 19 0</inkml:trace>
  <inkml:trace contextRef="#ctx0" brushRef="#br0" timeOffset="32017.32">25823 9701 0,'0'0'0,"18"0"16,-18-17-16,35 17 16,1-18-1,-19 18 1,18 35 15,-35 1-31,18 52 31,17-53-15,-35 0-16</inkml:trace>
  <inkml:trace contextRef="#ctx0" brushRef="#br0" timeOffset="32251.29">26088 9966 0,'0'0'0,"0"71"15,0 34 17,0-87-1,0-53-16,0 17-15</inkml:trace>
  <inkml:trace contextRef="#ctx0" brushRef="#br0" timeOffset="32581.21">26088 9984 0,'0'0'16,"0"35"-16,0 0 15,0-17-15,53 17 16,0-17 0,0-18-1,-36-36 1,54-52 0,-71 141 30,0 0-30,0 0 0,35-35-1,0-18 1,1 0 0,-19-53-1</inkml:trace>
  <inkml:trace contextRef="#ctx0" brushRef="#br0" timeOffset="32844.82">26564 9895 0,'0'53'0,"0"-35"16,0 0 0,0 52-1,18 1 1,-18-54 0,35-17-1,-35-35 1</inkml:trace>
  <inkml:trace contextRef="#ctx0" brushRef="#br0" timeOffset="33062.18">26582 9878 0,'53'-18'31,"-18"18"-16,36 0-15,-19 0 32</inkml:trace>
  <inkml:trace contextRef="#ctx0" brushRef="#br0" timeOffset="33185.71">26652 9984 0,'106'0'32,"0"-18"-17,-71 18-15,-17-18 16</inkml:trace>
  <inkml:trace contextRef="#ctx0" brushRef="#br0" timeOffset="33346.25">26705 10160 0,'36'0'0,"-1"0"16,18 0-1,17-35 1</inkml:trace>
  <inkml:trace contextRef="#ctx0" brushRef="#br0" timeOffset="33629.75">27182 9878 0,'0'17'15,"17"54"1,-17 17 0,0-70-1,0-1 1</inkml:trace>
  <inkml:trace contextRef="#ctx0" brushRef="#br0" timeOffset="33796.75">27093 9790 0,'36'-18'0,"-19"18"16,36 0 0,53 0-1,-88 0 1</inkml:trace>
  <inkml:trace contextRef="#ctx0" brushRef="#br0" timeOffset="34064.31">27481 9790 0,'0'0'0,"0"35"16,36 35-1,-36-17 1,0 0 0,0-17-1,-18-36 1</inkml:trace>
  <inkml:trace contextRef="#ctx0" brushRef="#br0" timeOffset="34485.82">27464 9613 0,'35'-17'15,"-17"17"-15,70 0 16,-18 0 15,-34 70-15,-1-17-1,-35 0 1,-71 0 0,1-18-1,17-35 1,18 35-1,52-35 17,19 18-32,-19-18 15,36 35 1,-35-35-16,17 18 16,-17-18 15</inkml:trace>
  <inkml:trace contextRef="#ctx0" brushRef="#br0" timeOffset="34948.37">28152 9754 0,'0'0'15,"0"-35"32,-18 35-16,0 0-31,-17 0 0,17 0 16,1 0-16,-18 18 16,17-1-16,-17 19 15,35-19 1,0 18-1,158 1 17,-158-54-17,0-17 1,0 0 0</inkml:trace>
  <inkml:trace contextRef="#ctx0" brushRef="#br0" timeOffset="36388.61">24095 7479 0,'0'0'0,"0"-35"31,70 17-31,36-35 31,18 0 1,-54 88-17,-17 1 1,18 17 15,-71-18-31,70 0 16,-70 0-1,18 18 17,-18 0-17,0 0 1,0-35-1,17 17 1,36-17 0,0-18-1,-35 35 1,52-35 0,-17-18-1,-17 1 1,-19 17 15,19 0 32,-36 17-48,35 19 1,88 34-1,160-70 1,-160-17 0,124-19-1,-18 72 1,-176 52 0,-18-18-1,-35-34 1</inkml:trace>
  <inkml:trace contextRef="#ctx0" brushRef="#br0" timeOffset="38721.89">24624 6579 0,'0'18'93,"0"35"-93,0-18 16,0 0-16,0 1 16,0-19 15,0-34 0</inkml:trace>
  <inkml:trace contextRef="#ctx0" brushRef="#br0" timeOffset="38966.98">24306 6509 0,'36'-18'47,"-19"18"-47,107-35 31,-71 35-31,88 0 32,-88 0-17</inkml:trace>
  <inkml:trace contextRef="#ctx0" brushRef="#br0" timeOffset="39168.98">24465 6773 0,'35'0'31,"-17"0"-15,0 0-16,140 0 31,-87 0-31,35-70 16,-71 70-1</inkml:trace>
  <inkml:trace contextRef="#ctx0" brushRef="#br0" timeOffset="39470.01">24994 6421 0,'0'0'0,"36"52"62,-36-16-46,0-1-16,35 0 16,-35 54-1,0-54-15,17-35 32,-17-18-17,0-17 1</inkml:trace>
  <inkml:trace contextRef="#ctx0" brushRef="#br0" timeOffset="39791.01">25030 6421 0,'17'17'31,"-17"1"-15,35 17-16,1 53 16,17-52 15,-36-36-15,1 0-1,35 0 1,0-36-1,0-34 1,-36-36 0</inkml:trace>
  <inkml:trace contextRef="#ctx0" brushRef="#br0" timeOffset="40045.01">25594 6315 0,'0'35'15,"0"0"1,0 1-16,0-1 15,0-18 1,0 19 0,35-36 15</inkml:trace>
  <inkml:trace contextRef="#ctx0" brushRef="#br0" timeOffset="40269.08">25506 6315 0,'35'-36'47,"18"36"-47,18 0 16,140 0-1,-175 0 1,16 0 0</inkml:trace>
  <inkml:trace contextRef="#ctx0" brushRef="#br0" timeOffset="40546.08">25718 6526 0,'0'0'0,"52"0"78,-34 0-63,0 0-15,70 0 16,-18 0 0,-52-17-16</inkml:trace>
  <inkml:trace contextRef="#ctx0" brushRef="#br0" timeOffset="41019.25">26194 6368 0,'17'0'16,"19"0"-1,17 0 1,-18 0 0,18 17-1,-36-17 17,-34 0-1,-36 0-16,35 0-15,-35 0 32,-17 18-17,70 17 1,-18-17 0,18 35-16,0-36 15,106 54 1,-53-71-1,123 0 17,-140-18-32</inkml:trace>
  <inkml:trace contextRef="#ctx0" brushRef="#br0" timeOffset="41223.21">26670 6403 0,'0'35'16,"18"0"-1,17 36 1,-17 0 0,-18-54-1</inkml:trace>
  <inkml:trace contextRef="#ctx0" brushRef="#br0" timeOffset="41412.21">26564 6403 0,'35'0'16,"1"-18"-1,34 18 1,1 0 0,35 0-1</inkml:trace>
  <inkml:trace contextRef="#ctx0" brushRef="#br0" timeOffset="41745.28">26899 6668 0,'18'0'31,"35"0"-15,-18-53-16,-17-18 16,35 0-1,-36 54 16,-17 34 1,53 54-17,-35 88 1,-18-124 0,0 0-1,0 1 1</inkml:trace>
  <inkml:trace contextRef="#ctx0" brushRef="#br0" timeOffset="41886.85">27093 6668 0,'36'-18'31,"-19"18"-31,54-35 16,52-36 15,-105 71-31</inkml:trace>
  <inkml:trace contextRef="#ctx0" brushRef="#br0" timeOffset="42146.85">27428 6491 0,'0'0'0,"0"35"31,0 1-16,-17 122 17,17-122-32,0-1 31,35-35 0,-17 0-15,35 0-1,0 0 1,-1 0-16</inkml:trace>
  <inkml:trace contextRef="#ctx0" brushRef="#br0" timeOffset="42384.37">27799 6509 0,'0'0'0,"0"17"31,0 72 1,0-54-32,0 35 31,0-52-31</inkml:trace>
  <inkml:trace contextRef="#ctx0" brushRef="#br0" timeOffset="42579.27">27711 6579 0,'17'0'31,"19"-17"-31,17-1 16,-1 18 15,-34 0-31</inkml:trace>
  <inkml:trace contextRef="#ctx0" brushRef="#br0" timeOffset="42711.27">27711 6791 0,'0'0'15,"35"0"-15,36 0 16,-36-18 0,71-35-16</inkml:trace>
  <inkml:trace contextRef="#ctx0" brushRef="#br0" timeOffset="43054.1">28046 6579 0,'141'-35'31,"-106"35"-15,1 0 0,-36 18-1,0-1 1,-18 19-16,-123 140 16,123-141-1,-17 1 1,105-1 15,-34-35-15,87 0 15</inkml:trace>
  <inkml:trace contextRef="#ctx0" brushRef="#br0" timeOffset="43321.62">28310 6932 0,'0'-35'15,"71"0"-15,-36-54 16,71-87 0,-35 70-1,-54 106 1,-17 88 15,0-17-31,0 158 31,0-194-31,0 18 32,0-35-32</inkml:trace>
  <inkml:trace contextRef="#ctx0" brushRef="#br0" timeOffset="43478.62">28469 6826 0,'0'0'0,"53"0"16,0-17-1,18 17 1</inkml:trace>
  <inkml:trace contextRef="#ctx0" brushRef="#br0" timeOffset="43678.62">28822 6632 0,'0'0'0,"0"36"15,0 87 16,0-70-15,0 0 0,18-18-1</inkml:trace>
  <inkml:trace contextRef="#ctx0" brushRef="#br0" timeOffset="43988.86">28945 6615 0,'89'-36'31,"-72"36"-15,-17 36 0,0 17-1,-53 17 1,0-17-1,36-35 1,52 17 15,-17-35-15,-1 0-16,54 18 16,-53-18-1,17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12T19:14:22.58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15857 5521 0,'-17'0'15,"17"-35"142,0-18-142,35 18 1,18 35-16,-35-36 15,17 19-15,-18 17 0,1-53 16,35 35 0,-18 18-1,-17-35 17,0 35-1,-18-18 31,0 0-62,0-17 16,0-35 0,0 34-1,0 19 1,0 34 46,17 1-62,-17 0 16,35 52 0,-52-140 77,17 17-93,-35 0 16,35 18 0,-36-18-1,19 17 1,34 36 31,19 0-47,52 0 15,35 18 17,-87 0-32,16 52 31,-52-52-31,-17 105 15,-18-70 1,-54-35 15,72-18-15,-36-177 0</inkml:trace>
  <inkml:trace contextRef="#ctx0" brushRef="#br0" timeOffset="660.89">16722 4128 0,'-18'0'31,"18"-36"-15,-18 36 15,1-17-15,-54 17 0,54 17 15,17 36-16,0-18 1,70 1 0,-17-1-1,35 18 1,36-18 0,-89 0-1,-17-35-15,-1 18 16,-17 17-1,0 1 1,-17-1 0,-107 18-1,18-53 1,0 0 15,106-18-31,-17-35 16</inkml:trace>
  <inkml:trace contextRef="#ctx0" brushRef="#br0" timeOffset="946.49">17216 3986 0,'35'71'31,"-18"0"-31,19 17 16,-36-35-16,17 0 31,19-18-31</inkml:trace>
  <inkml:trace contextRef="#ctx0" brushRef="#br0" timeOffset="1134.04">17057 4110 0,'17'0'31,"72"-53"-15,52-35 15,17 35-31,-34 18 16</inkml:trace>
  <inkml:trace contextRef="#ctx0" brushRef="#br0" timeOffset="1437.04">17833 3881 0,'-18'0'16,"1"0"-16,-19 0 16,-17 70-1,36 36 1,17-35-1,35-36 1,0-35 0,1 0-16,69-53 15,-52-53 17,-53 35-17,0 19-15,-35-54 31,17 88-31</inkml:trace>
  <inkml:trace contextRef="#ctx0" brushRef="#br0" timeOffset="1646.92">18150 3739 0,'0'53'15,"36"-35"-15,-36 17 16,17 18 0,-17 18 15,0-36-15</inkml:trace>
  <inkml:trace contextRef="#ctx0" brushRef="#br0" timeOffset="2015.43">18098 3545 0,'0'0'15,"123"0"1,-70 0-1,17 0 1,-17 36 15,-53-19-31,-17 36 16,-36-35 0,0 17-1,18 0 1,17-35-1,36 53 17,35 0-17,-1-17 1,19-36 0,-53-18-16</inkml:trace>
  <inkml:trace contextRef="#ctx0" brushRef="#br0" timeOffset="2223.1">18662 3440 0,'0'17'16,"0"18"-1,0 54 1,0 17-16,0-54 31,0-16-15,0-89-1</inkml:trace>
  <inkml:trace contextRef="#ctx0" brushRef="#br0" timeOffset="2440.1">18556 3387 0,'0'0'0,"35"0"0,1 0 15,87 0 17,-70 0-32,-35 0 31,-71 0-16</inkml:trace>
  <inkml:trace contextRef="#ctx0" brushRef="#br0" timeOffset="2548.66">18662 3563 0,'0'0'0,"18"0"15</inkml:trace>
  <inkml:trace contextRef="#ctx0" brushRef="#br0" timeOffset="2703.21">18644 3792 0,'53'0'31,"18"0"-15,35-35 0</inkml:trace>
  <inkml:trace contextRef="#ctx0" brushRef="#br0" timeOffset="3615.11">18750 3545 0,'18'0'94,"35"0"-78,-36 0-1,19 0-15,17 0 16,-18 0-16,-18 0 16,1 0-1</inkml:trace>
  <inkml:trace contextRef="#ctx0" brushRef="#br0" timeOffset="4498.24">17198 4939 0,'-35'0'16,"17"0"-1,0 0 1,-17 0 0,-35 53 15,34 0-16,36 70 1,36-35 0,34-70-1,36-18 1,53-71 15,-89-52-15,-70 70-1,0 18 1,-88-18 0,0 18-1,53 35 1</inkml:trace>
  <inkml:trace contextRef="#ctx0" brushRef="#br0" timeOffset="4873.14">17639 4939 0,'0'18'31,"-18"17"-31,18 35 16,18-17-1,0-17 1,-1-36-16,18 0 31</inkml:trace>
  <inkml:trace contextRef="#ctx0" brushRef="#br0" timeOffset="5349.06">17533 4868 0,'0'-17'31,"18"17"-31,35 0 16,52-36 15,-34 36-31,-53 0 16,-18 36 15,-18-19-31,-35 36 31,18-53-15,35 18-1,35-18 1,0 35 0,54-17-1,-54-18 1,-35 17 0,-88 160 15,52-142-31,19-35 15,-19 0 1,36-53 0</inkml:trace>
  <inkml:trace contextRef="#ctx0" brushRef="#br0" timeOffset="5622.49">18080 4762 0,'53'-52'31,"35"16"0,0 19-31,-53-19 16,1 36-1,-36-17 17</inkml:trace>
  <inkml:trace contextRef="#ctx0" brushRef="#br0" timeOffset="5906.41">18150 4745 0,'0'53'31,"36"17"0,-1-34-31,18 52 16,-18-35 15,-52 0-15,-1-36-16,-106 36 31,72-53-31,16-70 31,36 17-31</inkml:trace>
  <inkml:trace contextRef="#ctx0" brushRef="#br0" timeOffset="6152.41">18503 4639 0,'35'0'31,"-35"18"-15,36 52-16,-1-17 15,-35-35 1</inkml:trace>
  <inkml:trace contextRef="#ctx0" brushRef="#br0" timeOffset="6350.41">18468 4427 0,'35'0'15,"-17"0"1,52-17-1,54-19 17,-107 36-32,19 0 15</inkml:trace>
  <inkml:trace contextRef="#ctx0" brushRef="#br0" timeOffset="6500.41">18556 4551 0,'18'0'16,"17"0"-16,36-18 15,-36 18 1,0 0 0</inkml:trace>
  <inkml:trace contextRef="#ctx0" brushRef="#br0" timeOffset="6633.41">18715 4762 0,'0'18'0,"17"-18"31,54-35-15,35-36 0,-88 36-16</inkml:trace>
  <inkml:trace contextRef="#ctx0" brushRef="#br0" timeOffset="6841.41">19085 4480 0,'0'0'0,"0"18"31,0 105 0,36-105-31,-36 35 32</inkml:trace>
  <inkml:trace contextRef="#ctx0" brushRef="#br0" timeOffset="7033.92">18927 4374 0,'88'-35'16,"0"35"0,71 0 15,-106 0-31</inkml:trace>
  <inkml:trace contextRef="#ctx0" brushRef="#br0" timeOffset="7467.83">19614 4251 0,'0'0'0,"0"-18"47,-17 18-31,-18 0 0,-1 0-16,-17 36 31,0 17-16,-35 52-15,53-16 16,35-19 0,71-17 15,-19-53-31,54 0 16,0-53-1,-35-70 1,-54 52-1,-17 1 1,-158-72 0,105 142-1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12T19:34:01.4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20038 5080 0,'17'0'172,"19"0"-156,17 0 0,35 0 15,-53 0-31,106 18 31,-88-18-31,0 0 0,53 0 16,0 35 15,35-35-15,0 18-1,53-18 1,-88 0-1,-36 0 1,-17 0 0,-17 0-1,-19 0 1</inkml:trace>
  <inkml:trace contextRef="#ctx0" brushRef="#br0" timeOffset="44279.21">5486 6421 0,'35'0'360,"-17"0"-345,-1 0 1,1 0 0,17 0-1,-17 0 32,-1 0-47,19 0 31,-19 0-31,1 0 32,0 0-17,17 0 1,-17 0 0,-1 0-1,18 0 1,-17 0-1,0 0 17,-1 0-17,19 0 1,-36-36 0,17 36 15,1 0 0,0 0 0,17 0-15,-18 0 15,1 0-15,17 0-16,-17 0 15,0 0 17,-1 0-17,19 0 1,-19 0 0,1 0-1,17 0 16,-17 0-15,-1 0 0,1 0-1,17 0 17,-17 0-1,0 0 16,17 0-16,-17 0 16,-1 0 0,1 0-32,17 0 1,0 0 0,-17 0-1,53 0 1,-54 0-1,1 0-15,70-17 16,-17 17 0,52 0 15,-88 0-31,89 0 31,-36-36-31,-17 36 16,17 0 15,0-17-15,18 17-1,-53 0 1,-36 0 0,19 0-1,-1 0 1,-17 0 156,-1 0-141,-70 17 78,-53 19-109</inkml:trace>
  <inkml:trace contextRef="#ctx0" brushRef="#br0" timeOffset="-205386.59">5009 8343 0,'36'0'250,"-36"-35"-250,17 35 16,1 0 0,17-18-1,-17 18 16,0 0-15,17 0 15,0 0-15,-17 0 0,-1 0 15,19 0-16,-1 0 1,0 0-16,36 0 31,-54 0-15,19 0 0,17 0-1,-18 0 1,0-17-1,0 17 1,36 0 0,-53 0-1,17 0 1,35 0 0,-34 0-1,34 0 16,-34 0-15,16 0 0,-16 0-1,-1 0 1,0 0 0,18 0-1,-17 0 1,16 0 15,-34 0-31,53 0 31,-36 0-31,18 0 32,-18 0-32,0 0 15,1 0 16,-1 0-15,18 0 0,-18 0-1,0 0 1,1 0 0,-19 0-1,19 0 1,-1 0-1,-17 17 17,-1-17-32,36 0 15,-18 0 1,1 0 0,-1 0-1,0 0 16,18 0-31,-35 0 16,70 0 0,-70 0-1,52 0 1,-35 0 0,1 0-1,-1 0 1,0 0-1,1 0 1,16 0 0,-16 36-1,-1-36 17,-17 0-32,-1 0 31,19 0-16,16 0 1,-34 0 0,53 0-1,-18 0 1,-18 0 0,0-18-1,18 18 1,-18 0-1,36-18 1,-18 18 0,17 0-1,-34 0 1,17 0 15,-18 0-15,18 0-1,17 0 1,-34 0 0,34 0-1,71 36 1,-88-19 0,88-17-1,-88 0 1,18 0-1,17 0 1,-17 0 15,-19 0-31,-16 0 16,17 0 15,17 0-15,-35 0-1,89 0 1,-89 0 0,18 0-1,71 0 1,-36 0 0,-18 0-1,54 0 16,-89 0-31,36 0 16,17 0 0,-18 0 15,-52 0-31,88 0 31,-18 0-15,-17 0-1,-1 0 1,18 0 0,-52 0-1,-19 0 1,19 0 0,16 0 15,19 0-31,0 0 15,-1 0 1,1-35 0,105 17-1,-105 18 17,17-35-17,18 35 1,0 0-1,-1 0 1,-69 0 0,34 0-1,-52 0 1,52 0 0,1 0-1,17-18 1,-17 18-1,17-35 1,71 35 0,-54 0 15,-69-18-15,122 18-1,-69 0 1,52 0-1,-71 0 1,160 0 0,-142 0-1,265-35 1,-283 35 0,107 18 15,-107 35-31,54 35 15</inkml:trace>
  <inkml:trace contextRef="#ctx0" brushRef="#br0" timeOffset="-198752.46">3316 10460 0,'18'0'63,"17"0"-48,-35-18 1,18 18-1,35 0 17,-1 0-32,-16 0 15,-1-35 1,18 35 0,-35-18 15,-18-17 0,0-18-15,0 35-1,0 1 1,0-36 0,0 35 15,0 36 94,0 17-110,0-17 1,0-1 15,17-17-31,-17 36 47,0-54 109,0 0-156,0 1 32,0-1-32,0-17 31,0 53 31,0 17-46,0 0 0,36-35-1,-36 35-15,17 1 32,-17-1-32,0 0 31,0-52 31,0-1-46,0-17 0,-35-1-16,35-17 15,-18 53 1,18-35-16,-17 0 31,17 17-15,17 18 31,19 0-32,-1 0 1,0 0-1,0 0-15,89 0 16,-107 0 0,1 0-1,-36 36 32,1-19-47,17 1 16,-71 88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12T19:39:27.1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13917 7638 0,'0'-18'453,"18"18"-328,-1 0-93,1 0 46,0 0 16,-1 0-94,1 0 15,0 0 1,52 0-1,-52 0 1,17 0 0,0 0 109,18 0-110,-35 0-15,70 0 32,-53 0-17,36 0-15,70 18 16,-106-18-1,18 17 1,-35-17 15,-1 0-15,1 0 15,0 0 0,17 0-31,-35 18 32,53 0-32,-35-18 31,17 0 0,-18 0 0,1 0-31,0 17 16,-1-17 0,19 0-1,-1 18 1,0-18 0,53 0 15,-70 0-31,88 0 31,-88 0-31,-1 0 31,1 0-31,17 0 266,0 0-266,1 0 16,-1 0-1,0 0 1,159 0-1,-141 0 1,53 0 0,-71 0-1</inkml:trace>
  <inkml:trace contextRef="#ctx0" brushRef="#br0" timeOffset="99997.76">8343 11994 0,'18'0'218,"17"0"-202,-17 0 15,17 0 1,0 0-17,1 0 1,16 0 15,-16 0-15,-1 0-16,0 0 15,-17 0 17,0 0-17,17 0 1,-17 0-1,-1 0 1,1 0 0,17 18-1,0-18 1,1 0 0,-1 0-1,35 0 16,-34 0-31,-19 0 0,54 0 32,-36 0-32,18 0 31,-18 0-15,18 0-1,0 0 1,18-18-1,-54 18 1,54 0 0,-53 0-1,-1 0 1,19 0 0,-19 0-1,1 0 1,17 0 15,18 0 0,-35 0-31,17 0 32,0 0-17,0 0 1,1 0-1,70 0 1,-89 0 0,54 0-1,-36 0 1,18 0 0,0 0-1,0 0 1,-18 0-1,36 0 17,-36 0-32,18 0 31,-35 0-31,17 0 16,0 0-1,36 0 1,-36 0-1,18 0 1,0 0 0,-18 0-1,0 0 1,1 18 0,-19-18 15,18 0-31,-17 0 31,-18 18 63,-18 17-79</inkml:trace>
  <inkml:trace contextRef="#ctx0" brushRef="#br0" timeOffset="108436.88">12030 11994 0,'35'0'281,"-17"0"-250,-1 0 1,1 0-1,17 0 0,-17 0 0,-1 0-31,19 0 16,17 0 0,-18 0-1,0 0 1,18-17-1,-18 17 1,18 0 0,-35 0-16,53 0 15,-36 0 1,53 0 0,-17 0 15,-1 0-31,1 0 31,-36 0-31,53 0 31,-70 0-31,52 0 32,-17 0-17,-17 0 1,34 0-1,-17 0 1,-18 0 0,18 0-1,0 0 1,71 0 0,-89 0 15,18 0-16,-36 0-15,72 17 16,-19-17 0,54 0 15,-89 0-31,71 0 31,17 0-15,-87 0-1,69 0 1,36 0 0,-70 0-1,35 0 1,-18 0 0,35 0 15,-52 0-16,0 0 1,-1 0-16,71 0 31,-105 0-31,52 0 32,-35 0-17,0 0 1,-18 0-1,35 36 1,-34-36 0,-1 17-1,18-17 1,-35 0 0,-1 0-1,1 0 1,35 0-1,-18 0 1,18 0 0,-35 0-16,34 0 15,54 0 17,-70 0-17,-19 0 1,89 0-1,-35 0 1,52-35 0,-88 35-1,71-18 1,-18 18 0,-17 0-1,17 0 1,18-35-1,35 35 1,-35 0 0,0 0-1,17-17 17,18 17-17,-88-36 1,35 36-1,18 0 1,18-35 0,35 35-1,-54 0 1,1-18 0,53 18 15,-53 0-31,-18 0 15,-18 0 1,36 36 0,35-19 15,-105-17-15,70 36-1,-1-19 1,-87-17-1,53 35 1,-1-35 0,-52 18 15</inkml:trace>
  <inkml:trace contextRef="#ctx0" brushRef="#br0" timeOffset="112821.34">21308 12224 0,'0'0'16,"17"0"15,19 0-15,-1 0 15,0 0 0,1 0-15,34 0 0,-35 0-1,71 0 1,-71 0 0,1 0-16,87-36 15,-87 36 1,69 0 15,-52-17-31,53 17 16,-35-35-1,70 35 17,-88-18-32,123-17 31,-70 35-31,53-36 31,-106 36-15,105 0-1,-34-17 1,17 17 0,-88 0-1,158 0 1,-87 0-1,70 0 17,-141 0-32,106 0 31,-106 0-31,176 0 31,-159 0-31,107 0 31,-124 0-15,105 0 0,-52 0-1,-18 0 1,-52 35-16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14T17:29:59.21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3528 8114 0,'17'0'250,"19"0"-234,-19 0-1,19 0 1,-1 0 0,0 0-1,0 0 1,-17 0-16,17 0 16,1 0-1,-1 18 1,0-18-1,0 35-15,-17-35 16,0 0-16,17 17 16,-17-17-16,-1 0 15,19 18-15,-19-18 16,1 0-16,17 35 16,0-35-16,-17 0 15,17 0-15,1 18 16,-19-18-16,1 0 15,35 0-15,-36 0 16,-17 35 31</inkml:trace>
  <inkml:trace contextRef="#ctx0" brushRef="#br0" timeOffset="1586.2">3598 9013 0,'36'36'125,"-19"-36"-109,1 0 0,17 17-1,0-17 1,18 0-1,-17 36 1,-1-36 0,-35 17-16,53-17 15,-36 0-15,19 0 0,-1 36 32,0-36-32,1 0 15,-36 17 1,35-17-16,0 0 15,0 0 1,1 18 0,-19-18-1,1 0 1,-18 35 0,53-35-16,0 0 15,-36 0 1,1 0-16,17 18 0,-17-18 15,0 0-15,17 0 16,0 0-16,18 0 16,-18 17-16,-17-17 15,17 0-15,1 0 16,-1 0-16,18 0 16,17 36-1,-34-36-15,-1 0 16,0 0-16,18 17 15,-18-17-15,1 0 16,-1 0-16,0 0 16,0 0-16,1 0 15,17 0-15,-18 0 16,0 0-16,-17 0 0,0 0 16,17 0-16,-18 0 15,1 0-15,17 0 16,-17 0-1,0 0 17,-1 0-17,19 0 1,-1 0-16,-18 0 16,1 0-16,35 0 15,-18 0 1,-17 0-16,0 0 15,17 0-15,0 0 0,-17 0 16,-1 0-16,19 0 16,-19 0-16,1 0 15,0 0-15,17 0 16,-18 0-16,1-17 16,35 17-16,-18 0 15,-17 0-15,0 0 16,-18-36-1,17 36-15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9a284d6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9a284d6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55a4ac2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55a4ac2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55a4ac2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55a4ac2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687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222662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252151"/>
            <a:ext cx="11360800" cy="4839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263849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326292"/>
            <a:ext cx="5333200" cy="5049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lang="pt-BR" b="1" dirty="0"/>
          </a:p>
          <a:p>
            <a:pPr lvl="1">
              <a:spcBef>
                <a:spcPts val="0"/>
              </a:spcBef>
            </a:pPr>
            <a:endParaRPr lang="pt-BR" dirty="0"/>
          </a:p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326292"/>
            <a:ext cx="5333200" cy="5049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255615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customXml" Target="../ink/ink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customXml" Target="../ink/ink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hyperlink" Target="https://medium.com/reactbrasil/iniciando-com-redux-c14ca7b7dc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tnext.io/integrating-semantic-ui-modal-with-redux-4df36abb755c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/>
              <a:t>Redux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/>
              <a:t>Prof. Victor Farias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8716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1.1</a:t>
            </a:r>
            <a:endParaRPr dirty="0">
              <a:solidFill>
                <a:srgbClr val="D9D9D9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3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7ADEAE-FF25-4D7C-B65B-627D5CE4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20806"/>
            <a:ext cx="11360800" cy="817500"/>
          </a:xfrm>
        </p:spPr>
        <p:txBody>
          <a:bodyPr/>
          <a:lstStyle/>
          <a:p>
            <a:r>
              <a:rPr lang="pt-BR" dirty="0"/>
              <a:t>Habilitando </a:t>
            </a:r>
            <a:r>
              <a:rPr lang="pt-BR" dirty="0" err="1"/>
              <a:t>Redux</a:t>
            </a:r>
            <a:r>
              <a:rPr lang="pt-BR" dirty="0"/>
              <a:t> na aplicação - </a:t>
            </a:r>
            <a:r>
              <a:rPr lang="pt-BR" dirty="0" err="1"/>
              <a:t>Provider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AEAED-E6B4-442F-86B7-A4A11B1DA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087348"/>
            <a:ext cx="11360800" cy="4529700"/>
          </a:xfrm>
        </p:spPr>
        <p:txBody>
          <a:bodyPr/>
          <a:lstStyle/>
          <a:p>
            <a:pPr marL="88900" indent="0">
              <a:buNone/>
            </a:pPr>
            <a:r>
              <a:rPr lang="da-DK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src/index.js</a:t>
            </a:r>
            <a:endParaRPr lang="en-US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'react-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'./index.css'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'./App'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serviceWorker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serviceWorker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'./store'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1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b="1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1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b="1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1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pPr marL="88900" indent="0">
              <a:buNone/>
            </a:pPr>
            <a:r>
              <a:rPr lang="en-US" b="1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US" b="1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Provider</a:t>
            </a:r>
            <a:r>
              <a:rPr lang="en-US" b="1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&gt;, </a:t>
            </a:r>
            <a:r>
              <a:rPr lang="en-US" b="1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1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1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'root'</a:t>
            </a:r>
            <a:r>
              <a:rPr lang="en-US" b="1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b="1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serviceWorker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unregister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88900" indent="0">
              <a:buNone/>
            </a:pPr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C399F-4D35-4CE1-AF05-A3B679D3E818}"/>
              </a:ext>
            </a:extLst>
          </p:cNvPr>
          <p:cNvSpPr txBox="1"/>
          <p:nvPr/>
        </p:nvSpPr>
        <p:spPr>
          <a:xfrm>
            <a:off x="4906107" y="4158763"/>
            <a:ext cx="300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Aqui vem o store da aplicação.</a:t>
            </a:r>
          </a:p>
          <a:p>
            <a:r>
              <a:rPr lang="pt-BR" dirty="0"/>
              <a:t>Criaremos o store no próximo slide.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1A089D-26D3-41CE-A9F9-183DB96185DD}"/>
              </a:ext>
            </a:extLst>
          </p:cNvPr>
          <p:cNvCxnSpPr/>
          <p:nvPr/>
        </p:nvCxnSpPr>
        <p:spPr>
          <a:xfrm flipH="1">
            <a:off x="4475283" y="4488552"/>
            <a:ext cx="430824" cy="50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24ABB3-1F77-4BB1-8709-61F1AEDD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Store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838B2-B6E4-4C1A-9B33-AA4B5B624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da-DK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src/store/index.js</a:t>
            </a:r>
            <a:endParaRPr lang="da-DK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"redux"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ReducerRaiz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"../reducers/index"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ReducerRaiz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8900" indent="0">
              <a:buNone/>
            </a:pPr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endParaRPr lang="pt-BR" dirty="0"/>
          </a:p>
          <a:p>
            <a:pPr marL="88900" indent="0">
              <a:buNone/>
            </a:pPr>
            <a:r>
              <a:rPr lang="da-DK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store tem o estado global da aplicação</a:t>
            </a:r>
          </a:p>
          <a:p>
            <a:pPr marL="88900" indent="0">
              <a:buNone/>
            </a:pPr>
            <a:r>
              <a:rPr lang="da-DK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Recebe como parâmetro um reducer</a:t>
            </a:r>
          </a:p>
          <a:p>
            <a:pPr marL="88900" indent="0">
              <a:buNone/>
            </a:pPr>
            <a:endParaRPr lang="da-DK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069C92-E2A7-49C9-852B-A819AE33084E}"/>
              </a:ext>
            </a:extLst>
          </p:cNvPr>
          <p:cNvSpPr txBox="1"/>
          <p:nvPr/>
        </p:nvSpPr>
        <p:spPr>
          <a:xfrm>
            <a:off x="7165730" y="4308231"/>
            <a:ext cx="3179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Aqui vem o </a:t>
            </a:r>
            <a:r>
              <a:rPr lang="pt-BR" dirty="0" err="1"/>
              <a:t>reducer</a:t>
            </a:r>
            <a:r>
              <a:rPr lang="pt-BR" dirty="0"/>
              <a:t> raiz da aplicação.</a:t>
            </a:r>
          </a:p>
          <a:p>
            <a:r>
              <a:rPr lang="pt-BR" dirty="0"/>
              <a:t>Criaremos no próximo slide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E90E68-FB3A-4D25-993F-3AAAC173BEB2}"/>
              </a:ext>
            </a:extLst>
          </p:cNvPr>
          <p:cNvCxnSpPr/>
          <p:nvPr/>
        </p:nvCxnSpPr>
        <p:spPr>
          <a:xfrm flipH="1" flipV="1">
            <a:off x="5943600" y="4018085"/>
            <a:ext cx="1063869" cy="58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8C24B2B-057D-4AD4-A742-21B3D6293159}"/>
                  </a:ext>
                </a:extLst>
              </p14:cNvPr>
              <p14:cNvContentPartPr/>
              <p14:nvPr/>
            </p14:nvContentPartPr>
            <p14:xfrm>
              <a:off x="6153120" y="2260440"/>
              <a:ext cx="4331160" cy="2000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8C24B2B-057D-4AD4-A742-21B3D62931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43760" y="2251080"/>
                <a:ext cx="4349880" cy="20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09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3F2B-BFDA-421F-A80E-F1C5DECA1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44958"/>
            <a:ext cx="11360800" cy="817500"/>
          </a:xfrm>
        </p:spPr>
        <p:txBody>
          <a:bodyPr/>
          <a:lstStyle/>
          <a:p>
            <a:r>
              <a:rPr lang="pt-BR" dirty="0" err="1"/>
              <a:t>Reducers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A847C-1257-45A1-8500-7D7CF6766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832373"/>
            <a:ext cx="11360800" cy="5533261"/>
          </a:xfrm>
        </p:spPr>
        <p:txBody>
          <a:bodyPr/>
          <a:lstStyle/>
          <a:p>
            <a:pPr marL="88900" indent="0">
              <a:buNone/>
            </a:pPr>
            <a:r>
              <a:rPr lang="en-US" sz="20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0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0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/reducers/index.js</a:t>
            </a:r>
            <a:endParaRPr lang="da-DK" sz="2000" b="0" i="1" dirty="0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da-DK" sz="20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reducers mudam o estado</a:t>
            </a:r>
          </a:p>
          <a:p>
            <a:pPr marL="88900" indent="0">
              <a:buNone/>
            </a:pPr>
            <a:r>
              <a:rPr lang="da-DK" sz="20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É somente uma função Javascript</a:t>
            </a:r>
          </a:p>
          <a:p>
            <a:pPr marL="88900" indent="0">
              <a:buNone/>
            </a:pPr>
            <a:r>
              <a:rPr lang="da-DK" sz="20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Recebe dois parâmetros: o estado atual e um ação</a:t>
            </a:r>
          </a:p>
          <a:p>
            <a:pPr marL="88900" indent="0">
              <a:buNone/>
            </a:pPr>
            <a:r>
              <a:rPr lang="da-DK" sz="20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Estado inicial é parâmetro padrão para estado atual</a:t>
            </a:r>
          </a:p>
          <a:p>
            <a:pPr marL="88900" indent="0">
              <a:buNone/>
            </a:pPr>
            <a:r>
              <a:rPr lang="da-DK" sz="2000" i="1" dirty="0">
                <a:solidFill>
                  <a:srgbClr val="7F848E"/>
                </a:solidFill>
                <a:latin typeface="Consolas" panose="020B0609020204030204" pitchFamily="49" charset="0"/>
              </a:rPr>
              <a:t>// Retorna o novo estado</a:t>
            </a:r>
            <a:endParaRPr lang="da-DK" sz="2000" b="0" i="1" dirty="0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88900" indent="0">
              <a:buNone/>
            </a:pPr>
            <a:r>
              <a:rPr lang="pt-BR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	alunos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[</a:t>
            </a:r>
          </a:p>
          <a:p>
            <a:pPr marL="8890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{</a:t>
            </a:r>
            <a:r>
              <a:rPr lang="pt-BR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'joao'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'matricula'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'123'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8890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{</a:t>
            </a:r>
            <a:r>
              <a:rPr lang="pt-BR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'maria'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'matricula'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'456’</a:t>
            </a: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88900" indent="0">
              <a:buNone/>
            </a:pPr>
            <a:r>
              <a:rPr lang="pt-BR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]</a:t>
            </a:r>
          </a:p>
          <a:p>
            <a:pPr marL="88900" indent="0">
              <a:buNone/>
            </a:pP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8900" indent="0">
              <a:buNone/>
            </a:pPr>
            <a:r>
              <a:rPr lang="en-US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reducerRaiz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{    </a:t>
            </a:r>
          </a:p>
          <a:p>
            <a:pPr marL="88900" indent="0">
              <a:buNone/>
            </a:pP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8900" indent="0">
              <a:buNone/>
            </a:pPr>
            <a:r>
              <a:rPr lang="en-US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reducerRaiz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C25FE-9F9C-4F8F-BD76-30F1AFD86D83}"/>
              </a:ext>
            </a:extLst>
          </p:cNvPr>
          <p:cNvSpPr txBox="1"/>
          <p:nvPr/>
        </p:nvSpPr>
        <p:spPr>
          <a:xfrm>
            <a:off x="7192109" y="3807068"/>
            <a:ext cx="2295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Estado inicial da aplicação</a:t>
            </a:r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0542374-8C4D-482C-8997-834E2D016520}"/>
              </a:ext>
            </a:extLst>
          </p:cNvPr>
          <p:cNvSpPr/>
          <p:nvPr/>
        </p:nvSpPr>
        <p:spPr>
          <a:xfrm>
            <a:off x="6515098" y="3235570"/>
            <a:ext cx="518747" cy="146831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7E15A1-FE6F-413C-BB35-CF3E66F95902}"/>
                  </a:ext>
                </a:extLst>
              </p14:cNvPr>
              <p14:cNvContentPartPr/>
              <p14:nvPr/>
            </p14:nvContentPartPr>
            <p14:xfrm>
              <a:off x="5702400" y="1219320"/>
              <a:ext cx="1397160" cy="768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7E15A1-FE6F-413C-BB35-CF3E66F959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3040" y="1209960"/>
                <a:ext cx="1415880" cy="7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491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7804E0-8421-40CE-8518-94101E91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Conectando componentes no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7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10BB5C-918C-466C-99A0-17CB5FA1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Conectando componentes no store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757A5-E487-4D32-815B-C470E9E52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Como sempre, os dados do estado são recebidos via </a:t>
            </a:r>
            <a:r>
              <a:rPr lang="pt-BR" b="1" dirty="0" err="1"/>
              <a:t>props</a:t>
            </a:r>
            <a:endParaRPr lang="pt-BR" b="1" dirty="0"/>
          </a:p>
          <a:p>
            <a:pPr>
              <a:lnSpc>
                <a:spcPct val="150000"/>
              </a:lnSpc>
            </a:pPr>
            <a:r>
              <a:rPr lang="pt-BR" dirty="0"/>
              <a:t>Função </a:t>
            </a:r>
            <a:r>
              <a:rPr lang="pt-BR" b="1" dirty="0" err="1"/>
              <a:t>connect</a:t>
            </a:r>
            <a:r>
              <a:rPr lang="pt-BR" dirty="0"/>
              <a:t> recebe: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1) O componente a ser conectado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2) Uma função que mapeia o </a:t>
            </a:r>
            <a:r>
              <a:rPr lang="pt-BR" b="1" dirty="0"/>
              <a:t>store </a:t>
            </a:r>
            <a:r>
              <a:rPr lang="pt-BR" dirty="0"/>
              <a:t>para o </a:t>
            </a:r>
            <a:r>
              <a:rPr lang="pt-BR" b="1" dirty="0" err="1"/>
              <a:t>props</a:t>
            </a:r>
            <a:r>
              <a:rPr lang="pt-BR" dirty="0"/>
              <a:t> do componente para escolher somente o dado que interessa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1A8333-A5B9-4B02-A8C9-04D51E364033}"/>
                  </a:ext>
                </a:extLst>
              </p14:cNvPr>
              <p14:cNvContentPartPr/>
              <p14:nvPr/>
            </p14:nvContentPartPr>
            <p14:xfrm>
              <a:off x="1193760" y="1828800"/>
              <a:ext cx="6540840" cy="1937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1A8333-A5B9-4B02-A8C9-04D51E3640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4400" y="1819440"/>
                <a:ext cx="6559560" cy="19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903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AE377D-5385-4802-98F6-95DAF6E4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Conectando componentes no store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92B01-AB40-47B6-A139-326DFA19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34207"/>
            <a:ext cx="11360800" cy="4984002"/>
          </a:xfrm>
        </p:spPr>
        <p:txBody>
          <a:bodyPr/>
          <a:lstStyle/>
          <a:p>
            <a:pPr marL="88900" indent="0">
              <a:buNone/>
            </a:pPr>
            <a:r>
              <a:rPr lang="en-US" sz="2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4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/page/</a:t>
            </a:r>
            <a:r>
              <a:rPr lang="en-US" sz="24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ListarAlunos</a:t>
            </a:r>
            <a:r>
              <a:rPr lang="en-US" sz="2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/ListarAlunos.js</a:t>
            </a:r>
            <a:endParaRPr lang="da-DK" sz="2400" b="0" i="1" dirty="0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mapearStateParaProps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   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8900" indent="0">
              <a:buNone/>
            </a:pPr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mapearStateParaProps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ListarAlunos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557318-0E38-4C81-9F3A-182D70CFD9C9}"/>
                  </a:ext>
                </a:extLst>
              </p14:cNvPr>
              <p14:cNvContentPartPr/>
              <p14:nvPr/>
            </p14:nvContentPartPr>
            <p14:xfrm>
              <a:off x="3003480" y="2743200"/>
              <a:ext cx="6039360" cy="165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557318-0E38-4C81-9F3A-182D70CFD9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4120" y="2733840"/>
                <a:ext cx="6058080" cy="167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61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7BDA-EA75-4BB7-9836-62789706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52E74-EC8B-4938-8D0E-4429465F3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ListarAlunos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88900" indent="0">
              <a:buNone/>
            </a:pPr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i="1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props.alunos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08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98192A-866B-406E-9F60-B521B5D9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4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ED0858-8CDB-4E8D-B40E-F418E2F4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Ações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76065-40E6-49B6-B21B-8D9CFCFA4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pt-BR" b="1" dirty="0"/>
              <a:t>As ações tem o seguinte formato:</a:t>
            </a:r>
          </a:p>
          <a:p>
            <a:pPr marL="88900" indent="0">
              <a:buNone/>
            </a:pPr>
            <a:endParaRPr lang="pt-BR" b="1" dirty="0"/>
          </a:p>
          <a:p>
            <a:pPr marL="8890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8900" indent="0">
              <a:buNone/>
            </a:pP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"ADICIONAR_ALUNO"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890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marL="8890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    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victor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890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matricula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"123456"</a:t>
            </a: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890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8900" indent="0">
              <a:buNone/>
            </a:pPr>
            <a:r>
              <a:rPr lang="pt-B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8900" indent="0">
              <a:buNone/>
            </a:pP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08484A-673A-45AC-90BE-3E550B22C42A}"/>
                  </a:ext>
                </a:extLst>
              </p14:cNvPr>
              <p14:cNvContentPartPr/>
              <p14:nvPr/>
            </p14:nvContentPartPr>
            <p14:xfrm>
              <a:off x="1270080" y="2921040"/>
              <a:ext cx="959040" cy="43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08484A-673A-45AC-90BE-3E550B22C4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720" y="2911680"/>
                <a:ext cx="977760" cy="45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989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F9D1-19D5-4828-8DA7-56264524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Criar função para construir ação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5B4E-97B1-4951-BA39-9349352B9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/actions/index.js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ADICIONAR_ALUNO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"../constants"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adicionarAluno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ADICIONAR_ALUNO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890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1322DD-E72B-4083-B928-B00731D8D6B0}"/>
              </a:ext>
            </a:extLst>
          </p:cNvPr>
          <p:cNvCxnSpPr>
            <a:cxnSpLocks/>
          </p:cNvCxnSpPr>
          <p:nvPr/>
        </p:nvCxnSpPr>
        <p:spPr>
          <a:xfrm flipH="1">
            <a:off x="6096000" y="3217985"/>
            <a:ext cx="1799492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915CB7-363A-494C-983E-8E6EC657778A}"/>
              </a:ext>
            </a:extLst>
          </p:cNvPr>
          <p:cNvSpPr txBox="1"/>
          <p:nvPr/>
        </p:nvSpPr>
        <p:spPr>
          <a:xfrm>
            <a:off x="7895492" y="2760785"/>
            <a:ext cx="23123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Função recebe as informações do aluno como objeto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990561-6A77-4296-99F2-FD7F73C67769}"/>
              </a:ext>
            </a:extLst>
          </p:cNvPr>
          <p:cNvCxnSpPr/>
          <p:nvPr/>
        </p:nvCxnSpPr>
        <p:spPr>
          <a:xfrm flipH="1" flipV="1">
            <a:off x="3455377" y="4088423"/>
            <a:ext cx="96715" cy="47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2D0D41-A4F1-4596-B60B-8B6FDC8B7DE3}"/>
              </a:ext>
            </a:extLst>
          </p:cNvPr>
          <p:cNvSpPr txBox="1"/>
          <p:nvPr/>
        </p:nvSpPr>
        <p:spPr>
          <a:xfrm>
            <a:off x="3015762" y="4563208"/>
            <a:ext cx="182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Retorna ação</a:t>
            </a:r>
            <a:r>
              <a:rPr lang="en-US" dirty="0"/>
              <a:t> no </a:t>
            </a:r>
            <a:r>
              <a:rPr lang="en-US" dirty="0" err="1"/>
              <a:t>formato</a:t>
            </a:r>
            <a:r>
              <a:rPr lang="en-US" dirty="0"/>
              <a:t> </a:t>
            </a:r>
            <a:r>
              <a:rPr lang="en-US" dirty="0" err="1"/>
              <a:t>esperado</a:t>
            </a:r>
            <a:endParaRPr lang="pt-B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F8FD79-EDA8-4742-9FC8-E7A5B6F9F846}"/>
              </a:ext>
            </a:extLst>
          </p:cNvPr>
          <p:cNvCxnSpPr/>
          <p:nvPr/>
        </p:nvCxnSpPr>
        <p:spPr>
          <a:xfrm flipH="1">
            <a:off x="4202723" y="1846385"/>
            <a:ext cx="1099039" cy="50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D7E29C-02C6-42AF-9F66-370AABF31503}"/>
              </a:ext>
            </a:extLst>
          </p:cNvPr>
          <p:cNvSpPr txBox="1"/>
          <p:nvPr/>
        </p:nvSpPr>
        <p:spPr>
          <a:xfrm>
            <a:off x="5336931" y="1224626"/>
            <a:ext cx="25585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ADICIONAR_ALUNO é um </a:t>
            </a:r>
            <a:r>
              <a:rPr lang="pt-BR" dirty="0" err="1"/>
              <a:t>string</a:t>
            </a:r>
            <a:r>
              <a:rPr lang="pt-BR" dirty="0"/>
              <a:t> constante que a gente vai armazenar no arquivo de constantes. </a:t>
            </a:r>
          </a:p>
          <a:p>
            <a:r>
              <a:rPr lang="pt-BR" dirty="0"/>
              <a:t>Criaremos no próximo slide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A47CE0-589A-45A3-88B1-D39273EB65C5}"/>
                  </a:ext>
                </a:extLst>
              </p14:cNvPr>
              <p14:cNvContentPartPr/>
              <p14:nvPr/>
            </p14:nvContentPartPr>
            <p14:xfrm>
              <a:off x="2495520" y="1650960"/>
              <a:ext cx="7575840" cy="247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A47CE0-589A-45A3-88B1-D39273EB65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6160" y="1641600"/>
                <a:ext cx="7594560" cy="24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643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DBD5-D0C2-4E13-80BE-4F222AC5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Adicionar constante ao arquivo de constante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8F1A9-5B37-4823-8221-8B1B83CC5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endParaRPr lang="en-US" b="0" i="1" dirty="0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i="1" dirty="0">
              <a:solidFill>
                <a:srgbClr val="7F848E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b="0" i="1" dirty="0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/constants/index.js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ADICIONAR_ALUNO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"ADD_ARTICLE"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08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B564-7B28-4E20-A065-C3058FC7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Adicionar ação ao </a:t>
            </a:r>
            <a:r>
              <a:rPr lang="pt-BR" dirty="0" err="1"/>
              <a:t>reducer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80190-5FD3-4390-BC7C-2AF4DCB55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4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/reducers/index.js</a:t>
            </a:r>
            <a:endParaRPr lang="en-US" sz="1800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reducerRaiz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{    </a:t>
            </a:r>
          </a:p>
          <a:p>
            <a:pPr marL="8890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ADICIONAR_ALUNO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8890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new_aluno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8890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890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matricula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matricula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890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new_alunos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[...</a:t>
            </a:r>
            <a:r>
              <a:rPr lang="en-US" sz="18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8890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new_alunos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new_aluno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new_state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{...</a:t>
            </a:r>
            <a:r>
              <a:rPr lang="en-US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890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new_state</a:t>
            </a:r>
            <a:r>
              <a:rPr lang="en-US" sz="1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new_alunos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new_state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890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8900" indent="0">
              <a:buNone/>
            </a:pPr>
            <a:endParaRPr lang="en-US" sz="1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4AFDE8-4A4B-4CAA-BE22-8849BF3FDA08}"/>
              </a:ext>
            </a:extLst>
          </p:cNvPr>
          <p:cNvCxnSpPr/>
          <p:nvPr/>
        </p:nvCxnSpPr>
        <p:spPr>
          <a:xfrm flipH="1">
            <a:off x="6541477" y="905608"/>
            <a:ext cx="694592" cy="64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E4C07D-0FD0-4A8D-B543-883D344E71C5}"/>
              </a:ext>
            </a:extLst>
          </p:cNvPr>
          <p:cNvSpPr txBox="1"/>
          <p:nvPr/>
        </p:nvSpPr>
        <p:spPr>
          <a:xfrm>
            <a:off x="7288823" y="448408"/>
            <a:ext cx="259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Recebe ação no formato certo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8A06FB-3D42-4996-8047-8943E4B09759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802924" y="2083777"/>
            <a:ext cx="1688122" cy="13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0EAE4B-875F-4389-B8EB-4BF7809C2E63}"/>
              </a:ext>
            </a:extLst>
          </p:cNvPr>
          <p:cNvSpPr txBox="1"/>
          <p:nvPr/>
        </p:nvSpPr>
        <p:spPr>
          <a:xfrm>
            <a:off x="7491046" y="2066192"/>
            <a:ext cx="3228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Verifica qual é a ação a ser executada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EC4DFFA-CA4E-4586-AC44-395B37E1C887}"/>
              </a:ext>
            </a:extLst>
          </p:cNvPr>
          <p:cNvSpPr/>
          <p:nvPr/>
        </p:nvSpPr>
        <p:spPr>
          <a:xfrm>
            <a:off x="6655777" y="2373969"/>
            <a:ext cx="395654" cy="256730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D17A2-26F0-4B19-9153-6E05E54DD677}"/>
              </a:ext>
            </a:extLst>
          </p:cNvPr>
          <p:cNvSpPr txBox="1"/>
          <p:nvPr/>
        </p:nvSpPr>
        <p:spPr>
          <a:xfrm>
            <a:off x="7486648" y="3060499"/>
            <a:ext cx="33278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Executa a inserção do novo aluno.</a:t>
            </a:r>
          </a:p>
          <a:p>
            <a:r>
              <a:rPr lang="pt-BR" b="1" dirty="0"/>
              <a:t>Importante:</a:t>
            </a:r>
            <a:r>
              <a:rPr lang="pt-BR" dirty="0"/>
              <a:t> A função deve retornar um novo estado. Não se pode modificar o estado atual.</a:t>
            </a:r>
          </a:p>
          <a:p>
            <a:r>
              <a:rPr lang="pt-BR" dirty="0"/>
              <a:t>Ou seja, temos que fazer um cópia do estado atual e fazer as modificações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6BD0D3-8438-4D3C-AFEF-AA78329AB18D}"/>
                  </a:ext>
                </a:extLst>
              </p14:cNvPr>
              <p14:cNvContentPartPr/>
              <p14:nvPr/>
            </p14:nvContentPartPr>
            <p14:xfrm>
              <a:off x="6064200" y="1866960"/>
              <a:ext cx="4057920" cy="50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6BD0D3-8438-4D3C-AFEF-AA78329AB1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4840" y="1857600"/>
                <a:ext cx="407664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CF15011-9313-426C-9BE7-DD29482C7C09}"/>
                  </a:ext>
                </a:extLst>
              </p14:cNvPr>
              <p14:cNvContentPartPr/>
              <p14:nvPr/>
            </p14:nvContentPartPr>
            <p14:xfrm>
              <a:off x="1174680" y="1873080"/>
              <a:ext cx="3727800" cy="3213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CF15011-9313-426C-9BE7-DD29482C7C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5320" y="1863720"/>
                <a:ext cx="374652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6982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B15B-3542-4551-80AC-0C5B0E04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Adicionar a função de despachar ação ao </a:t>
            </a:r>
            <a:r>
              <a:rPr lang="pt-BR" dirty="0" err="1"/>
              <a:t>props</a:t>
            </a:r>
            <a:r>
              <a:rPr lang="pt-BR" dirty="0"/>
              <a:t> do componente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6A029-52BD-4A5B-A25B-6C4C05332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/pages/</a:t>
            </a:r>
            <a:r>
              <a:rPr lang="en-US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CadastroAluno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dirty="0">
                <a:latin typeface="Consolas" panose="020B0609020204030204" pitchFamily="49" charset="0"/>
              </a:rPr>
              <a:t>… (final do </a:t>
            </a:r>
            <a:r>
              <a:rPr lang="en-US" dirty="0" err="1">
                <a:latin typeface="Consolas" panose="020B0609020204030204" pitchFamily="49" charset="0"/>
              </a:rPr>
              <a:t>arquivo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mapDispatchToProps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adicionarAluno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matricula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adicionarAluno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matricula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}))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},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mapDispatchToProps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CadastroAluno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8900" indent="0">
              <a:buNone/>
            </a:pPr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2874604-5785-43AC-8E4E-94320846A379}"/>
              </a:ext>
            </a:extLst>
          </p:cNvPr>
          <p:cNvCxnSpPr>
            <a:cxnSpLocks/>
          </p:cNvCxnSpPr>
          <p:nvPr/>
        </p:nvCxnSpPr>
        <p:spPr>
          <a:xfrm flipH="1" flipV="1">
            <a:off x="3516924" y="5301762"/>
            <a:ext cx="852853" cy="49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BB4AE5-285E-4CA1-BEA1-7DD1036A28DB}"/>
              </a:ext>
            </a:extLst>
          </p:cNvPr>
          <p:cNvSpPr txBox="1"/>
          <p:nvPr/>
        </p:nvSpPr>
        <p:spPr>
          <a:xfrm>
            <a:off x="4369777" y="5530362"/>
            <a:ext cx="4611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Usamos novamente a função </a:t>
            </a:r>
            <a:r>
              <a:rPr lang="pt-BR" dirty="0" err="1"/>
              <a:t>connect</a:t>
            </a:r>
            <a:r>
              <a:rPr lang="pt-BR" dirty="0"/>
              <a:t>.</a:t>
            </a:r>
          </a:p>
          <a:p>
            <a:r>
              <a:rPr lang="pt-BR" dirty="0"/>
              <a:t>O segundo argumento dessa função é uma função que adiciona ao </a:t>
            </a:r>
            <a:r>
              <a:rPr lang="pt-BR" dirty="0" err="1"/>
              <a:t>props</a:t>
            </a:r>
            <a:r>
              <a:rPr lang="pt-BR" dirty="0"/>
              <a:t> a função </a:t>
            </a:r>
            <a:r>
              <a:rPr lang="pt-BR" dirty="0" err="1"/>
              <a:t>adicionarAluno</a:t>
            </a:r>
            <a:r>
              <a:rPr lang="pt-BR" dirty="0"/>
              <a:t> que despacha a ação de adicionar alunos.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495CA3-53DB-456C-ABE9-5AF8893B33FE}"/>
              </a:ext>
            </a:extLst>
          </p:cNvPr>
          <p:cNvCxnSpPr/>
          <p:nvPr/>
        </p:nvCxnSpPr>
        <p:spPr>
          <a:xfrm flipH="1">
            <a:off x="5671038" y="1784838"/>
            <a:ext cx="424962" cy="263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BE6C53-52DB-42CD-897C-7BCA46FAD671}"/>
              </a:ext>
            </a:extLst>
          </p:cNvPr>
          <p:cNvSpPr txBox="1"/>
          <p:nvPr/>
        </p:nvSpPr>
        <p:spPr>
          <a:xfrm>
            <a:off x="6097467" y="1460096"/>
            <a:ext cx="288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Recebe automaticamente a função para despachar ações.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453FB9B-617D-4E53-8CC4-C303DA7EDE34}"/>
              </a:ext>
            </a:extLst>
          </p:cNvPr>
          <p:cNvSpPr/>
          <p:nvPr/>
        </p:nvSpPr>
        <p:spPr>
          <a:xfrm>
            <a:off x="9064868" y="2628900"/>
            <a:ext cx="193431" cy="138039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A1E71E-1750-4ED0-A516-F83961D9015C}"/>
              </a:ext>
            </a:extLst>
          </p:cNvPr>
          <p:cNvSpPr txBox="1"/>
          <p:nvPr/>
        </p:nvSpPr>
        <p:spPr>
          <a:xfrm>
            <a:off x="9258299" y="2933328"/>
            <a:ext cx="1912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Retorna um objeto com a função </a:t>
            </a:r>
            <a:r>
              <a:rPr lang="pt-BR" dirty="0" err="1"/>
              <a:t>adicionarAluno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227827-FE05-4AD6-B7F4-D75159F3FEE2}"/>
              </a:ext>
            </a:extLst>
          </p:cNvPr>
          <p:cNvCxnSpPr>
            <a:cxnSpLocks/>
          </p:cNvCxnSpPr>
          <p:nvPr/>
        </p:nvCxnSpPr>
        <p:spPr>
          <a:xfrm flipH="1" flipV="1">
            <a:off x="5200650" y="3758712"/>
            <a:ext cx="682869" cy="31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B03C11-EBFC-4BA1-826B-F88CF77A88F5}"/>
              </a:ext>
            </a:extLst>
          </p:cNvPr>
          <p:cNvSpPr txBox="1"/>
          <p:nvPr/>
        </p:nvSpPr>
        <p:spPr>
          <a:xfrm>
            <a:off x="5964117" y="3808979"/>
            <a:ext cx="2883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Função </a:t>
            </a:r>
            <a:r>
              <a:rPr lang="pt-BR" dirty="0" err="1"/>
              <a:t>adicionarAluno</a:t>
            </a:r>
            <a:r>
              <a:rPr lang="pt-BR" dirty="0"/>
              <a:t> despacha a ação </a:t>
            </a:r>
            <a:r>
              <a:rPr lang="pt-BR" dirty="0" err="1"/>
              <a:t>adicionarAluno</a:t>
            </a:r>
            <a:r>
              <a:rPr lang="pt-BR" dirty="0"/>
              <a:t> (definida no arquivo de ações) com nome e matricula como </a:t>
            </a:r>
            <a:r>
              <a:rPr lang="pt-BR" dirty="0" err="1"/>
              <a:t>payload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39915F-90FA-48DB-BC52-13C2A8057919}"/>
                  </a:ext>
                </a:extLst>
              </p14:cNvPr>
              <p14:cNvContentPartPr/>
              <p14:nvPr/>
            </p14:nvContentPartPr>
            <p14:xfrm>
              <a:off x="2978280" y="2457360"/>
              <a:ext cx="2845080" cy="2705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39915F-90FA-48DB-BC52-13C2A80579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8920" y="2448000"/>
                <a:ext cx="2863800" cy="27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1282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851F-7DB6-443C-9626-843B8E09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Despachar ação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7D6BD-51C6-4752-9C47-E71CEA8EB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/pages/</a:t>
            </a:r>
            <a:r>
              <a:rPr lang="en-US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CadastroAluno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88900" indent="0">
              <a:buNone/>
            </a:pP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submeterFormulario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8900" indent="0">
              <a:buNone/>
            </a:pP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adicionarAluno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matricula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      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matricula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890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})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890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EF3516-E5F3-433B-8BBF-388BA92E4748}"/>
              </a:ext>
            </a:extLst>
          </p:cNvPr>
          <p:cNvCxnSpPr/>
          <p:nvPr/>
        </p:nvCxnSpPr>
        <p:spPr>
          <a:xfrm flipH="1" flipV="1">
            <a:off x="4774223" y="3429000"/>
            <a:ext cx="931985" cy="62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12A80DE-DD89-4517-BBD5-AA8D8042D5E7}"/>
              </a:ext>
            </a:extLst>
          </p:cNvPr>
          <p:cNvSpPr txBox="1"/>
          <p:nvPr/>
        </p:nvSpPr>
        <p:spPr>
          <a:xfrm>
            <a:off x="5673970" y="3957466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Despacho da 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7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B48FA-342D-410F-9D04-B465CC91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Redux</a:t>
            </a:r>
            <a:r>
              <a:rPr lang="pt-BR" dirty="0"/>
              <a:t> Toolkit</a:t>
            </a:r>
            <a:br>
              <a:rPr lang="pt-BR" dirty="0"/>
            </a:br>
            <a:r>
              <a:rPr lang="pt-BR" dirty="0"/>
              <a:t>Simplificando tudo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35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4F17E-8900-463C-A17B-4116B1C6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D14C8-E71D-4A15-BE9B-9D4AEB13B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88900" indent="0" algn="ctr">
              <a:buNone/>
            </a:pPr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@reduxjs/toolkit</a:t>
            </a:r>
          </a:p>
        </p:txBody>
      </p:sp>
    </p:spTree>
    <p:extLst>
      <p:ext uri="{BB962C8B-B14F-4D97-AF65-F5344CB8AC3E}">
        <p14:creationId xmlns:p14="http://schemas.microsoft.com/office/powerpoint/2010/main" val="3094673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4877F2-6930-43EC-A6B7-18BEC859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ConfigureStore</a:t>
            </a:r>
            <a:r>
              <a:rPr lang="pt-BR" dirty="0"/>
              <a:t> – </a:t>
            </a:r>
            <a:r>
              <a:rPr lang="pt-BR" dirty="0" err="1"/>
              <a:t>Refatorando</a:t>
            </a:r>
            <a:r>
              <a:rPr lang="pt-BR" dirty="0"/>
              <a:t> </a:t>
            </a:r>
            <a:r>
              <a:rPr lang="pt-BR" dirty="0" err="1"/>
              <a:t>reducerRaiz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111C8-9B08-4D38-A683-C3C48322F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endParaRPr lang="en-US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da-DK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src/js/store/index.js</a:t>
            </a:r>
            <a:endParaRPr lang="da-DK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matricula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reducerAlunos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0842D6-02C6-4571-9F21-AB00F226915A}"/>
              </a:ext>
            </a:extLst>
          </p:cNvPr>
          <p:cNvCxnSpPr/>
          <p:nvPr/>
        </p:nvCxnSpPr>
        <p:spPr>
          <a:xfrm flipH="1">
            <a:off x="6409592" y="3556511"/>
            <a:ext cx="1134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B851D4-E742-4C53-89EC-878B6648A58F}"/>
              </a:ext>
            </a:extLst>
          </p:cNvPr>
          <p:cNvSpPr txBox="1"/>
          <p:nvPr/>
        </p:nvSpPr>
        <p:spPr>
          <a:xfrm>
            <a:off x="7658100" y="3364215"/>
            <a:ext cx="3457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Aqui vem todos os </a:t>
            </a:r>
            <a:r>
              <a:rPr lang="pt-BR" dirty="0" err="1"/>
              <a:t>reducers</a:t>
            </a:r>
            <a:r>
              <a:rPr lang="pt-BR" dirty="0"/>
              <a:t> da aplicação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5BBC1E-F727-4249-9AAB-11B338ED614E}"/>
                  </a:ext>
                </a:extLst>
              </p14:cNvPr>
              <p14:cNvContentPartPr/>
              <p14:nvPr/>
            </p14:nvContentPartPr>
            <p14:xfrm>
              <a:off x="2476440" y="3613320"/>
              <a:ext cx="3511800" cy="108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5BBC1E-F727-4249-9AAB-11B338ED61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7080" y="3603960"/>
                <a:ext cx="3530520" cy="1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14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C3AD-A70C-4652-8BC0-FFB522D9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ConfigureStore</a:t>
            </a:r>
            <a:r>
              <a:rPr lang="pt-BR" dirty="0"/>
              <a:t> - </a:t>
            </a:r>
            <a:r>
              <a:rPr lang="pt-BR" dirty="0" err="1"/>
              <a:t>Refatorando</a:t>
            </a:r>
            <a:r>
              <a:rPr lang="pt-BR" dirty="0"/>
              <a:t> </a:t>
            </a:r>
            <a:r>
              <a:rPr lang="pt-BR" dirty="0" err="1"/>
              <a:t>reducerRaiz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7BE26-3B65-4715-BEDC-CB633DECC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/reducers/index.js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reducerRaiz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{    </a:t>
            </a:r>
          </a:p>
          <a:p>
            <a:pPr marL="88900" indent="0">
              <a:buNone/>
            </a:pPr>
            <a:r>
              <a:rPr lang="en-US" dirty="0" err="1"/>
              <a:t>vira</a:t>
            </a:r>
            <a:endParaRPr lang="en-US" dirty="0"/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reducerAlunos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8890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B5E12-5F06-47D4-BC05-2FE9F10AD635}"/>
              </a:ext>
            </a:extLst>
          </p:cNvPr>
          <p:cNvSpPr txBox="1"/>
          <p:nvPr/>
        </p:nvSpPr>
        <p:spPr>
          <a:xfrm>
            <a:off x="4774223" y="4158763"/>
            <a:ext cx="377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 </a:t>
            </a:r>
            <a:r>
              <a:rPr lang="pt-BR" dirty="0" err="1"/>
              <a:t>reducer</a:t>
            </a:r>
            <a:r>
              <a:rPr lang="pt-BR" dirty="0"/>
              <a:t> agora só vai tratar da lógica referente a aluno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23D4AF-409C-4556-A0F3-1185BA18FC19}"/>
              </a:ext>
            </a:extLst>
          </p:cNvPr>
          <p:cNvCxnSpPr>
            <a:cxnSpLocks/>
          </p:cNvCxnSpPr>
          <p:nvPr/>
        </p:nvCxnSpPr>
        <p:spPr>
          <a:xfrm flipH="1" flipV="1">
            <a:off x="3727939" y="3789485"/>
            <a:ext cx="1125415" cy="51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076B29-CA99-4726-B929-717196F408F7}"/>
              </a:ext>
            </a:extLst>
          </p:cNvPr>
          <p:cNvCxnSpPr>
            <a:cxnSpLocks/>
          </p:cNvCxnSpPr>
          <p:nvPr/>
        </p:nvCxnSpPr>
        <p:spPr>
          <a:xfrm flipH="1">
            <a:off x="3130062" y="2083777"/>
            <a:ext cx="1397976" cy="349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7CA6A3-DC57-4E91-9935-C021844EFCF1}"/>
              </a:ext>
            </a:extLst>
          </p:cNvPr>
          <p:cNvSpPr txBox="1"/>
          <p:nvPr/>
        </p:nvSpPr>
        <p:spPr>
          <a:xfrm>
            <a:off x="4668716" y="1409440"/>
            <a:ext cx="4167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nosso </a:t>
            </a:r>
            <a:r>
              <a:rPr lang="pt-BR" dirty="0" err="1"/>
              <a:t>reducer</a:t>
            </a:r>
            <a:r>
              <a:rPr lang="pt-BR" dirty="0"/>
              <a:t> raiz antigo vai virar um </a:t>
            </a:r>
            <a:r>
              <a:rPr lang="pt-BR" dirty="0" err="1"/>
              <a:t>reducer</a:t>
            </a:r>
            <a:r>
              <a:rPr lang="pt-BR" dirty="0"/>
              <a:t> que trata só lógica de aluno.</a:t>
            </a:r>
          </a:p>
          <a:p>
            <a:r>
              <a:rPr lang="pt-BR" dirty="0"/>
              <a:t>Agora, não precisamos mais de um </a:t>
            </a:r>
            <a:r>
              <a:rPr lang="pt-BR" dirty="0" err="1"/>
              <a:t>reducer</a:t>
            </a:r>
            <a:r>
              <a:rPr lang="pt-BR" dirty="0"/>
              <a:t> raiz.</a:t>
            </a:r>
          </a:p>
          <a:p>
            <a:r>
              <a:rPr lang="pt-BR" dirty="0"/>
              <a:t>Os </a:t>
            </a:r>
            <a:r>
              <a:rPr lang="pt-BR" dirty="0" err="1"/>
              <a:t>reducers</a:t>
            </a:r>
            <a:r>
              <a:rPr lang="pt-BR" dirty="0"/>
              <a:t> agora serão especializados.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57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6BAF-906E-4F06-AFC3-F29FBCBC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ConfigureStore</a:t>
            </a:r>
            <a:r>
              <a:rPr lang="pt-BR" dirty="0"/>
              <a:t> - </a:t>
            </a:r>
            <a:r>
              <a:rPr lang="pt-BR" dirty="0" err="1"/>
              <a:t>Refatorando</a:t>
            </a:r>
            <a:r>
              <a:rPr lang="pt-BR" dirty="0"/>
              <a:t> </a:t>
            </a:r>
            <a:r>
              <a:rPr lang="pt-BR" dirty="0" err="1"/>
              <a:t>reducerRaiz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1A008-BBB9-4C9C-B2BA-04F2ECDA4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endParaRPr lang="en-US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ListarAlunos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</a:t>
            </a:r>
            <a:endParaRPr lang="en-US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mapearStateParaProps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 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matricula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890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…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221B50-284C-463F-8631-CC900C91F8B1}"/>
              </a:ext>
            </a:extLst>
          </p:cNvPr>
          <p:cNvCxnSpPr/>
          <p:nvPr/>
        </p:nvCxnSpPr>
        <p:spPr>
          <a:xfrm flipH="1" flipV="1">
            <a:off x="5732585" y="3833446"/>
            <a:ext cx="1512277" cy="852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0B59AA-5D5C-476B-94FC-1080663F8D15}"/>
              </a:ext>
            </a:extLst>
          </p:cNvPr>
          <p:cNvSpPr txBox="1"/>
          <p:nvPr/>
        </p:nvSpPr>
        <p:spPr>
          <a:xfrm>
            <a:off x="7447085" y="4510454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ConfigureStore</a:t>
            </a:r>
            <a:r>
              <a:rPr lang="pt-BR" dirty="0"/>
              <a:t> adiciona um novo nível no </a:t>
            </a:r>
            <a:r>
              <a:rPr lang="pt-BR" dirty="0" err="1"/>
              <a:t>state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EB8132-BED4-4137-8AF2-E9224F69E082}"/>
                  </a:ext>
                </a:extLst>
              </p14:cNvPr>
              <p14:cNvContentPartPr/>
              <p14:nvPr/>
            </p14:nvContentPartPr>
            <p14:xfrm>
              <a:off x="4648320" y="3625920"/>
              <a:ext cx="1479960" cy="4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EB8132-BED4-4137-8AF2-E9224F69E0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8960" y="3616560"/>
                <a:ext cx="149868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5682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F881-708A-4389-8744-1CAB045E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Criando novo </a:t>
            </a:r>
            <a:r>
              <a:rPr lang="pt-BR" dirty="0" err="1"/>
              <a:t>reducer</a:t>
            </a:r>
            <a:r>
              <a:rPr lang="pt-BR" dirty="0"/>
              <a:t> – </a:t>
            </a:r>
            <a:r>
              <a:rPr lang="pt-BR" dirty="0" err="1"/>
              <a:t>Action</a:t>
            </a:r>
            <a:r>
              <a:rPr lang="pt-BR" dirty="0"/>
              <a:t> com </a:t>
            </a:r>
            <a:r>
              <a:rPr lang="pt-BR" dirty="0" err="1"/>
              <a:t>createAction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86641-A1A0-4FC0-BB86-206AEC7B0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/actions/auth.js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createAction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createAction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"LOGIN_USUARIO"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createAction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"LOGOUT_USUARIO"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890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2894F7-48DF-4388-8E0E-725252268331}"/>
              </a:ext>
            </a:extLst>
          </p:cNvPr>
          <p:cNvCxnSpPr/>
          <p:nvPr/>
        </p:nvCxnSpPr>
        <p:spPr>
          <a:xfrm flipV="1">
            <a:off x="4554415" y="3429000"/>
            <a:ext cx="0" cy="37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8FF332-B849-4015-9602-731C869002EA}"/>
              </a:ext>
            </a:extLst>
          </p:cNvPr>
          <p:cNvSpPr txBox="1"/>
          <p:nvPr/>
        </p:nvSpPr>
        <p:spPr>
          <a:xfrm>
            <a:off x="1547822" y="3894992"/>
            <a:ext cx="6013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createAction</a:t>
            </a:r>
            <a:r>
              <a:rPr lang="pt-BR" dirty="0"/>
              <a:t> faz exatamente a mesma coisa que fazíamos manualmente.</a:t>
            </a:r>
          </a:p>
          <a:p>
            <a:r>
              <a:rPr lang="pt-BR" dirty="0"/>
              <a:t>Também podemos dispensar o arquivo de constantes agora.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F4A969-00DF-400A-8B31-20F8FB415BC8}"/>
                  </a:ext>
                </a:extLst>
              </p14:cNvPr>
              <p14:cNvContentPartPr/>
              <p14:nvPr/>
            </p14:nvContentPartPr>
            <p14:xfrm>
              <a:off x="2705040" y="2787480"/>
              <a:ext cx="8280720" cy="28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F4A969-00DF-400A-8B31-20F8FB415B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5680" y="2778120"/>
                <a:ext cx="8299440" cy="28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15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Motivação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Aplicações </a:t>
            </a:r>
            <a:r>
              <a:rPr lang="pt-BR" dirty="0" err="1"/>
              <a:t>Frontend</a:t>
            </a:r>
            <a:r>
              <a:rPr lang="pt-BR" dirty="0"/>
              <a:t> gerenciam muitos dados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Dados sobre os clientes (nome, </a:t>
            </a:r>
            <a:r>
              <a:rPr lang="pt-BR" dirty="0" err="1"/>
              <a:t>cpf</a:t>
            </a:r>
            <a:r>
              <a:rPr lang="pt-BR" dirty="0"/>
              <a:t>, compras)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Dados sobre posts</a:t>
            </a:r>
          </a:p>
          <a:p>
            <a:pPr>
              <a:lnSpc>
                <a:spcPct val="150000"/>
              </a:lnSpc>
            </a:pPr>
            <a:r>
              <a:rPr lang="pt-BR" dirty="0"/>
              <a:t>Onde guardar esses dados?</a:t>
            </a:r>
          </a:p>
          <a:p>
            <a:pPr>
              <a:lnSpc>
                <a:spcPct val="150000"/>
              </a:lnSpc>
            </a:pPr>
            <a:r>
              <a:rPr lang="pt-BR" dirty="0"/>
              <a:t>Onde colocar a lógica da aplicação?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Dados acabam fincando espalhados pela aplicação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3C7AE1-3F28-4EE0-8F44-A6382554F0B5}"/>
                  </a:ext>
                </a:extLst>
              </p14:cNvPr>
              <p14:cNvContentPartPr/>
              <p14:nvPr/>
            </p14:nvContentPartPr>
            <p14:xfrm>
              <a:off x="1339920" y="863640"/>
              <a:ext cx="6090120" cy="4553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3C7AE1-3F28-4EE0-8F44-A6382554F0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560" y="854280"/>
                <a:ext cx="6108840" cy="457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CF9D-BCD8-4401-9C14-3A7930AE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Criando novo </a:t>
            </a:r>
            <a:r>
              <a:rPr lang="pt-BR" dirty="0" err="1"/>
              <a:t>reducer</a:t>
            </a:r>
            <a:r>
              <a:rPr lang="pt-BR" dirty="0"/>
              <a:t> – </a:t>
            </a:r>
            <a:r>
              <a:rPr lang="pt-BR" dirty="0" err="1"/>
              <a:t>Reducer</a:t>
            </a:r>
            <a:r>
              <a:rPr lang="pt-BR" dirty="0"/>
              <a:t> com </a:t>
            </a:r>
            <a:r>
              <a:rPr lang="pt-BR" dirty="0" err="1"/>
              <a:t>createReducer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6BE0E-AA49-4D2D-A745-1FC13837D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20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20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0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/reducers/auth.js</a:t>
            </a:r>
            <a:endParaRPr lang="en-US" sz="2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20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createReducer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20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8900" indent="0">
              <a:buNone/>
            </a:pPr>
            <a:r>
              <a:rPr lang="en-US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20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"../actions/auth"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auth_state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88900" indent="0">
              <a:buNone/>
            </a:pP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logado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8900" indent="0">
              <a:buNone/>
            </a:pP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authReducer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createReducer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auth_state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{</a:t>
            </a:r>
          </a:p>
          <a:p>
            <a:pPr marL="88900" indent="0">
              <a:buNone/>
            </a:pP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en-US" sz="20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sz="20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88900" indent="0">
              <a:buNone/>
            </a:pP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2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logado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pPr marL="88900" indent="0">
              <a:buNone/>
            </a:pP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lang="en-US" sz="20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sz="20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20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88900" indent="0">
              <a:buNone/>
            </a:pP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"logout"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0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20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logado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20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8900" indent="0">
              <a:buNone/>
            </a:pPr>
            <a:r>
              <a:rPr lang="en-US" sz="20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88900" indent="0">
              <a:buNone/>
            </a:pPr>
            <a:endParaRPr lang="en-US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4B3BFE-9A95-448C-912F-F90CE05A0F43}"/>
              </a:ext>
            </a:extLst>
          </p:cNvPr>
          <p:cNvCxnSpPr/>
          <p:nvPr/>
        </p:nvCxnSpPr>
        <p:spPr>
          <a:xfrm flipH="1">
            <a:off x="3657600" y="2831122"/>
            <a:ext cx="589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5EC1E3-9D11-4A3B-B822-78E748866FDE}"/>
              </a:ext>
            </a:extLst>
          </p:cNvPr>
          <p:cNvSpPr txBox="1"/>
          <p:nvPr/>
        </p:nvSpPr>
        <p:spPr>
          <a:xfrm>
            <a:off x="4299438" y="2649884"/>
            <a:ext cx="358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Estado relativo ao </a:t>
            </a:r>
            <a:r>
              <a:rPr lang="pt-BR" dirty="0" err="1"/>
              <a:t>reducer</a:t>
            </a:r>
            <a:r>
              <a:rPr lang="pt-BR" dirty="0"/>
              <a:t> de autenticação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DDD59B-E844-422A-B847-B5A0E63057FE}"/>
              </a:ext>
            </a:extLst>
          </p:cNvPr>
          <p:cNvCxnSpPr>
            <a:cxnSpLocks/>
          </p:cNvCxnSpPr>
          <p:nvPr/>
        </p:nvCxnSpPr>
        <p:spPr>
          <a:xfrm flipH="1">
            <a:off x="6189785" y="2831122"/>
            <a:ext cx="2145323" cy="59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05579E-D25A-4365-9D21-CE8B7C93C498}"/>
              </a:ext>
            </a:extLst>
          </p:cNvPr>
          <p:cNvSpPr txBox="1"/>
          <p:nvPr/>
        </p:nvSpPr>
        <p:spPr>
          <a:xfrm>
            <a:off x="8379353" y="2326718"/>
            <a:ext cx="3283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createReducer</a:t>
            </a:r>
            <a:r>
              <a:rPr lang="pt-BR" dirty="0"/>
              <a:t> recebe dois parâmetros: 1) o estado inicial e um objeto que contém os </a:t>
            </a:r>
            <a:r>
              <a:rPr lang="pt-BR" dirty="0" err="1"/>
              <a:t>reducers</a:t>
            </a:r>
            <a:r>
              <a:rPr lang="pt-BR" dirty="0"/>
              <a:t> de autenticação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F24777-C2C7-4061-9D7F-32310EF09D00}"/>
              </a:ext>
            </a:extLst>
          </p:cNvPr>
          <p:cNvCxnSpPr>
            <a:cxnSpLocks/>
          </p:cNvCxnSpPr>
          <p:nvPr/>
        </p:nvCxnSpPr>
        <p:spPr>
          <a:xfrm flipH="1">
            <a:off x="4679578" y="4374777"/>
            <a:ext cx="1637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37C596-2AE4-4F06-98CB-1DB7E76AB704}"/>
              </a:ext>
            </a:extLst>
          </p:cNvPr>
          <p:cNvSpPr txBox="1"/>
          <p:nvPr/>
        </p:nvSpPr>
        <p:spPr>
          <a:xfrm>
            <a:off x="6409765" y="4123765"/>
            <a:ext cx="4867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Não precisamos mais fazer cópia do objeto! </a:t>
            </a:r>
          </a:p>
          <a:p>
            <a:r>
              <a:rPr lang="pt-BR" dirty="0"/>
              <a:t>- </a:t>
            </a:r>
            <a:r>
              <a:rPr lang="pt-BR" dirty="0" err="1"/>
              <a:t>Redux</a:t>
            </a:r>
            <a:r>
              <a:rPr lang="pt-BR" dirty="0"/>
              <a:t> tools faz essa cópia por debaixo dos panos </a:t>
            </a:r>
          </a:p>
          <a:p>
            <a:r>
              <a:rPr lang="pt-BR" dirty="0"/>
              <a:t>- Podemos fazer modificações diretamente no </a:t>
            </a:r>
            <a:r>
              <a:rPr lang="pt-BR" dirty="0" err="1"/>
              <a:t>state</a:t>
            </a:r>
            <a:r>
              <a:rPr lang="pt-BR" dirty="0"/>
              <a:t> pois ele é já vai ser uma cópia do estado atual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4DE453-12BB-46E0-84C1-995F3B316099}"/>
              </a:ext>
            </a:extLst>
          </p:cNvPr>
          <p:cNvCxnSpPr/>
          <p:nvPr/>
        </p:nvCxnSpPr>
        <p:spPr>
          <a:xfrm flipV="1">
            <a:off x="663388" y="4123765"/>
            <a:ext cx="367553" cy="34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39C464-6D42-4E2D-8E5E-8E4930061522}"/>
              </a:ext>
            </a:extLst>
          </p:cNvPr>
          <p:cNvSpPr txBox="1"/>
          <p:nvPr/>
        </p:nvSpPr>
        <p:spPr>
          <a:xfrm>
            <a:off x="267180" y="4531488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Ação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5E8E0EB-5129-4AC0-BF5D-3929C8A0EC7E}"/>
                  </a:ext>
                </a:extLst>
              </p14:cNvPr>
              <p14:cNvContentPartPr/>
              <p14:nvPr/>
            </p14:nvContentPartPr>
            <p14:xfrm>
              <a:off x="4444920" y="2755800"/>
              <a:ext cx="6420240" cy="107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5E8E0EB-5129-4AC0-BF5D-3929C8A0EC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5560" y="2746440"/>
                <a:ext cx="6438960" cy="10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03115D-09CC-4FD8-97F9-8716B82196F3}"/>
                  </a:ext>
                </a:extLst>
              </p14:cNvPr>
              <p14:cNvContentPartPr/>
              <p14:nvPr/>
            </p14:nvContentPartPr>
            <p14:xfrm>
              <a:off x="1276200" y="3790800"/>
              <a:ext cx="6331320" cy="200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03115D-09CC-4FD8-97F9-8716B82196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6840" y="3781440"/>
                <a:ext cx="6350040" cy="20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1262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8ED0-732D-471F-B561-E8A8A8E2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Criando novo </a:t>
            </a:r>
            <a:r>
              <a:rPr lang="pt-BR" dirty="0" err="1"/>
              <a:t>reducer</a:t>
            </a:r>
            <a:r>
              <a:rPr lang="pt-BR" dirty="0"/>
              <a:t> – Adicionar no store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67716-CEDF-4CA9-AB38-A20F1EA5F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1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8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800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8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/store/index.js</a:t>
            </a:r>
            <a:endParaRPr lang="en-US" sz="1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createStore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"redux"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"@</a:t>
            </a:r>
            <a:r>
              <a:rPr lang="en-US" sz="1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reduxjs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/toolkit"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reducerAlunos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"../reducers/index"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8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authReducer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"../reducers/auth"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configureStore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8890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reducer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pPr marL="8890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matricula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reducerAlunos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890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authReducer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8890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8890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8900" indent="0">
              <a:buNone/>
            </a:pP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b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614566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CD9E-DAFA-45EF-9B3C-2C7FF6F3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69910"/>
            <a:ext cx="11360800" cy="817500"/>
          </a:xfrm>
        </p:spPr>
        <p:txBody>
          <a:bodyPr/>
          <a:lstStyle/>
          <a:p>
            <a:r>
              <a:rPr lang="pt-BR" dirty="0"/>
              <a:t>4. Despachar ação - não muda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409EC-0D8B-420D-8FF5-E04A13A9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6185" y="852854"/>
            <a:ext cx="11667392" cy="5835236"/>
          </a:xfrm>
        </p:spPr>
        <p:txBody>
          <a:bodyPr numCol="2"/>
          <a:lstStyle/>
          <a:p>
            <a:pPr marL="88900" indent="0">
              <a:buNone/>
            </a:pP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{ </a:t>
            </a:r>
            <a:r>
              <a:rPr 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'react'</a:t>
            </a:r>
            <a:endParaRPr lang="en-US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'react-redux'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'../actions/auth'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b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BotaoLogin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88900" indent="0">
              <a:buNone/>
            </a:pPr>
            <a:b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alternarLogin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() 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</a:t>
            </a:r>
          </a:p>
          <a:p>
            <a:pPr marL="8890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logado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8890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deslogar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8890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}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890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logar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8890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8890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8900" indent="0">
              <a:buNone/>
            </a:pPr>
            <a:b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pPr marL="8890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pPr marL="8890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    &lt;</a:t>
            </a:r>
            <a:r>
              <a:rPr 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1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1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alternarLogin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logado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logado</a:t>
            </a:r>
            <a:r>
              <a:rPr 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nao</a:t>
            </a:r>
            <a:r>
              <a:rPr 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logado</a:t>
            </a:r>
            <a:r>
              <a:rPr lang="en-US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    &lt;/</a:t>
            </a:r>
            <a:r>
              <a:rPr 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pPr marL="8890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890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8900" indent="0">
              <a:buNone/>
            </a:pP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mapearStateParaProps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 </a:t>
            </a:r>
          </a:p>
          <a:p>
            <a:pPr marL="8890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logado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400" b="0" i="1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logado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890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8900" indent="0">
              <a:buNone/>
            </a:pPr>
            <a:b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mapDispatchToProps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i="1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8890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8890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logar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() 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pPr marL="8890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deslogar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 () 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pPr marL="8890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8900" indent="0">
              <a:buNone/>
            </a:pP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8900" indent="0">
              <a:buNone/>
            </a:pPr>
            <a:b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mapearStateParaProps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mapDispatchToProps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BotaoLogin</a:t>
            </a:r>
            <a: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8900" indent="0">
              <a:buNone/>
            </a:pPr>
            <a:br>
              <a:rPr lang="en-US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DC5B5E-E767-4DBA-9E7A-EAEB5A55BA0F}"/>
                  </a:ext>
                </a:extLst>
              </p14:cNvPr>
              <p14:cNvContentPartPr/>
              <p14:nvPr/>
            </p14:nvContentPartPr>
            <p14:xfrm>
              <a:off x="4032360" y="673200"/>
              <a:ext cx="1410120" cy="1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DC5B5E-E767-4DBA-9E7A-EAEB5A55BA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3000" y="663840"/>
                <a:ext cx="142884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562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258600-D886-4B05-AC75-D173B6F5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Ações Assíncronas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40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DE0A3-8C83-4CD5-BE3C-04AB6B09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Redux-thunk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5C2E1-5657-4CD4-8585-170748EA0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Redux-thunk</a:t>
            </a:r>
            <a:r>
              <a:rPr lang="pt-BR" dirty="0"/>
              <a:t> é um biblioteca que permite </a:t>
            </a:r>
            <a:r>
              <a:rPr lang="pt-BR" b="1" dirty="0" err="1"/>
              <a:t>actions</a:t>
            </a:r>
            <a:r>
              <a:rPr lang="pt-BR" dirty="0"/>
              <a:t> assíncronas</a:t>
            </a:r>
          </a:p>
          <a:p>
            <a:r>
              <a:rPr lang="pt-BR" dirty="0"/>
              <a:t>Agora, as </a:t>
            </a:r>
            <a:r>
              <a:rPr lang="pt-BR" b="1" dirty="0" err="1"/>
              <a:t>actions</a:t>
            </a:r>
            <a:r>
              <a:rPr lang="pt-BR" dirty="0"/>
              <a:t> podem retorna função que são executadas assincronamente</a:t>
            </a:r>
          </a:p>
          <a:p>
            <a:r>
              <a:rPr lang="pt-BR" dirty="0"/>
              <a:t>Essa função pode </a:t>
            </a:r>
          </a:p>
          <a:p>
            <a:pPr lvl="1">
              <a:spcBef>
                <a:spcPts val="0"/>
              </a:spcBef>
            </a:pPr>
            <a:r>
              <a:rPr lang="pt-BR" dirty="0"/>
              <a:t>disparar outras </a:t>
            </a:r>
            <a:r>
              <a:rPr lang="pt-BR" dirty="0" err="1"/>
              <a:t>actions</a:t>
            </a:r>
            <a:endParaRPr lang="pt-BR" dirty="0"/>
          </a:p>
          <a:p>
            <a:pPr lvl="1">
              <a:spcBef>
                <a:spcPts val="0"/>
              </a:spcBef>
            </a:pPr>
            <a:r>
              <a:rPr lang="pt-BR" dirty="0"/>
              <a:t>executar troca de página</a:t>
            </a:r>
          </a:p>
          <a:p>
            <a:pPr lvl="1">
              <a:spcBef>
                <a:spcPts val="0"/>
              </a:spcBef>
            </a:pPr>
            <a:r>
              <a:rPr lang="pt-BR" dirty="0"/>
              <a:t>consultar local </a:t>
            </a:r>
            <a:r>
              <a:rPr lang="pt-BR" dirty="0" err="1"/>
              <a:t>storage</a:t>
            </a:r>
            <a:endParaRPr lang="pt-BR" dirty="0"/>
          </a:p>
          <a:p>
            <a:pPr lvl="1">
              <a:spcBef>
                <a:spcPts val="0"/>
              </a:spcBef>
            </a:pPr>
            <a:r>
              <a:rPr lang="pt-BR" dirty="0"/>
              <a:t>consultar estado global</a:t>
            </a:r>
          </a:p>
          <a:p>
            <a:r>
              <a:rPr lang="pt-BR" dirty="0"/>
              <a:t>Adotaremos a ideia de </a:t>
            </a:r>
            <a:r>
              <a:rPr lang="pt-BR" b="1" dirty="0" err="1"/>
              <a:t>fat</a:t>
            </a:r>
            <a:r>
              <a:rPr lang="pt-BR" b="1" dirty="0"/>
              <a:t> </a:t>
            </a:r>
            <a:r>
              <a:rPr lang="pt-BR" b="1" dirty="0" err="1"/>
              <a:t>action</a:t>
            </a:r>
            <a:r>
              <a:rPr lang="pt-BR" b="1" dirty="0"/>
              <a:t> - </a:t>
            </a:r>
            <a:r>
              <a:rPr lang="pt-BR" b="1" dirty="0" err="1"/>
              <a:t>thin</a:t>
            </a:r>
            <a:r>
              <a:rPr lang="pt-BR" b="1" dirty="0"/>
              <a:t> </a:t>
            </a:r>
            <a:r>
              <a:rPr lang="pt-BR" b="1" dirty="0" err="1"/>
              <a:t>reducers</a:t>
            </a:r>
            <a:endParaRPr lang="pt-BR" b="1" dirty="0"/>
          </a:p>
          <a:p>
            <a:pPr lvl="1">
              <a:spcBef>
                <a:spcPts val="0"/>
              </a:spcBef>
            </a:pPr>
            <a:r>
              <a:rPr lang="pt-BR" dirty="0"/>
              <a:t>As </a:t>
            </a:r>
            <a:r>
              <a:rPr lang="pt-BR" b="1" dirty="0" err="1"/>
              <a:t>actions</a:t>
            </a:r>
            <a:r>
              <a:rPr lang="pt-BR" dirty="0"/>
              <a:t> contém a lógica, requisições ao servidor...</a:t>
            </a:r>
          </a:p>
          <a:p>
            <a:pPr lvl="1">
              <a:spcBef>
                <a:spcPts val="0"/>
              </a:spcBef>
            </a:pPr>
            <a:r>
              <a:rPr lang="pt-BR" b="1" dirty="0" err="1"/>
              <a:t>Reducer</a:t>
            </a:r>
            <a:r>
              <a:rPr lang="pt-BR" b="1" dirty="0"/>
              <a:t> </a:t>
            </a:r>
            <a:r>
              <a:rPr lang="pt-BR" dirty="0"/>
              <a:t>contém somente um pouco de código para modificar o estado global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278401-B81B-498F-81E4-9C21E9BB57F3}"/>
                  </a:ext>
                </a:extLst>
              </p14:cNvPr>
              <p14:cNvContentPartPr/>
              <p14:nvPr/>
            </p14:nvContentPartPr>
            <p14:xfrm>
              <a:off x="1492200" y="1689120"/>
              <a:ext cx="8287200" cy="3384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278401-B81B-498F-81E4-9C21E9BB57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2840" y="1679760"/>
                <a:ext cx="8305920" cy="34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139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F24ED-AFB9-45E2-AB28-5A10760B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301752"/>
            <a:ext cx="11360800" cy="5790081"/>
          </a:xfrm>
        </p:spPr>
        <p:txBody>
          <a:bodyPr/>
          <a:lstStyle/>
          <a:p>
            <a:pPr marL="88900" indent="0">
              <a:buNone/>
            </a:pPr>
            <a:r>
              <a:rPr lang="en-US" sz="1800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sz="1800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/actions/alunos.js</a:t>
            </a:r>
            <a:endParaRPr lang="en-US" sz="1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1800" b="0" dirty="0">
              <a:solidFill>
                <a:srgbClr val="D49FF4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8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E9B684"/>
                </a:solidFill>
                <a:effectLst/>
                <a:latin typeface="Consolas" panose="020B0609020204030204" pitchFamily="49" charset="0"/>
              </a:rPr>
              <a:t>fetchAlunosSucesso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createAction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"FETCH_ALUNOS_SUCESSO"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8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E9B684"/>
                </a:solidFill>
                <a:effectLst/>
                <a:latin typeface="Consolas" panose="020B0609020204030204" pitchFamily="49" charset="0"/>
              </a:rPr>
              <a:t>fetchAlunosIniciado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createAction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"FETCH_ALUNOS_INICIADO"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b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E9B684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"http://rest.learncode.academy/api/victor/alunos"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1800" b="0" dirty="0">
              <a:solidFill>
                <a:srgbClr val="D49FF4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8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fetchAlunos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(dispatch,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getState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fetchAlunosIniciado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());</a:t>
            </a:r>
            <a:endParaRPr lang="en-US" sz="1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({</a:t>
            </a:r>
            <a:endParaRPr lang="en-US" sz="1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method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70F49C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url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baseURL</a:t>
            </a:r>
            <a:endParaRPr lang="en-US" sz="1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US" sz="1800" b="0" dirty="0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(response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pPr marL="88900" indent="0"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800" b="0" dirty="0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fetchAlunosSucesso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800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sz="1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sz="1800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B32C8-A39A-4028-A70B-4C2EBDEA62E1}"/>
              </a:ext>
            </a:extLst>
          </p:cNvPr>
          <p:cNvSpPr txBox="1"/>
          <p:nvPr/>
        </p:nvSpPr>
        <p:spPr>
          <a:xfrm>
            <a:off x="7095744" y="30175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786BD1-82E3-450A-A6A1-4A73EFC0E4A2}"/>
              </a:ext>
            </a:extLst>
          </p:cNvPr>
          <p:cNvCxnSpPr/>
          <p:nvPr/>
        </p:nvCxnSpPr>
        <p:spPr>
          <a:xfrm flipH="1">
            <a:off x="6096000" y="539496"/>
            <a:ext cx="350520" cy="384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5FF65F9-319F-4333-90E2-A59CF8EC460C}"/>
              </a:ext>
            </a:extLst>
          </p:cNvPr>
          <p:cNvSpPr txBox="1"/>
          <p:nvPr/>
        </p:nvSpPr>
        <p:spPr>
          <a:xfrm>
            <a:off x="6528816" y="301752"/>
            <a:ext cx="35204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Duas ações para indicar que a requisição começou e outra para indicar que terminou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C0C7CF-99AD-46CE-AFE8-0B1DB556A3DE}"/>
              </a:ext>
            </a:extLst>
          </p:cNvPr>
          <p:cNvCxnSpPr/>
          <p:nvPr/>
        </p:nvCxnSpPr>
        <p:spPr>
          <a:xfrm flipH="1">
            <a:off x="5303520" y="2770632"/>
            <a:ext cx="792480" cy="26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6C76F9-63ED-433D-A15B-119FA5D04632}"/>
              </a:ext>
            </a:extLst>
          </p:cNvPr>
          <p:cNvSpPr txBox="1"/>
          <p:nvPr/>
        </p:nvSpPr>
        <p:spPr>
          <a:xfrm>
            <a:off x="6245352" y="2468879"/>
            <a:ext cx="46341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Função vai ser executada assincronamente.</a:t>
            </a:r>
          </a:p>
          <a:p>
            <a:r>
              <a:rPr lang="en-US" dirty="0"/>
              <a:t>-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recebe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dispatch para </a:t>
            </a:r>
            <a:r>
              <a:rPr lang="en-US" dirty="0" err="1"/>
              <a:t>despachar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actions e </a:t>
            </a:r>
            <a:r>
              <a:rPr lang="en-US" dirty="0" err="1"/>
              <a:t>recebe</a:t>
            </a:r>
            <a:r>
              <a:rPr lang="en-US" dirty="0"/>
              <a:t> </a:t>
            </a:r>
            <a:r>
              <a:rPr lang="en-US" dirty="0" err="1"/>
              <a:t>getState</a:t>
            </a:r>
            <a:r>
              <a:rPr lang="en-US" dirty="0"/>
              <a:t> para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global</a:t>
            </a:r>
          </a:p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FC23CB-F0C9-4810-81EE-6D8CA84C07B4}"/>
              </a:ext>
            </a:extLst>
          </p:cNvPr>
          <p:cNvCxnSpPr/>
          <p:nvPr/>
        </p:nvCxnSpPr>
        <p:spPr>
          <a:xfrm flipH="1" flipV="1">
            <a:off x="5303520" y="3638430"/>
            <a:ext cx="593427" cy="159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1CB8E9-7419-49E0-A991-D8BC3CD173A9}"/>
              </a:ext>
            </a:extLst>
          </p:cNvPr>
          <p:cNvSpPr txBox="1"/>
          <p:nvPr/>
        </p:nvSpPr>
        <p:spPr>
          <a:xfrm>
            <a:off x="6046299" y="3638430"/>
            <a:ext cx="4302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Dispara </a:t>
            </a:r>
            <a:r>
              <a:rPr lang="pt-BR" dirty="0" err="1"/>
              <a:t>action</a:t>
            </a:r>
            <a:r>
              <a:rPr lang="pt-BR" dirty="0"/>
              <a:t> para indicar que requisição começou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D79DAA-5EF9-40E9-ADFC-B4264FFB2F84}"/>
              </a:ext>
            </a:extLst>
          </p:cNvPr>
          <p:cNvCxnSpPr/>
          <p:nvPr/>
        </p:nvCxnSpPr>
        <p:spPr>
          <a:xfrm flipH="1">
            <a:off x="7735078" y="5012554"/>
            <a:ext cx="429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3D2A07-86A2-48BD-847F-CBB626AE7641}"/>
              </a:ext>
            </a:extLst>
          </p:cNvPr>
          <p:cNvSpPr txBox="1"/>
          <p:nvPr/>
        </p:nvSpPr>
        <p:spPr>
          <a:xfrm>
            <a:off x="8266992" y="4858665"/>
            <a:ext cx="340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Dispara </a:t>
            </a:r>
            <a:r>
              <a:rPr lang="pt-BR" dirty="0" err="1"/>
              <a:t>action</a:t>
            </a:r>
            <a:r>
              <a:rPr lang="pt-BR" dirty="0"/>
              <a:t> para indicar que terminou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D4CB785-8B6D-4C0F-BD02-E276BD4D1A53}"/>
                  </a:ext>
                </a:extLst>
              </p14:cNvPr>
              <p14:cNvContentPartPr/>
              <p14:nvPr/>
            </p14:nvContentPartPr>
            <p14:xfrm>
              <a:off x="1092240" y="2857680"/>
              <a:ext cx="4026240" cy="302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D4CB785-8B6D-4C0F-BD02-E276BD4D1A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880" y="2848320"/>
                <a:ext cx="4044960" cy="30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3300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ABC5-841C-45C1-BD7D-ACC3B2FA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E8550-244A-4106-B29D-C7ED1C490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/reducers/alunos.js</a:t>
            </a:r>
            <a:endParaRPr lang="en-US" b="0" dirty="0">
              <a:solidFill>
                <a:srgbClr val="D49FF4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E9B684"/>
                </a:solidFill>
                <a:effectLst/>
                <a:latin typeface="Consolas" panose="020B0609020204030204" pitchFamily="49" charset="0"/>
              </a:rPr>
              <a:t>reducerAlunos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createReducer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initialState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fetchAlunosIniciado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]: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(state,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action)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9B684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fetchAlunosSucesso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]: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(state,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action)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91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A1F69-68DA-43C7-AF68-C9440A8C5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292608"/>
            <a:ext cx="11360800" cy="5799225"/>
          </a:xfrm>
        </p:spPr>
        <p:txBody>
          <a:bodyPr/>
          <a:lstStyle/>
          <a:p>
            <a:pPr marL="88900" indent="0">
              <a:buNone/>
            </a:pPr>
            <a:r>
              <a:rPr lang="pt-BR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// /</a:t>
            </a:r>
            <a:r>
              <a:rPr lang="pt-BR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/paginas/</a:t>
            </a:r>
            <a:r>
              <a:rPr lang="pt-BR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ListarAlunos</a:t>
            </a:r>
            <a:r>
              <a:rPr lang="pt-BR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/ListarAlunos.js</a:t>
            </a:r>
            <a:endParaRPr lang="en-US" dirty="0"/>
          </a:p>
          <a:p>
            <a:pPr marL="88900" indent="0">
              <a:buNone/>
            </a:pPr>
            <a:r>
              <a:rPr lang="en-US" dirty="0"/>
              <a:t>…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E9B68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fetchAlunos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r>
              <a:rPr lang="en-US" dirty="0"/>
              <a:t>…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mapDispatchToProps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(dispatch)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fetchAlunos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fetchAlunos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()),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mapearStateParaProps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mapDispatchToProps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ListarAlunos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15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B192-489F-4C38-858A-B83C86B3C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Simplificando slide anterior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A1F69-68DA-43C7-AF68-C9440A8C5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pt-BR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// /</a:t>
            </a:r>
            <a:r>
              <a:rPr lang="pt-BR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BR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/paginas/</a:t>
            </a:r>
            <a:r>
              <a:rPr lang="pt-BR" b="0" i="1" dirty="0" err="1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ListarAlunos</a:t>
            </a:r>
            <a:r>
              <a:rPr lang="pt-BR" b="0" i="1" dirty="0">
                <a:solidFill>
                  <a:srgbClr val="516785"/>
                </a:solidFill>
                <a:effectLst/>
                <a:latin typeface="Consolas" panose="020B0609020204030204" pitchFamily="49" charset="0"/>
              </a:rPr>
              <a:t>/ListarAlunos.js</a:t>
            </a:r>
            <a:endParaRPr lang="en-US" dirty="0"/>
          </a:p>
          <a:p>
            <a:pPr marL="88900" indent="0">
              <a:buNone/>
            </a:pPr>
            <a:r>
              <a:rPr lang="en-US" dirty="0"/>
              <a:t>…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componentDidMount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9F2F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E9B684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US" b="0" dirty="0" err="1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fetchAlunos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r>
              <a:rPr lang="en-US" dirty="0"/>
              <a:t>…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D49FF4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4B3FB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mapearStateParaProps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fetchAlunos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})(</a:t>
            </a:r>
            <a:r>
              <a:rPr lang="en-US" b="0" dirty="0" err="1">
                <a:solidFill>
                  <a:srgbClr val="E56674"/>
                </a:solidFill>
                <a:effectLst/>
                <a:latin typeface="Consolas" panose="020B0609020204030204" pitchFamily="49" charset="0"/>
              </a:rPr>
              <a:t>ListarAlunos</a:t>
            </a:r>
            <a:r>
              <a:rPr lang="en-US" b="0" dirty="0">
                <a:solidFill>
                  <a:srgbClr val="A8B5D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78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  <a:p>
            <a:endParaRPr/>
          </a:p>
          <a:p>
            <a:r>
              <a:rPr lang="pt-BR"/>
              <a:t>Perguntas?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pt-BR" sz="3000"/>
              <a:t>Prof. Victor Farias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err="1"/>
              <a:t>Redux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786832" y="5930504"/>
            <a:ext cx="2961235" cy="600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>
              <a:lnSpc>
                <a:spcPct val="150000"/>
              </a:lnSpc>
              <a:buNone/>
            </a:pPr>
            <a:r>
              <a:rPr lang="pt-BR" dirty="0"/>
              <a:t>Estado único global</a:t>
            </a:r>
            <a:endParaRPr lang="en-US" dirty="0"/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44EC0D11-EE14-4540-80BF-E33BDAC6F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23" y="1051917"/>
            <a:ext cx="7502854" cy="4662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36B753-D11A-429A-A8CB-58BD2700AF71}"/>
              </a:ext>
            </a:extLst>
          </p:cNvPr>
          <p:cNvSpPr txBox="1"/>
          <p:nvPr/>
        </p:nvSpPr>
        <p:spPr>
          <a:xfrm>
            <a:off x="4801639" y="83581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https://medium.com/reactbrasil/iniciando-com-redux-c14ca7b7dcf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CE5259-8FDB-40CA-8FB9-EEB584F1A402}"/>
                  </a:ext>
                </a:extLst>
              </p14:cNvPr>
              <p14:cNvContentPartPr/>
              <p14:nvPr/>
            </p14:nvContentPartPr>
            <p14:xfrm>
              <a:off x="2603520" y="1492200"/>
              <a:ext cx="6591600" cy="3689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CE5259-8FDB-40CA-8FB9-EEB584F1A40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4160" y="1482840"/>
                <a:ext cx="6610320" cy="37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480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8098-C3D5-49F4-8665-1B04D241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</a:t>
            </a:r>
            <a:r>
              <a:rPr lang="pt-BR" dirty="0" err="1"/>
              <a:t>Redux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EEF8F-2A4B-46BB-989F-54373BF58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89D2877B-5A50-4CBF-BB5A-D808721C0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613" y="1803970"/>
            <a:ext cx="7572774" cy="4046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2830AD-0918-4FB1-B9D5-CCA1DB814D53}"/>
              </a:ext>
            </a:extLst>
          </p:cNvPr>
          <p:cNvSpPr txBox="1"/>
          <p:nvPr/>
        </p:nvSpPr>
        <p:spPr>
          <a:xfrm>
            <a:off x="3048000" y="609183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https://itnext.io/integrating-semantic-ui-modal-with-redux-4df36abb755c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AF64FC-A464-4A2B-9CC7-145C9B45D6F8}"/>
                  </a:ext>
                </a:extLst>
              </p14:cNvPr>
              <p14:cNvContentPartPr/>
              <p14:nvPr/>
            </p14:nvContentPartPr>
            <p14:xfrm>
              <a:off x="2844720" y="387360"/>
              <a:ext cx="6420240" cy="5061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AF64FC-A464-4A2B-9CC7-145C9B45D6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35360" y="378000"/>
                <a:ext cx="6438960" cy="507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395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E37E-0558-438F-9900-D0D58026D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Partes </a:t>
            </a:r>
            <a:r>
              <a:rPr lang="pt-BR" dirty="0" err="1"/>
              <a:t>Redux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F177B-5394-4DD7-A719-EE30BABBC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Store</a:t>
            </a:r>
            <a:r>
              <a:rPr lang="pt-BR" dirty="0"/>
              <a:t>: é o container que armazena e centraliza o estado geral da aplicação. Ela é imutável, ou seja, nunca se altera, apenas evolui.</a:t>
            </a:r>
          </a:p>
          <a:p>
            <a:pPr lvl="1"/>
            <a:r>
              <a:rPr lang="pt-BR" dirty="0"/>
              <a:t>Podemos ter apenas uma Store por aplicação, ou seja, ela é a Única Fonte de Verdade (Single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Truth</a:t>
            </a:r>
            <a:r>
              <a:rPr lang="pt-BR" dirty="0"/>
              <a:t>).</a:t>
            </a:r>
          </a:p>
          <a:p>
            <a:r>
              <a:rPr lang="pt-BR" b="1" dirty="0" err="1"/>
              <a:t>Actions</a:t>
            </a:r>
            <a:r>
              <a:rPr lang="pt-BR" dirty="0"/>
              <a:t>: são fontes de informações que são enviadas da aplicação para a Store. São disparadas pelas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Creators</a:t>
            </a:r>
            <a:r>
              <a:rPr lang="pt-BR" dirty="0"/>
              <a:t>, que são simples funções que, ao serem executadas, ativam os </a:t>
            </a:r>
            <a:r>
              <a:rPr lang="pt-BR" dirty="0" err="1"/>
              <a:t>Reducers</a:t>
            </a:r>
            <a:r>
              <a:rPr lang="pt-BR" dirty="0"/>
              <a:t>.</a:t>
            </a:r>
          </a:p>
          <a:p>
            <a:r>
              <a:rPr lang="pt-BR" b="1" dirty="0" err="1"/>
              <a:t>Reducers</a:t>
            </a:r>
            <a:r>
              <a:rPr lang="pt-BR" dirty="0"/>
              <a:t>: recebem e tratam as informações para que sejam ou não enviadas à Store.</a:t>
            </a:r>
          </a:p>
          <a:p>
            <a:r>
              <a:rPr lang="pt-BR" b="1" dirty="0"/>
              <a:t>Conexão dos componentes ao </a:t>
            </a:r>
            <a:r>
              <a:rPr lang="pt-BR" b="1" dirty="0" err="1"/>
              <a:t>Redux</a:t>
            </a:r>
            <a:r>
              <a:rPr lang="pt-BR" dirty="0"/>
              <a:t>: para poderem se inscrever à evolução de estados da Store ou disparar eventos para evoluí-la.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404B70-6DEA-49AF-95B7-7DE9AAB95195}"/>
                  </a:ext>
                </a:extLst>
              </p14:cNvPr>
              <p14:cNvContentPartPr/>
              <p14:nvPr/>
            </p14:nvContentPartPr>
            <p14:xfrm>
              <a:off x="5695920" y="4000320"/>
              <a:ext cx="38520" cy="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404B70-6DEA-49AF-95B7-7DE9AAB951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6560" y="3990960"/>
                <a:ext cx="57240" cy="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0226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947474-97AE-495F-9FC5-F0FFB71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0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6E4A-0919-48C6-9280-1C67FF5E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1E219-1035-4BEE-A601-067AE628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88900" indent="0" algn="ctr">
              <a:buNone/>
            </a:pPr>
            <a:r>
              <a:rPr lang="en-US" b="1" dirty="0" err="1"/>
              <a:t>npm</a:t>
            </a:r>
            <a:r>
              <a:rPr lang="en-US" b="1" dirty="0"/>
              <a:t> install --save redux react-redux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65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524E0A-C3C3-41AA-A05E-47A8C28E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Redux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2834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2464</TotalTime>
  <Words>2753</Words>
  <Application>Microsoft Office PowerPoint</Application>
  <PresentationFormat>Widescreen</PresentationFormat>
  <Paragraphs>348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Consolas</vt:lpstr>
      <vt:lpstr>Arial</vt:lpstr>
      <vt:lpstr>Old Standard TT</vt:lpstr>
      <vt:lpstr>Paperback</vt:lpstr>
      <vt:lpstr>Redux</vt:lpstr>
      <vt:lpstr>Introdução</vt:lpstr>
      <vt:lpstr>Motivação</vt:lpstr>
      <vt:lpstr>Redux</vt:lpstr>
      <vt:lpstr>Fluxo Redux</vt:lpstr>
      <vt:lpstr>Partes Redux</vt:lpstr>
      <vt:lpstr>Instalação</vt:lpstr>
      <vt:lpstr>Instalação</vt:lpstr>
      <vt:lpstr>Redux</vt:lpstr>
      <vt:lpstr>Habilitando Redux na aplicação - Provider</vt:lpstr>
      <vt:lpstr>Store</vt:lpstr>
      <vt:lpstr>Reducers</vt:lpstr>
      <vt:lpstr>Conectando componentes no store</vt:lpstr>
      <vt:lpstr>Conectando componentes no store</vt:lpstr>
      <vt:lpstr>Conectando componentes no store</vt:lpstr>
      <vt:lpstr>PowerPoint Presentation</vt:lpstr>
      <vt:lpstr>Ações</vt:lpstr>
      <vt:lpstr>Ações</vt:lpstr>
      <vt:lpstr>1. Criar função para construir ação</vt:lpstr>
      <vt:lpstr>2. Adicionar constante ao arquivo de constante</vt:lpstr>
      <vt:lpstr>3. Adicionar ação ao reducer</vt:lpstr>
      <vt:lpstr>4. Adicionar a função de despachar ação ao props do componente</vt:lpstr>
      <vt:lpstr>5. Despachar ação</vt:lpstr>
      <vt:lpstr>Redux Toolkit Simplificando tudo</vt:lpstr>
      <vt:lpstr>Instalação</vt:lpstr>
      <vt:lpstr>ConfigureStore – Refatorando reducerRaiz</vt:lpstr>
      <vt:lpstr>ConfigureStore - Refatorando reducerRaiz</vt:lpstr>
      <vt:lpstr>ConfigureStore - Refatorando reducerRaiz</vt:lpstr>
      <vt:lpstr>1. Criando novo reducer – Action com createAction</vt:lpstr>
      <vt:lpstr>2. Criando novo reducer – Reducer com createReducer</vt:lpstr>
      <vt:lpstr>3. Criando novo reducer – Adicionar no store</vt:lpstr>
      <vt:lpstr>4. Despachar ação - não muda</vt:lpstr>
      <vt:lpstr>Ações Assíncronas</vt:lpstr>
      <vt:lpstr>Redux-thunk</vt:lpstr>
      <vt:lpstr>PowerPoint Presentation</vt:lpstr>
      <vt:lpstr>PowerPoint Presentation</vt:lpstr>
      <vt:lpstr>PowerPoint Presentation</vt:lpstr>
      <vt:lpstr>Simplificando slide anterior</vt:lpstr>
      <vt:lpstr>  Perguntas?    Prof. Victor Farias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</dc:title>
  <cp:lastModifiedBy>Victor Aguiar Evangelista de Farias</cp:lastModifiedBy>
  <cp:revision>87</cp:revision>
  <dcterms:modified xsi:type="dcterms:W3CDTF">2020-09-03T01:25:14Z</dcterms:modified>
</cp:coreProperties>
</file>