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2.xml" ContentType="application/inkml+xml"/>
  <Override PartName="/ppt/notesSlides/notesSlide19.xml" ContentType="application/vnd.openxmlformats-officedocument.presentationml.notesSlide+xml"/>
  <Override PartName="/ppt/ink/ink13.xml" ContentType="application/inkml+xml"/>
  <Override PartName="/ppt/notesSlides/notesSlide20.xml" ContentType="application/vnd.openxmlformats-officedocument.presentationml.notesSlide+xml"/>
  <Override PartName="/ppt/ink/ink14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3" r:id="rId23"/>
    <p:sldId id="284" r:id="rId24"/>
    <p:sldId id="282" r:id="rId25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Old Standard TT" panose="020B0604020202020204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8:49:56.7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2822 7691 0,'0'17'172,"18"-17"-172,17 0 31,-17 0-15,17 0-1,0 0 1,-17 0 0,35 0 15,-18 0-15,18 0-1,18 0 1,-36 0-1,0 0 1,0 0 0,1 0-1,-1 0 1,36 18 0,-36-18-1,53 0 16,-70 0-15,35 0 0,17 0-1,-52 0 1,70 0 0,-53 0-1,36 0 1,-1 0-1,-52 0 1,0 0-16,35 0 16,-18 0-1,18 0 1,17 0 15,-52 0-31,70 0 31,-70 0-31,52 0 32,-17 0-1,-35 0-15,0 0-1,-1 0 1,54 0-1,-54 0 1</inkml:trace>
  <inkml:trace contextRef="#ctx0" brushRef="#br0" timeOffset="2095.92">4657 7779 0,'0'-36'16,"0"19"15,0-1 110,0 1-110,53-19-16,17 36 1,36-35-16,53 35 16,-1-35-1,-69 35 17,-72 53-32,36 52 15</inkml:trace>
  <inkml:trace contextRef="#ctx0" brushRef="#br0" timeOffset="4688.93">3246 8908 0,'-36'0'47,"19"0"-32,-1 0 1,-17 0 31,17 0-31,18-18 46,35 18-46,-17 0-1,0 0-15,17 18 16,0 35 0,-35 17 15,0-52-31,0-1 0,0 19 31,-35-36-31,-18 0 31,0-71-31,18-17 32,35 70-17,17 18 1,1 0-1,17 0 1,1 0 0,-36 53-1,0-35 1,-36-18-16</inkml:trace>
  <inkml:trace contextRef="#ctx0" brushRef="#br0" timeOffset="10444.12">3122 10319 0,'18'0'63,"-1"0"15,19 0-47,-19 0-15,-17 35 15,18-35-31,-18 18 16,0 17-1,0 0 1,0 1 0,0-1-1,0 0 17,0-17-17,-18-18 1,-17 0-1,17 35 1,-17-35 0,0-18-1,0 1 1,17-1 0,18-52-1,0 17 1,0-18-1,0 53 1,18 1 0,-1-19-1,18 36 17,1 0-17,-1 0-15,0 0 31,1 18-15,-19 53 0,-17-36-1,0 0 17,0 1-32,0-1 15,0-18 1,-70-17 15,34 0-31,-34 0 31,52 0-31,18-35 16,0 0 0,0-18-1,18 18 16,35-1-15,-36 19 0,19 17-1,-1 0 1,0 35 0,-35 0-1,18 18 1,-18-17-1,-18-19 1,-17-17 0,-18 0 15,18 0-31,-18-88 31,18 70-15,35-17-1,0 0-15,0-1 16,17 19 0,18 17-1,36 0 1,-53 17 0,17 1-1,-35 17 1,35-17 15,-70-18 16,17 0-31,-35 0-16</inkml:trace>
  <inkml:trace contextRef="#ctx0" brushRef="#br0" timeOffset="13547.95">3122 11977 0,'0'-18'16,"-18"18"-1,18-35 17,0 17 30,0 1-31,36-19-15,-19 36 15,1-17-15,17 17 0,-17 0-1,0 0 16,-1 0-15,-17 35 0,35 0 15,-35-17-15,0 0 15,-17 17 0,-1-35 16,18 17-31,-17-17-1,-19 0 1,1 0-1,17 0 1,1 0 0,-1 0-1,-17 0 1,35-35 0,0 18 15,0-1-31,-18-17 15,18-1 1,0 1 31,0 17-16,35 18-31,-17 0 16,0 0-1,-1 0 1,36 18 15,-35 0-15,-18-1 0,18-17-16,-18 36 31,0 34-31,0-35 31,0-17-15,0 17-16,0-17 31,-36-18-15,19 18-1,-36-18 1,35 0-1,-17-18 1,0 18 0,35-35-16,0 17 31,0 0-15,35-17-1,35 18 16,-52 17-31,53 0 32,-36 35-17,-35 18 1,0-36 0,0 1-1,-35 17 1,-18-35-1,35 0-15,0 0 16,-52-17 0,70-36 15,-18 17-31</inkml:trace>
  <inkml:trace contextRef="#ctx0" brushRef="#br0" timeOffset="15872.58">3193 13441 0,'17'0'79,"1"0"-64,0-35 16,52 35 1,-35 0-17,1 17 1,-1 71 15,-17-88-31,-18 36 16,0-19-1,0 1 1,-36 17 15,-34-17-15,34-18 0,1 0-1,0 0 1,35-35 15,0-1-15,0 1-1,0 17 1,18 1 0,34-36 15,-16 53-31,-19 0 15,1 0 17,17 0-17,-35 17 1,18-17 0,-18 18-1,0 53 1,-18-71-1,-70 70 1,18-70 0,52 0-1,0 0 1,-17 0 0,-18-35-1,53-18 16,0 0-15,0 35-16,0-17 31,18 35-31,17-17 16,-17 17 0,-1 0-1,19 0 1,-36 35-1,0 18 1,0-18 0,-18-17-1,0-18 1,-35 0 0,18 0-1,0-36 1,35-17-1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23:46.43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14252 3281 0,'18'0'203,"17"0"-187,0 0 0,1 0-1,-19 0 1,1 0-16,88 0 31,-18-35 0,-53 35-15,36 0 15,-18 0-15,-36 0-16,1 0 15,35 0-15,17 0 32,-52 0-32,53-18 31,-18 18-15,17-35-1,-52 35 1,52-18-1,-52 18 1,70 0 15,-17 0-15,-18 0 0,-36 0-16,19 0 31,17 0-31,17 0 31,-35 0-31,18 0 31,-17 0-31,-19 0 16,36 0 0,-18 0-1,124 0 1,-124 0-1,54 0 1,-54 0 15,35 0-15,1 0 15,-53 0-31,17 0 0,0 0 16,36 0-1,-18 0 1,-18 0 0,-17 0 15,34 0-15,1 0-1,-35 0 32,0 0-16,17 0-15,0 0 0,18 0-1,-35 0 1,70 0 15,-53 0-15,1 35-1,-1-35 1,18 0 0,-18 0-1,-17 18 1,-1-18-1,19 0 1,-19 0 0,-17 18-1</inkml:trace>
  <inkml:trace contextRef="#ctx0" brushRef="#br0" timeOffset="8191.97">19738 3298 0,'35'0'125,"-17"0"-110,17 0-15,18 0 16,53 0-1,158 0 32,-140 0-31,-18 0 0,53 0-1,-1 0 1,-105 0-1,124 0 1,-125 0 0,125 36-1,-89-36-15,88 0 16,1 35 0,-18-35-1,88 0 16,-106 0-15,0 0 0,-35 0-1,17 35 1,1-17 0,-19 17-1,-52-35 1,18 18-1,-54-18 1,54 0 0,0 35-1,-1-17 1,18-18 0,18 35-1,-35 18 16</inkml:trace>
  <inkml:trace contextRef="#ctx0" brushRef="#br0" timeOffset="10602.29">24730 3475 0,'53'0'15,"-18"0"1,0 0-16,0 0 0,1 0 16,17 0-16,-18-18 15,0 18-15,71 0 32,212 0-1,-54 0-16,36 0 1,123 0 0,-105 18-1,70 17 17,-212-35-17,1 35-15,-19-35 16,-52 0 15,0 0-15,-18 0-1,-52 36-15,16-36 16,37 17 0,-36-17-1,0 18 16,-53 17 1</inkml:trace>
  <inkml:trace contextRef="#ctx0" brushRef="#br0" timeOffset="28735.73">4180 5803 0,'-17'0'15,"-1"0"17,-17 0 77,17 0-78,1 0 1,-1 0-1,36 0 172,-1 0-187,19-35-1,-1 35 1,-18 0 15,-34 0 110,-18 0-126,17 0 1,0 0 15,1 0-15,17 18 31</inkml:trace>
  <inkml:trace contextRef="#ctx0" brushRef="#br0" timeOffset="106497.02">4110 8290 0,'-35'0'0,"17"0"31</inkml:trace>
  <inkml:trace contextRef="#ctx0" brushRef="#br0" timeOffset="106939.2">4039 8290 0,'-35'0'15,"35"-17"63,-18 17-62,36-18 125,17 18-126,1 0-15,34 0 16,1-35 0,-18 35-1,52 0 1</inkml:trace>
  <inkml:trace contextRef="#ctx0" brushRef="#br0" timeOffset="114599.82">5768 8326 0,'18'0'94,"-1"0"-78,1 0-1,17 0 1,-17 0 15,-1 0-15,36 0-1,-35 0 1,0 0 15,34 0-31,1 0 31,-35 0-31,141 0 32,-106 0-32,105 0 31,-105 0-31,106 0 31,-106 0-31,0 0 16,106 0-1,-106 0 1,105 0 0,-87 0-1,105 17 1,-70-17 0,35 0 15,-105 0-31,69 18 31,-34 17-31,52-35 31,-87 18-31,70-18 32,-1 0-17,54 35 1,-106-35-1,106 0 1,-53 0 0,70 0 15,-105 0-31,211 35 16,-176-35-1,352 36 16,-352-36-31,-53 0 16</inkml:trace>
  <inkml:trace contextRef="#ctx0" brushRef="#br0" timeOffset="178557.53">4075 9842 0,'17'0'16,"1"0"93,17 0-93,-17 0-1,-1 0 1,19 0 0,-1 0-1,-53 0 48,1 0-63,-1 0 15,-17 0 1,17 0-16,1 0 16,34 0 46,1 0-62</inkml:trace>
  <inkml:trace contextRef="#ctx0" brushRef="#br0" timeOffset="-202656.92">3969 12330 0,'0'-18'16,"35"18"265,0 0-265,-17 0-1,0 0 1,17 0-1,-17 0 17,-1 0-1,1 0 0,17 0-31,-17 0 16,-1 0 15,19 0 172,-19 0-187,1 0 15,-36 0 94</inkml:trace>
  <inkml:trace contextRef="#ctx0" brushRef="#br0" timeOffset="-201425">4057 14817 0,'35'0'109,"18"0"-93,-18 0 0,1 0-1,17 0 17,-53 35-17,35-35 1,-35 35-16</inkml:trace>
  <inkml:trace contextRef="#ctx0" brushRef="#br0" timeOffset="-188243.41">10354 12382 0,'0'0'0,"35"0"234,-17 0-218,35 0 0,-18 0-1,-17 0 1,17 0-1,0 0-15,1 0 16,52 0 31,-71 0-47,1 0 16,53 0-1,-18 0 1,17 36-1,-52-36 1,52 0 0,-52 0-1,52 0 1,1 0 15,-36 0-15,18 0-16,-17 0 31,16 0-31,-16 0 31,70 0-15,-1 17 0,-52-17-1,53 36 1,53-19 15,-71-17-31,-35 0 16,88 36-1,-88-36 1,106 0 0,-36 17-1,18-17 1,53 0-1,124 36 17,-36-36-17,-141 0-15</inkml:trace>
  <inkml:trace contextRef="#ctx0" brushRef="#br0" timeOffset="-114064.39">10160 14870 0,'35'0'125,"-17"0"-110,0 35 1,34-35 0,-16 0-1,34 17 1,19-17 15,-54 0-31,35 0 31,1 18-15,-18-18 0,-36 35-1,54-17 1,-36-18-1,36 35 1,-54-35 0,89 18-1,-53-18 1,18 35 15,-54-35-31,107 18 31,-106-18-31,123 35 32,-106-35-32,71 0 31,-71 0-15,0 0-16,36 0 15,-36 0-15,18 0 16,106 0-1,-106 0 1,158 0 0,-158 0-1,177 0 1,-142 0 0,247-17 15,-247 17-31,230-36 31,-213 36-31,266-35 31,-265 35-31,335-35 32,-124 35-17,-140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31:09.0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8273 7073 0,'17'0'157,"1"0"-126,17 0-16,0-17 1,-17 17 0,0 0 15,52 0 0,-34 0-15,-1 0-1,0 0 1,0 0 0,-17 0-1,0 0 1,17 0 0,-17 0-1,35 0 16,-1 0-31,-34 0 16,53 0 15,-36-36-31,18 36 32,17-17-17,-34 17 1,-1-36-1,36 36 1,-19 0 0,-16-17-1,17 17 1,0 0 0,17 0-1,-17 0 1,18 0 15,-36 0-15,-35 17-16,88-17 31,-17 0-15,-54 0-1,18 0 1,18 0-1,-17 0 1,-1-17 0,0 17-1,18 0 1,-53-36-16,88 36 31,-35-17-15,0 17-1,18 0 17,-36 0-17,36 0 1,-18 0 0,105 0-1,-105 0 1,35-35-1</inkml:trace>
  <inkml:trace contextRef="#ctx0" brushRef="#br0" timeOffset="2102.85">10548 7020 0,'-18'0'15,"18"-17"-15,-35-1 31,35-17-15,-17 35-16,-1-18 47,-17 18 47,17 0-47,0 0 15,36 0 47,17 0-93,-17 0-16,17 0 16,18 0-1,0 0 1,53 0 15,-53 0-15,0 0-16,0 0 15,-18 0 17,35 0-17,-34 0 1,-19 0 0,-52 0 93,0 0-93,17 0-16,-17 0 15</inkml:trace>
  <inkml:trace contextRef="#ctx0" brushRef="#br0" timeOffset="2625.16">10760 7003 0,'0'0'0,"-36"0"16,36-18 46,36 18-46,-1 0-1,-17 0 1,35 0-16,-36 0 16,18 0-1,1 0 1,-1 0 0,-17 0-1</inkml:trace>
  <inkml:trace contextRef="#ctx0" brushRef="#br0" timeOffset="6530.33">10072 8520 0,'17'0'78,"1"0"-62,17 0 0,18 0-1,-35 0 1,17 0-16,-17 0 0,-1 0 16,54 0 15,53-36 0,-89 36-15,35 0-1,-52 0 1,53-17 0,-36 17-1,18 0 16,-18 0-31,36 0 32,-54-36-32,71 36 31,-70 0-31,53-17 31,-36 17-15,0 0-1,0 0-15,1 0 16,34 0 0,-52 0-1,52 0 1,19 0 0,34 0 15,-88 0-31,71 0 31,-70 0-31,122 35 31,-105-35-31,18 18 32,52 17-17,-17-17 1,-53-18-1,53 0 1,-71 0 0,89 0-1,-54 0 1,36 0 0,-71 0-1,89 0 16,-54 0-31,54 35 32,-71-35-32,158 17 31,-158-17-31,88 36 31,-88-36-15,124 0-1,-124 0 1,123 35 0,-141-35-1,142-18 1,-124 18 0,88-35-1,-53 35 16,18-18-15,-53 18-16,105 0 31,-70 0-31,18-35 32,-53 35-17,106 0 1,-36 0-1,89-35 1,-159 35 0,159 0-1,-106 18 1,264-18 15,-264 35-31,247-35 31,-177 35-31,388 18 16</inkml:trace>
  <inkml:trace contextRef="#ctx0" brushRef="#br0" timeOffset="16289.03">4180 10125 0,'0'0'0,"36"0"188,-36-18-173,35 18 1,71 0 0,-89 0-1,54-35 1,-18 35-1,-18 0 1,36 0 0,-18 0-1,-36-18 1,1 18-16,35 0 16,-36 0-1,19 0 1,34 0-1,-34 0 1,17 0 0,-1 0-1,37 0 1,-19 0 0,1 0-1,-54 0 1,1 0-1,17 0 1,1 0 0</inkml:trace>
  <inkml:trace contextRef="#ctx0" brushRef="#br0" timeOffset="17600.61">7197 10213 0,'0'0'0,"176"-18"31,-105 18-31,34 0 16,-52-35-16,0 35 15,0 0-15,106 0 32,53 0-1,-54 0-16,-52 35 1,71-35 0,17 0-1,17 0 1,72 0 0,-178 0-16</inkml:trace>
  <inkml:trace contextRef="#ctx0" brushRef="#br0" timeOffset="24942.87">6879 11712 0,'18'0'125,"17"0"-109,-17 0 0,17 0-1,0 0-15,-17 0 16,0 0-16,52-17 31,142-36 0,-36 17-15,71 1 0,141 0-1,-229 35 1</inkml:trace>
  <inkml:trace contextRef="#ctx0" brushRef="#br0" timeOffset="25775.01">9807 11836 0,'0'0'0,"18"0"16,705 0 15,-405 0-31,123 0 0</inkml:trace>
  <inkml:trace contextRef="#ctx0" brushRef="#br0" timeOffset="29696.86">8361 12841 0,'0'0'0,"35"0"15,-17 0-15,-1-35 16,19 35-16,-19 0 15,1-18-15,17 18 16,-17 0-16,17 0 0,36-35 31,105 17 1,-88 18-17,-35-35 1,0 35-1,18-18 1,-36 18 0,0 0-1</inkml:trace>
  <inkml:trace contextRef="#ctx0" brushRef="#br0" timeOffset="31216.11">10866 14587 0,'35'-35'63,"0"35"-63,0-53 15,142 0 1,123 18 15,-230 35-15,18 18-16,-35-18 16</inkml:trace>
  <inkml:trace contextRef="#ctx0" brushRef="#br0" timeOffset="31537.82">12435 14446 0,'0'0'0,"18"0"0,70 0 32,89-53-17,-72 53 1,-16 0-1,140 89 1,-194-89-16</inkml:trace>
  <inkml:trace contextRef="#ctx0" brushRef="#br0" timeOffset="31906.03">15064 14376 0,'0'0'0,"88"-36"15,353 1 1,17 88 15,-369-53-15</inkml:trace>
  <inkml:trace contextRef="#ctx0" brushRef="#br0" timeOffset="42468.09">6544 17039 0,'0'-17'47,"0"-1"-16,0 0 0,0 1-15,71-36 15,-36 53-15,35-36 15,1 36-31,0-17 31,17-18-15,0 35 0,-18 0-1,-34 0-15,34 0 16,-52-18-16,0 18 15,52 0 1,-17 0 0,-18 0-1,18 0 1,-35 0 0,-18-18-1,-18 18 79,-35 0-78,36 0-16,-72 0 15,54 0 1,-124 0-1,107 0 1,16 36-16,-34-36 16,52 0-1,71 0 48,-35 0-48,35 17 1,-1-17-16,125 0 31,-71 0-15,141 0 0,-194 0-1,17 0 1,-52 0-16,-1 0 15,-34 0 48</inkml:trace>
  <inkml:trace contextRef="#ctx0" brushRef="#br0" timeOffset="48006.17">4198 15875 0,'0'-18'47,"18"18"78,-18-35-125,17 35 31,72 0 1,-54 0-17,53 0 1,18-18 0,-53 18-1,17-35 1,-34 35-1,16 0 1,-16 0 0,17 0-1,-18 0 17,0 18-17,-17-18 1,-71 0 62,35 0-62,1 0-16,-36 17 31,17-17-31,-34 0 31,52 0-31,-35 0 16,-17 0 15,52 0-15,36 0 77,17 0-93,0 0 16,1 0-16,34 0 16,89 0 15,-53-17-16,-71 17-15,0 0 0,71 0 16,0 0 0,-35 0-1,-18 17 17,-18 1-17,88-18 1,-87 0-1</inkml:trace>
  <inkml:trace contextRef="#ctx0" brushRef="#br0" timeOffset="51923.98">6297 15893 0,'18'0'15,"-18"-18"-15,17 18 16,-17-35-16,53-1 15,-17 1 1,-19 35 0,-17-17-16,35 17 15,18 0 1,-17 0 0,52 0 15,-35 0-16,70 0 1,-52 0 0,35 0-1,-53 0 1,52 0 15,-34 0-31,52 0 31,-87 0-31,17 0 16,0-36 15,17 36-15,-17-17 0,70 17-1,-34-36 1,-19 36-1,18 0 1,-17 0 0,0 18-1,-36-18-15,35 0 16,-34 0 0,52 0 15,-35-18-16,-36 18-15,89-17 32,-35 17-17,-1 0 1,1-18 0,-1 18-1,-34 0 1,34 0-1,-34 0 1,16 18 0,1-18-1,0 0 1,-17 35 0,52-35-1,106 0 16,-141 0-15,88 0 0,88 0-1,-70 0 1,-36 18 0,18-18-1,1 0 1,-1 0-1,-35 0 1,-1 0 0,54 0-1,-106 0 1,53 0 0,-36 0-1,36 0 1,71 0 15,-1 0-15,-17 0-1,17 0 1,-17 0 0,88 0-1,-53 0 1,-53 0-1,88 0 1,-158 0 0,52 0-1,71 0 1,-88 0 0,35 0-1,53 0 1,71 0 15,-53 17-15,-177 19-16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39:48.48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12365 14975 0,'0'-17'63</inkml:trace>
  <inkml:trace contextRef="#ctx0" brushRef="#br0" timeOffset="2826.9">11800 14922 0,'36'0'125,"-1"0"-109,0 0-1,-17 0 1,105 0 15,-52 0-15,-1 0-1,19 0 1,34 0 0,-88 0-1,1 0-15,70 0 32,-71 0-32,71 18 31,-1-18-16,-16 0 1,-54 0 0,53 0-1,-70 0 1,70 0 15,-53-18-31,18 18 16,53 0-1,17 0 17,-87 0-32,87 0 31,-88 0-31,71 0 16,-35-17-1,-1 17 16,72-35-15,-37 35 0,-52-18-1,-17 18 1,17 0 0,52 0 15,-69 0-31,52-35 15,-35 35 1,35 0 15,0-18-15,-17 18 15,-18-35-15,-36 35-1,89 0 1,-35-18 0,-1 18-1,-52 0 1,70 0 0,-53 0-1,71 0 16,-71 0-31,36 0 16,17 0 0,-53 0-16,71 0 31,-53 35-31,88-35 31,-88 0-31,141 18 31,-141-18-15,71 0 0,-71 0-1,158 35 1,-176-35 0,54 0-1,69 36 16,19-36-15,-107 0-16,89-18 31,-106-35-31</inkml:trace>
  <inkml:trace contextRef="#ctx0" brushRef="#br0" timeOffset="-104853.83">16228 9208 0,'0'-18'156,"17"18"-62,1 0-79,17 0 1,1 0-1,-19 0 1,1 0 0,17 0-1,-17 0 17,-1 0-17,1 0 1,35 0 15,-18 0-15,-17 0-1,17 0 1,-17 0 0,-1 0-1,19 0 1,-19 0-1,1 0 1,0 0 0,17 0 15,-17 0-31,17 0 16,0 0-1,0 0 16,-17 0-31,17 0 32,-17 0-32,0 0 31,17 0-15,0 0-1,-17 35 1,17-35-1,-17 0 1,-1 0 0,19 0-1,-1 0 1,-17 0 0,-1 0-1,1 0 1,17 0 15,-17 0-31,-1 0 31,19 18-31,-1-18 32,0 0-17,-17 0 1,-1 0-1,1 0 1,17 0 0,-17 0-1,0 0 1,-1 0 0,36 0-1,-35 0 1,17 0-1,18 0 17,-18 0-32,-17 0 31,17 0-15,36 0-1,-36 0 16,0 0-31,1 0 16,-1 0 0,0 0-16,-17 0 31,0 0 375,17 0-390,-35-71-16</inkml:trace>
  <inkml:trace contextRef="#ctx0" brushRef="#br0" timeOffset="-102096.2">18856 9296 0,'-35'0'31,"52"0"344,1 0-359,0 0-16,-1 0 31,36 0-31,-35 0 16,-1 0-1,19 0 1,52 17 31,-53-17-32,36 0 1,-36 0 0,0 36-1,18-36 1,-17 0-1,16 0 1,-34 0 0,17 0 15,1 0-31,-19 0 31,1 0-31,17 0 31,0 0-15,18 0 0,-17 0-1,17 0 1,-18 0 0,18 0-1,-18 0 1,36 0-1,-54 0 1,54 0 15,-18 0-31,53 0 32,-71 0-32,35 0 31,-34 0-31,-1 0 31,0 0-15,-17 0-1,-1 0 1,1 0 0,17 17-1,18 54 1</inkml:trace>
  <inkml:trace contextRef="#ctx0" brushRef="#br0" timeOffset="-94249.91">7479 10830 0,'0'-17'16,"18"-1"171,-1 18-171,18-35 15,-17 35-31,35 0 16,-35-18-1,52 18 17,71 0-1,-70 0-15,-1 0-1,1 0 1,52 35-1,-87-35-15,-1 0 16,36 18 0,17 17-1,-53-35 17,-17 0-1,-18 18 63,0 0-94</inkml:trace>
  <inkml:trace contextRef="#ctx0" brushRef="#br0" timeOffset="-92987.08">9860 10742 0,'0'0'0,"0"-35"47,18 35-47,-1 0 15,36-18-15,0 18 16,0 0-16,106-35 31,211 35 0,-87 18 1,-195-18-32,176 0 31,-123 0-16,36 0 1,17 0 0,-106 0-1,-35 0-15,-35 0 16,-1 17 0,-17 18-1</inkml:trace>
  <inkml:trace contextRef="#ctx0" brushRef="#br0" timeOffset="-91318.01">14446 10760 0,'18'0'15,"0"0"16,-1 0-15,18 0 0,-17-18-1,53 18 17,-18 0-17,-36 0 1,18 0-1,-17 0-15,17 0 16,18 0 15,-35 0-31,52 0 32,-34 0-1,-1 0-16,53 35 1,-35-35 0,0 18-1,-18-18 1,1 0 0,-1 35-1,18-35 1,0 0-1,17 18 17,-52-18-32,70 0 31,-53 0-31,54 35 31,-54-35-15,18 0-1,17 18 1,-70-1-16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47:07.24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16245 5644 0,'18'0'250,"0"0"-219,-1 0-16,1 0 1,17 0 0,-17 0-1,35 0 17,-36 0-17,1 0 16,17 18-15,-17-18 15,0 0-15,-18 35 0,17-35-1,19 0 1,-19 0-1,1 18 17,17-18-17,-17 0 17,-1 0-17,19 0 16,-36 18-15,17-18 0,1 0-1,0 0 17,17 0-17,-17 0 16,-1 0-15,1 0 15,17 0 1,-17 0-17,-1 0 1,19 0 15,-19 0-15,1 0 15,0 0-31,34 0 31,-34 0-15,0 0-1,-1 0 1,19 0 0,-19 0-1,1 0 1,17 0 0,-17 0 15,-1 0-31,19 0 31,-1 0-31,-17 0 31,17 0-31,0-36 16,0 36 0,36 0 15,-36 0-16,18 0 1,-17 0 0,52 0-1,-71 0 1,36 0 15,0 0-31,0 0 31,-18 0-15,1 0 0,-19 0-1,1 0 1,17 0-16,-52 18 172</inkml:trace>
  <inkml:trace contextRef="#ctx0" brushRef="#br0" timeOffset="1700.27">18909 5574 0,'0'0'0,"-18"0"16,-17 0-1,17 0-15,54 0 219,-1 0-219,0 0 16,-17 0-16,17 0 15,-17 35-15,17-35 16,0 0-16,-17 0 16,0 18-16,17-18 15,-18 0-15,54 0 32,105 17-1,-34-17-16,-107 0 1,71 36 0,-89-36-1,71 0 1,-35 0 0,71 0 15,-54 0-31,54-18 31,-89 18-31,71 0 31,-71 0-31,89 18 32,-54-18-17,36 0 1,-71 17-1,1-17 1,-1 0 0,-17-35-1,-18 17 1</inkml:trace>
  <inkml:trace contextRef="#ctx0" brushRef="#br0" timeOffset="196518.38">16316 9737 0,'35'0'62,"-17"0"1,0 0-32,17 17-15,-18-17 15,1 36-16,17-36 1,-17 0 0,17 17-1,1-17 1,-1 0 0,35 18-1,-52-18 1,53 0-1,-18 0 17,-18 0-17,18 0 1,-18 0 0,36 0-1,-36 0 1,88 0-1,-52 0 1,-36 0 0,53 0-1,-52 0-15,34 0 16,-17 0 0,-18 0-1,-17 0 1,0 0-1,17 0 32,-70-53 31</inkml:trace>
  <inkml:trace contextRef="#ctx0" brushRef="#br0" timeOffset="197996.66">18874 9807 0,'35'0'31,"-17"0"-16,17 0 1,0 0 15,53 0 1,-35 0-17,18 35 1,-54-35-1,72 0 1,16 0 15,-69 0-31,52 0 16,-35 0-16,70 0 16,-17 0-1,35 0 16,-53 0-15,18 0 0,-88 0-1,35 0 1</inkml:trace>
  <inkml:trace contextRef="#ctx0" brushRef="#br0" timeOffset="199157.51">22207 9701 0,'0'-35'32,"53"35"15,-35 0-32,70 0 1,71 18 15,-89-18-31,107 35 16,87-35-1,283 0 1,-194-18 0,-124 18 15,-211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56:42.81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1887 5592 0,'0'-18'234,"18"18"-218,0 0-16,17 0 15,-17 0 1,17 0-16,-18 0 78,1 0-62,0 0-16,-1 0 15,19 0 16,-19 0-15,19 0 0,-19 0-16,1 0 31,-1 0-15,1 0-1,0 0-15,17 0 31,-17 0-15,-1 0 0,1 0-1,0 0 1,-1 0 0,36 0-1,-35 0 1,35 0-1,-36 0 1,19 0 15,-1 0 1,-17 0-17,-1 0 1,18 0-1,18 0 1,-35 0 0,0 0-1,-1 0 1,1 0 0,0 0 30,-1 0-30,1 0 0,17 0-1,-17 0 1,-1 0 15,1 0 0,0 0-31,-1 0 16,19 0 0,-19 0-1,19 0 1,-1 0 0,0 0-1,0 0 1,-17 0 15,17 0 0,1 0-15,-19 0 0,1 0 30,-1 0-30,1 0 0,0 0-1,-1 0 1,19 0 0,-19 0-1,1 0 1,0 0-1,-1 0 17,1 0-32,-1 0 15,1 0 17,0 0 61</inkml:trace>
  <inkml:trace contextRef="#ctx0" brushRef="#br0" timeOffset="14794.83">4110 6579 0,'35'0'141,"-17"0"-63,17 0-47,-17 0-15,35 0 15,-36 0-15,19 0-1,-1 0 17,-18 0-17,36 0 1,-17 0 0,-19 0-1,1 0 1,35 0-1,-36 0 1,1 0 15,17 0-31,-17 0 32,17 0-32,18 0 15,0 0 16,-35 0-15,-1 0-16,19 0 31,17 0-15,17 18 0,-35-18-1,1 0 1,-19 0-1,19 0 17,-1 0-32,35 35 15,-34-35 1,52 0 15,-70 0-31,35 0 16,-18 0-1,35 0 17,-52 0-17,0 0 1,17 0 0,-35 36-1</inkml:trace>
  <inkml:trace contextRef="#ctx0" brushRef="#br0" timeOffset="21210.29">4004 7726 0,'0'-18'110,"18"18"46,17 0-156,0 0 15,1 0 1,-1 0 0,18 0-1,-18 35 1,0-35 0,1 0-16,-1 0 15,35 0 1,19 18 15,-54-18-15,18 0-1,-36 0 1,54 35 0,-36-35-1,0 0 1,18 0-1</inkml:trace>
  <inkml:trace contextRef="#ctx0" brushRef="#br0" timeOffset="26764.08">4110 8802 0,'-18'0'16,"36"0"281,35 0-282,17 0 1,-34 0-1,-19 0-15,1 0 16,0 0-16,17 0 0,35 0 31,-52 0-31,70 0 47,-35 0-31,0 0-1,35 0 17,-70 0-17,-1 0 17,19 0-32,17 0 15,-18 0 1,0 0 15,1 0-31,16 0 31,-16 0-31,17 0 32,-18 0-17,0 0 1,-17 0-1,35 0 1,-36 0 15,-52 0 110,0 0-141</inkml:trace>
  <inkml:trace contextRef="#ctx0" brushRef="#br0" timeOffset="123060.5">5345 9842 0,'17'0'250,"1"0"-235,17 0 1,-17 0-1,-1 0 1,1 0 0,17 0-1,-17 0 17,17 0-17,-17 0 1,17 0-1,0 36 1,1-36 15,-1 0-15,36 0 0,-36 0-1,0 0 1,53 0-1,-52 0 1,16 0 0,1 0-1,0 17 1,18-17 0,-18 0-1,35 0 1,-53 0-1,106 36 1,-88-36 0,18 0-16,-18 0 15,70 0 1,71 0 0,-88 0-1,18 17 1,-36-17-1,123 36 1,-69-36 0,-1 0-1,17 0 1,-16 0 0,104 0-1,-122 0 1</inkml:trace>
  <inkml:trace contextRef="#ctx0" brushRef="#br0" timeOffset="124164.41">1782 12012 0,'17'0'109,"1"0"-109,-1 0 16,36 0-16,53 0 31,53 35 1</inkml:trace>
  <inkml:trace contextRef="#ctx0" brushRef="#br0" timeOffset="125647.32">11201 9966 0,'0'-35'15,"35"-1"32,18 36-31,141-53-1,229-35 1</inkml:trace>
  <inkml:trace contextRef="#ctx0" brushRef="#br0" timeOffset="166687.78">5662 9807 0,'-18'0'47,"54"0"250,-19 0-281,1 0-1,0 0 17,17 0-1,-17 0-16,-1 0 1,18 0 0,-35 18-1,36-18 1,-19 0 15,19 0-31,-19 0 31,1 0-15,17 0 0,0 0-1,-17 0 1,0 0 0,17 0 15,-17 0-16,17 0 1,-17 0 15,-1 0-15,19 0 0,-19 0-1,1 0 1,17 0-1,-17 0 17,-1 0-17,-17 17 1,18-17 0,17 0 30,-17 0-30,-18 18 0,18-18-16,17 0 15,-18 0 1,1 18 0,17-18-1,1 35 16,-1-35-15,-17 0 0,-1 0-1,19 18 1,-19-18 0,1 0-1,-1 0 1,72 35 15,-54-35-31,0 0 16,0 0-1,-17 0 17,35 0-32,18 18 31,-54-18-16,1 0 1,35 0 0,17 0-1,-52 0 1,52 0 0,-34 0-1,34 0 1,1 0-1,-1 0 1,-34 0 0,52 0 15,0 0-31,71 0 31,-106 0-31,35 0 16</inkml:trace>
  <inkml:trace contextRef="#ctx0" brushRef="#br0" timeOffset="-12306.83">4075 8802 0,'0'-18'110,"35"18"-95,0 0 1,0 0 15,-17 0 63,17-35-79,-17 35 1,0 0 0,-1 0-1,36 0 1,-35 0 0,17 0-1,-17 0 32,-1 0-31,1 0-1,0 0-15,-1 0 32,1 0-1,0 0-16,-1 0 17,1 0-1,-1 0 0,1 0-15,17 0 78,-17 0-79,17 0 1,-17 0-1,0 0 1,17 0 15,-18 0-15,1 0 0,0 0-1,17 0 1,0 18-1,-17-18 17,0 0-32,-1 0 31,1 0 31,17 0-46,-17 17 0,17-17 15,-17 18 16,17-18-32,-17 0 17,-1 0-32,1 0 15,17 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8:50:20.44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6068 10654 0,'17'0'110,"1"0"-79,17 0-15,1 0 15,-1 0-15,35 0-1,1 0 16,-53 18-31,87-18 32,-87 35-32,53-35 31,-54 0-15,36 0-1,-35 0-15,35 0 16,17 17-1,-52-17 1,70 0 0,-53 0-1,1 0 17,-1 0-17,-17 18-15,17-18 16,0 0 15,18 0 0,-18 0-15,18 0 0,-35 0-1,52 0 1,-34 0-1,34 0 1,-34 0 0,-19 0 15,1 0-31</inkml:trace>
  <inkml:trace contextRef="#ctx0" brushRef="#br0" timeOffset="2129.56">8855 10830 0,'35'36'359,"-17"-36"-343,-1 0 0,-34 0 93,-19 0-93,1 0 15,-35 0 0,87 0 47,18 0-78,18 0 16,-35 0-16,0 0 15,35 0 1,-18 17 0,-18-17-1,-52 0 63,0 0-62,35 35 31</inkml:trace>
  <inkml:trace contextRef="#ctx0" brushRef="#br0" timeOffset="3754.76">22525 10936 0,'0'0'0,"-18"0"16,1 0 0,-107-53 15,18 18 16,71 35-16</inkml:trace>
  <inkml:trace contextRef="#ctx0" brushRef="#br0" timeOffset="4313.68">22190 10848 0,'17'0'78,"1"0"-78,35 0 31,-35 0-31,34 0 16,-34 0 0,-53 0 46,0 0-62,-1 0 16,-34 0-1,-1 18 1,54-18 0,-19 0-1,54 0 17,35 0-32,17 0 31,1 35-31,-53-35 31,17 0-15,-53 0-1,1 17 1,-36-17 0,35 0-1,0 0 1</inkml:trace>
  <inkml:trace contextRef="#ctx0" brushRef="#br0" timeOffset="8224.85">9596 10830 0,'-36'0'0,"19"0"47,-1 0 0,36 0 109,-1 0-140,19-35-16,52 35 16,-18 0-1,71 0 16,36 0-15,-107 0-16,177 0 31,-176 0-15,88 0 0,-71 18-16,53-18 15,0 0 1,18 0-1,-53 35 1,17-35 0,-70 18 15,-18-18-31,-17 0 16,0 0 15,17 0-16,0 0 1,71 35 15,0-35-15,-71 0 0,36 0-1,-1 0 1,1 0-1,-36 0 1,36 0 0,-54 0-1,54 0 17,-54 0-32,-52 0 93</inkml:trace>
  <inkml:trace contextRef="#ctx0" brushRef="#br0" timeOffset="11979.01">13794 10866 0,'-18'0'16,"53"0"187,-17 0-203,17 0 15,-17 0-15,123 0 32,176 0-1,-246 0-31,0 0 16,193 0-1,-105 35 16,-106-35-31,-18 0 16,-17 0 15,17 0-31,-70 35 110,-18-35-95</inkml:trace>
  <inkml:trace contextRef="#ctx0" brushRef="#br0" timeOffset="13438.98">13212 10336 0</inkml:trace>
  <inkml:trace contextRef="#ctx0" brushRef="#br0" timeOffset="14369.7">13194 10619 0,'0'-18'109</inkml:trace>
  <inkml:trace contextRef="#ctx0" brushRef="#br0" timeOffset="14900.98">13194 10319 0,'0'17'125</inkml:trace>
  <inkml:trace contextRef="#ctx0" brushRef="#br0" timeOffset="15260.06">13159 10672 0,'0'-18'63,"0"0"-47</inkml:trace>
  <inkml:trace contextRef="#ctx0" brushRef="#br0" timeOffset="15553.91">13212 10248 0</inkml:trace>
  <inkml:trace contextRef="#ctx0" brushRef="#br0" timeOffset="18686.7">15822 10548 0,'0'18'31,"-35"17"109,0 0-124,-1 1 0,-17 16 15,36-16-15,-19-1-1,36 0 1,18-35-16</inkml:trace>
  <inkml:trace contextRef="#ctx0" brushRef="#br0" timeOffset="20573.02">16704 10724 0,'18'0'31,"-1"0"-15,19 0 0,-1 0-1,0 0-15,-17 0 0,-1 18 16,72-18 15,-54 0-31,159 0 31,-71 0-15,36 0 0,-18 35-1,89 1 1,-107-1-1,106-17 17,-176 17-32,177 0 31,-125 0-15,-16 1-1,-37-19 1,-34-17-1</inkml:trace>
  <inkml:trace contextRef="#ctx0" brushRef="#br0" timeOffset="21660.58">20726 10830 0,'17'0'47,"1"0"-31,247-35 31,-124 35-16,-88 0-15,-18 0-16,-18 0 15</inkml:trace>
  <inkml:trace contextRef="#ctx0" brushRef="#br0" timeOffset="37286.17">19826 6262 0,'0'-35'15</inkml:trace>
  <inkml:trace contextRef="#ctx0" brushRef="#br0" timeOffset="38261.96">20091 5750 0,'-18'0'156,"-35"0"-140,53-17 0,-70 17-1,34 0 16,1 0-15,17 0 0,-17 35-1,0 0 1,17 0 15,18 1-15,0 52-1,35-53 1,18-35 0,-35 18-1,53-18 1,-19-18 0,1-35-1,-35 0 1,-18 0-1,0-17 1,0 35-16,-35 17 31,-1 0-15,1 18-16</inkml:trace>
  <inkml:trace contextRef="#ctx0" brushRef="#br0" timeOffset="38526.39">20338 5838 0,'0'18'31,"0"35"-15,0-35-16,0 17 15,0-17 17</inkml:trace>
  <inkml:trace contextRef="#ctx0" brushRef="#br0" timeOffset="39023.32">20285 5715 0,'0'0'0,"17"0"47,19-18-47,34 18 16,1 0 15,-1 0-15,-52 0-1,-18 18 1,0 17-1,-18-35 1,-35 18 0,36-18-1,17 35 17,0 0-17,35-35-15,-35 18 31,0 0-31,0 17 32,-35-35-32,-18 53 31,18-53-15,-1 0-1</inkml:trace>
  <inkml:trace contextRef="#ctx0" brushRef="#br0" timeOffset="39322.75">20796 5750 0,'36'0'15,"-1"0"1,0 0 0,-17 0-1,17 0 1,-17 0-1</inkml:trace>
  <inkml:trace contextRef="#ctx0" brushRef="#br0" timeOffset="39664.92">20743 5786 0,'0'17'16,"18"36"15,35 18-15,0-36 0,0 18-1,-36-36 1,-34 19 31,-19-36-47,-34 35 15,-18-35 1,70 0 0,0-18-1</inkml:trace>
  <inkml:trace contextRef="#ctx0" brushRef="#br0" timeOffset="40592.76">21925 5803 0,'35'0'47,"-17"0"-47,88 0 32,88 0 14,-141-17-30</inkml:trace>
  <inkml:trace contextRef="#ctx0" brushRef="#br0" timeOffset="40865.66">22119 5803 0,'0'18'15,"0"-1"1,18 19 0,35 17-1,0 0 1,-18-36 0,-35 18-1,0-17 1,-88 35-1,-18 0 1,53-53 0,18-53-1</inkml:trace>
  <inkml:trace contextRef="#ctx0" brushRef="#br0" timeOffset="41265.42">23001 5715 0,'-18'0'15,"-52"0"1,-36 0-1,0 0 1,0 18 0,71-1-1,53 54 17,-1-36-32,36-17 0,-17 17 15,34 18 1,-17 0-1,-53-18 17,0 18-1,-35-18-31,17-35 0</inkml:trace>
  <inkml:trace contextRef="#ctx0" brushRef="#br0" timeOffset="42592.3">20038 6332 0,'0'0'0,"0"-17"62,17 17-15,1 0-31,317 35 15,-105-35-15,-1 35-1,-35-35 1,-124-35-16</inkml:trace>
  <inkml:trace contextRef="#ctx0" brushRef="#br0" timeOffset="42858.96">22384 6368 0,'0'0'0,"88"0"16,18 0 0,-53 0-1</inkml:trace>
  <inkml:trace contextRef="#ctx0" brushRef="#br0" timeOffset="43728.32">20655 5838 0,'18'0'78,"-1"0"-78,36 0 16,0 0-16,141-70 31,-88 17-31</inkml:trace>
  <inkml:trace contextRef="#ctx0" brushRef="#br0" timeOffset="50967.95">12577 8590 0,'0'0'15,"88"0"-15,18 18 32,176-1-1,53 19 16,-247-36-16</inkml:trace>
  <inkml:trace contextRef="#ctx0" brushRef="#br0" timeOffset="51985.56">15311 8608 0,'35'0'31,"-18"0"-15,1 0 0,-18 17-1,35-17-15,1 0 16,-1 0-16,18 53 0,106 0 31,264 18 0,-335-71-15,-35-18 0,-53 1-1</inkml:trace>
  <inkml:trace contextRef="#ctx0" brushRef="#br0" timeOffset="52786.86">17621 8643 0,'36'0'16,"-1"0"-16,0 0 16,18 18-1,0-18-15,0 0 0,17 35 16,19-35-16,158 88 31,35-17 0,-212-71-31,54 0 16,-18-36 0</inkml:trace>
  <inkml:trace contextRef="#ctx0" brushRef="#br0" timeOffset="54339.61">21096 8837 0,'-18'0'31,"54"0"47,-1 0-78,18 0 16,212-70 15,87 52 0,-299 18-31,18 0 16</inkml:trace>
  <inkml:trace contextRef="#ctx0" brushRef="#br0" timeOffset="56106.99">22807 8731 0,'0'0'0,"-18"0"15,-17-17 1,-18 17 0,36 0 15,17-18 0,17 18 16,54 0-31,35 0-1,35 0 1,53 0-1,53 0 1,-159 0-16,18 0 16,105 0-1,-140 35 1,-53-35 0,-1 0 109,36 36-110,-35-36-15,-1 35 16,36-18-1,-35 1 1,35 17 0</inkml:trace>
  <inkml:trace contextRef="#ctx0" brushRef="#br0" timeOffset="57341.7">26106 8714 0,'0'0'0,"-18"0"0,-35-36 16,35 36 15,1-17-15,17-1 31,141 18 0,88 0-32,-158 0 1,140 0-1,-140 0 1,-36 0 0</inkml:trace>
  <inkml:trace contextRef="#ctx0" brushRef="#br0" timeOffset="62374.05">5997 11836 0,'0'-18'16,"-17"0"140,34 18 110,18 0-251,-35-17 1,18 17-16,17 0 16,1 0-1,-19 0-15,19 0 16,34 0 15,36 0 0,-88 0-15,52 0 0,-35 0 15,1 0-31,34 0 31,-34 0-15,17 0-1,-18 0 1,0 0 0,0 0-16,1 0 31,-19 0-16,19 0 1,-1 0 0,18 0-1,-18 0 1,36 0 15,-54 0-31,1 0 31,17 0-31,-17 0 32,-1 0-32,1 0 31,17 0 0,-17 0-15,-18-35 187</inkml:trace>
  <inkml:trace contextRef="#ctx0" brushRef="#br0" timeOffset="63938.76">7426 11606 0,'0'18'171</inkml:trace>
  <inkml:trace contextRef="#ctx0" brushRef="#br0" timeOffset="64853.59">7144 11148 0,'17'0'16,"19"0"46,-36 17-46,17-17 0,1 18-1,17 0 16,-35 17 1</inkml:trace>
  <inkml:trace contextRef="#ctx0" brushRef="#br0" timeOffset="65182.64">7302 11060 0,'18'0'16,"-18"17"0,35-17-16,-35 18 15,18-18 1,-18 35 15,0-17-15</inkml:trace>
  <inkml:trace contextRef="#ctx0" brushRef="#br0" timeOffset="66265.64">5750 11042 0,'-17'0'94,"-1"0"-79,0 0 16,18 35 1,0 0-17,36 1 1</inkml:trace>
  <inkml:trace contextRef="#ctx0" brushRef="#br0" timeOffset="66559.82">5891 11095 0,'-53'17'15,"36"1"1,-18 17 0,35 1-1,0-19 1</inkml:trace>
  <inkml:trace contextRef="#ctx0" brushRef="#br0" timeOffset="78421.39">5962 11536 0,'0'-18'16,"0"1"15,-35 17-15,35-18 0,0-17-1,0-18 16,17 0-15,-17 35 0,0 53 77,0 36-93,-35 17 16,17-53 0,18-17-1,0-36 17,0-34-32,0-1 15,36-71 1,-19 1-1,19 140 32,-36 19-31,0 34-16,0 124 16,0-88-1,17-106 16,1 0-15,-18-71-16,35-123 16,-35 71-1,0 70 1,35 53 0,-35 18 15,36 88-16,-36 35 1,0-36 0,0-87-1,0-71 17,0-17-32,-71-142 31,36 106-31,35 88 31,0-17-15,35 35-1,0 35 1,18 36 0,-17 0-1,-36 34 1,-18-87-1,-35-18 1,35 0-16,-52-35 16,17-18 15,35 18-31,18-1 31,36 1-15,-1 35-1,53 0 1,18 124 0,-71-36-1,-70 88 1,0-141 0,-89 36-1,89-71 1,-53-141-1,88 88 1,17-123 0,71 105 15,-52 71-31,52 0 16,-35 53-1,17 123 1,-70-35 15,-17-52-15,-18-72-1,-54-17 1,19-123 0,70 70-1,-53-88 1,53 105-1,88-16 1,-17 52 0,17 70-1,-35 54 1,-18 34 15,-35-87-31,-53-53 31,18-18-15,0 0 0,-1-18-16,19-106 15,17-34 1,35 105 15,35 17-31,1 54 16,70 70-1,-106-35 1,18 53 15,-53-88-31,-35-1 16,-36 19 0,-123-142 15,159 53-16,35-53 1,18 0 0,70 89-1,35-19 1,19 124 0,-72-17-1,-70 17 1,0-17-1,-70-36 1,-19-35 0,-16-71 15,69 1-31,36-36 16,36 0 15,34 71-16,36 35 1,53 35 0,-106 18-1,-36 0-15,19 53 16,-54 0 0,-106-53-1,72-53 1,-72-18-1,106-35 1,-17-88 0,123 18-1,124 70 1,-18 70 0,-71 54 15,-105-1-16,0 71 1,-54-105 0,-193 34-1,194-70 1,-36-106 15,36 54-31,35-19 0,53-70 16,106 106 15,-89 35-31,54 35 16,-36 177 15,-53-36-31,-123-17 31,70-159-31,-52-18 31,17-123-15,0-53 0,53 141-1,18 18 1,17 35 0,53 35-1,-35 53 1,-35-35 15,-18-71 16,0-17-31,0 0-16,-36 17 15</inkml:trace>
  <inkml:trace contextRef="#ctx0" brushRef="#br0" timeOffset="81786.48">2099 12912 0,'18'0'157,"-1"0"-142,1 0 1,17 0 15,89 0 0,-36 0-15,-70 0 0,34 0-1,-16 0 1,34 0 15,-17 0-31,-18 0 31,1 0-31,52 0 32,-70 0-32,52 35 31,-52-35-15,17 0-16,0 0 15,18 0 1,18 18-1,-54-18 1,54 0 0,-36 0-1,1 0 1,-1 0 0,0 0 15,0 0-31,18 0 31,-17 0-31,52 35 31,-53-35-15,36 0 0,-36 0-1,35 0 1,-52 0-1,53 0 1,-18 0 0,35 0-1,-53 0 1,36 18 0,-1-18-1,1 0 16,-54 0-31,54 0 32,-36 0-32,36 0 31,-54 0-15,107 0-1,-89 0 1,106 0-1,-88 0 1,18 0 0,35 0-1,-18 0 17,-35 0-32,-36 0 15</inkml:trace>
  <inkml:trace contextRef="#ctx0" brushRef="#br0" timeOffset="87760.49">6138 12206 0,'0'-18'265,"-17"18"-265,-19 0 31,19 0-15,-1 0 15,0 0 16,-17 0-16,18 0 1,-1 0 30,18 18 173,0 17-220,0-17 1,0 0-1,0 17 17,0-17-17,0-1 1,0 1 15,0 17-15,0-17-1,0-1 17,0 19-1,0-19-15,0 1 15,0 0 0,0 17-31,0 18 31,0-18-15,0 0-16,0 1 16,0-19 15,0 19-16,0-19 1,0 18 0,0 18-1,0-17 17,0-19 30,18 1 63,34-18-109,-16 0-16,-19 0 15,19 35 1,-19-35 0</inkml:trace>
  <inkml:trace contextRef="#ctx0" brushRef="#br0" timeOffset="90944.73">1764 16528 0,'-18'0'15,"-17"0"64,17 0-48,1 0 0,34 0 125,19 0-140,-19 0 0,1 0-1,0 0 1,-18 53 187,0-18-187,0-18-16,0 36 15,0-35 1,0 70-1,0-52 1,0-19 0,-18 18-1,18 36 1,0-53 0,0-1-1,0 19 16,0-19-15,0 1 0,0-1-1,0 19 17,0-19-17,0 19 16,0-19 1,-35-17 233,-1 0-249,19 0 0,-1 0-1,0 0 1,36 0 93,0 0-109,17 0 16,0 0-1,1 0 1,-1 0 0,-53 0 62,-35 0-63,18 0 1,17 0 0,-35 0-1,36 0 1,34 0 78,1 0-79,17 0 17,-35-35 14</inkml:trace>
  <inkml:trace contextRef="#ctx0" brushRef="#br0" timeOffset="91896.16">1658 16492 0,'0'-17'16,"-18"17"-16,54 0 125,-19 0-109,1 0-1,17 0-15,1 0 32,-54 0 14,-17 0-30,-1 0 0,19 0 15</inkml:trace>
  <inkml:trace contextRef="#ctx0" brushRef="#br0" timeOffset="103187.79">3387 13917 0,'17'0'94,"19"0"-63,-19 0-15,1 0 31,35 0-32,17 0 1,1 0 0,-1 18-1,-17-18 1,0 0 0,-35 0-16,17 17 15,36-17 1,-1 36-1,1-36 1,70 17 0,-70 19-1,17-36 1,53 17 15,-88 18-31,70-35 31,-17 18-15,0-18 0,0 35-1,88-35 1,-141 0 0,88 0-1,-106 0 16</inkml:trace>
  <inkml:trace contextRef="#ctx0" brushRef="#br0" timeOffset="104472.33">7796 13970 0,'0'0'0,"36"0"109,-19 0-93,36 18 31,-17-1-32,16-17 1,19 36 0,-36-36-16,36 17 15,-1-17 1,-17 35 0,18-35-1,-1 0 1,-34 0-1,-1 0 17</inkml:trace>
  <inkml:trace contextRef="#ctx0" brushRef="#br0" timeOffset="105655.42">10583 13882 0,'36'0'31,"-19"0"-15,1 0 0,17 0-1,0 0 17,107 0-1,-72 0-16,54 0 1,158 0 0,-88 0-1,53 0 1,-159 0 0,-53 17-1</inkml:trace>
  <inkml:trace contextRef="#ctx0" brushRef="#br0" timeOffset="106541.02">14182 13970 0,'-18'0'32,"36"0"15,17 0-47,-17 0 15,17 0-15,18 0 16,141 0-1,335 0 32,-406 0-31,-87 0 0,-72 0-1</inkml:trace>
  <inkml:trace contextRef="#ctx0" brushRef="#br0" timeOffset="109542.83">3810 15081 0,'0'0'0,"53"0"31,-18 0-31,0 0 16,1 0-1,-1 0 1,36 0 15,228 0 0,-157 0-15,16 0 0,-87 0-1</inkml:trace>
  <inkml:trace contextRef="#ctx0" brushRef="#br0" timeOffset="110378.25">7461 15187 0,'18'0'32,"35"0"-17,-36 0-15,1 0 16,17 0-16,1 0 0,122 0 31,54 18 0,-159-18-15</inkml:trace>
  <inkml:trace contextRef="#ctx0" brushRef="#br0" timeOffset="111314.62">11024 14852 0,'53'0'15,"18"0"1,-18 0-16,0 0 16,0 0-16,-1 0 15,19 35-15,88-35 31</inkml:trace>
  <inkml:trace contextRef="#ctx0" brushRef="#br0" timeOffset="111821.44">15240 15117 0,'0'0'0,"53"0"32,-18 0-32,53-18 15,54-17 1,-72-18-16</inkml:trace>
  <inkml:trace contextRef="#ctx0" brushRef="#br0" timeOffset="115048.88">16016 13758 0,'-18'0'16,"1"0"15,34 0 219,19 0-234,-19 18 15,1-18-15,-18 18-1,0-1 1,0 19 0,0-1-1,0 0 1,0-17 15,0-1-31,0 19 16</inkml:trace>
  <inkml:trace contextRef="#ctx0" brushRef="#br0" timeOffset="115798.39">16916 14817 0,'35'0'31,"-35"35"-15,0 18 0,0-18-1,0 18 1,-18 88 0,1-106-1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8:54:01.92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6897 14129 0,'17'0'297,"19"0"-281,-1 0-1,-17 0 1,17 0 0,0 0-1,-70 0 63</inkml:trace>
  <inkml:trace contextRef="#ctx0" brushRef="#br0" timeOffset="930.49">7073 12753 0,'18'0'78,"17"0"-62,0 0-1,1 0 1,-1 0 15</inkml:trace>
  <inkml:trace contextRef="#ctx0" brushRef="#br0" timeOffset="2348.09">7161 11060 0,'18'0'32,"0"0"-17,17 0-15,35-18 16,-17 18-16,18 0 31</inkml:trace>
  <inkml:trace contextRef="#ctx0" brushRef="#br0" timeOffset="3615.92">7056 9525 0,'0'0'0,"17"35"32,71-17-1,53 17 0</inkml:trace>
  <inkml:trace contextRef="#ctx0" brushRef="#br0" timeOffset="4452.63">7108 7902 0,'36'0'63,"-19"0"-48,1-17-15,-18-19 16</inkml:trace>
  <inkml:trace contextRef="#ctx0" brushRef="#br0" timeOffset="16016.1">13829 14728 0,'18'0'31,"-54"0"125,19 0 16,-1 0-141,36 0 47,-18-17-62</inkml:trace>
  <inkml:trace contextRef="#ctx0" brushRef="#br0" timeOffset="32452.99">21713 17462 0,'-17'0'0,"-1"0"78,-17 0-31,53 0 156,-1 0-187,1 0-16,17 0 15,0 0 1,36 0 0,-18 0-1,-35 0 1,52 0 15,-52 0-15,17 0-1,0 0 1,1 0 0,16 0-1,19 0 1,-36-35 0,18 35-1,-18 0 1,54 0-1,-36 0 1,-18 0 0,18 0-1,17-17 17,-34 17-32,17 0 31,-18 0-16,-18 0 1,19 0 15,-19 0 1,-17 17-17</inkml:trace>
  <inkml:trace contextRef="#ctx0" brushRef="#br0" timeOffset="34021.04">24077 17551 0,'-18'0'15,"36"0"48,0 0-47,-1 0-1,19 0 1,34 0 15,-17 0-15,53 0-1,-18 0 1,-70 0 0,17 0-1,0 0 1,-52 0 78,-1 0-79,0 0 1,-17 0-1,0 0 1,17 0 15,54 0 16,-1 0-31,18 0-16,17 0 15,1 0 1,-54 0 0</inkml:trace>
  <inkml:trace contextRef="#ctx0" brushRef="#br0" timeOffset="35213.79">20214 16633 0,'0'0'0,"53"0"31,-18-17 0,-17 17 16,-71 0 0,18 0-47,-18 0 16,-106 0-1,53 0 1,18 0 0,53 35 15,17-35-15,53 0 15,1 0-31,70 18 15,-54-18 1,143 0 0,-19 0-1,-53 0 1,-70 0 0,-35 0-1,-53 0 16</inkml:trace>
  <inkml:trace contextRef="#ctx0" brushRef="#br0" timeOffset="45214.52">19491 13705 0,'18'0'219,"-1"0"-203,19 0-1,-19 0 1,18-35 0,1 35-1,-1-18 1,53 18 15,-17 0 0,-1 0-15,-34 0 0,34 0-1,36 0 1,-53 0-1,70 0 1,-52 0 0,-1 0-1,-52 0 1,53 0 15,-54 0-31,19 0 0,17 0 31,-18 0-31,18 0 32,17 0-17,1 36 1,-54-36 0,36 0-1,-35 17 1</inkml:trace>
  <inkml:trace contextRef="#ctx0" brushRef="#br0" timeOffset="51012.94">23495 13705 0,'0'0'0,"-18"0"15,36 0 126,0 0-141,17 0 15,0-35 1,53 35 0,-52 0-1,34 0 1,-35 0 0,-52 0 30,-18 0-30,-1 0-16,-34 0 16,-1 0-1,-52 35 1,105-35 15,18 36-15,53-36-1,18 0 1,193 0 0,-87-18-1,-36 18 1,-71 0 0,-52 0-1,-36-35 48,1 35-48,-19-36-15</inkml:trace>
  <inkml:trace contextRef="#ctx0" brushRef="#br0" timeOffset="55784.47">27217 12982 0,'0'-35'141,"53"35"-125,53 0-1,52 0 16,19 35-15,-160-35 0,36 106 15,0-71-31,0 89 16,-35-18 15,-18-36-31,0 36 31,0 70-15,-36-17-1,-16 35 1,-1-17 0,53-107-16,-36-17 15,36 106 1,18-53-1,-18-89 1,88 89 0,-35-53-1,0 0 17,-53-18-32,53-17 15,-35-18 16,-18 35-15,-36-35 47,1 35-63,-18-35 15,-53 89 1,-70 52-1,123-88 1,0 17-16,-35 107 16,88 140 15,0-211-31,123 211 31,-17-70-31,35 177 31,-105-142-15,-36 53 0,-18-176-1,-264 299 1,105-387-16</inkml:trace>
  <inkml:trace contextRef="#ctx0" brushRef="#br0" timeOffset="64187.95">19456 11730 0,'-36'0'234,"19"0"-202,-1 0-1,1 0 16,34 0 62,1 0-93,35 0-1,-36 0-15,1 0 16,17 0 0,1 0-1,-19 0 1,-70 0 46,36 0-46,-19 0 0,19 0-1,34 0 79,-17 18-63</inkml:trace>
  <inkml:trace contextRef="#ctx0" brushRef="#br0" timeOffset="65829.14">20461 11536 0,'0'0'0,"-53"0"0,36 0 31,-1 0 1,0 0 15,-17 17-16,17-17-16,54 0 48,-1 0-63,0 18 16,89-18-1,-71 35-15,35-35 31,-35 0-15,-18 36 0,-70-36 15,-18 0-15,-106 0-1,106-18 1,-17 18-1,52 0 1,53 0 15,36 0-15,176 0 0,-177 0-16,36 0 31,-71 0-31,18 0 15</inkml:trace>
  <inkml:trace contextRef="#ctx0" brushRef="#br0" timeOffset="66529.69">21467 11783 0,'0'0'16,"17"0"15,195-35 0,211-1 16,-405 36-15,-53 0-17,-71 18 16,123-18 1,36-18-17,0-17-15,18-36 16</inkml:trace>
  <inkml:trace contextRef="#ctx0" brushRef="#br0" timeOffset="74478.89">19438 11748 0,'-18'0'0,"1"0"47,34 0 62,19 0-93,-1 0-1,-35-18-15,71 18 32,-36 0-32,0 0 31,-17 0-16,-36 0 32,0 0-31,-17 0-16,18 0 16,-1 0-1,-53 0 1,89 0 62,17 0-78,-17 0 16,52 0-1,-52 0-15,35 0 31,-18 0-15,-52 0 15,-19 0-15,-52 0 0,0 0 15,53 0-31,17 0 15,36 0 17,17 0-17,0 0-15,89-18 32,-107 18-17,-34 0 32,-1 0-31,-52 0-1,34 0 1,1 0 0,17 0-1,36 0 16,17 0-31,18 0 16,35 0 0,1 0 15,-72 0-31,-34 0 47,-19 0-32,-52-35 1,53 35 0,-18 0-1,35 0 1,36 0 15,17 0-15,0 0-16,89 0 31,-106 0-31,-1 0 31,-34 0 1,-19 0-17,-52 0 1,70 0-1,1 0 1</inkml:trace>
  <inkml:trace contextRef="#ctx0" brushRef="#br0" timeOffset="81516.27">19544 10601 0,'0'18'125,"-18"-18"-109,1 0 140,-1 0-94,36 0 110,17 0-172,53 0 16,-53 0-1,106 35 1,-52-35 0,-36 0-1,-36 0 1,-17-18 93</inkml:trace>
  <inkml:trace contextRef="#ctx0" brushRef="#br0" timeOffset="82227.74">20814 10601 0,'35'0'78,"0"0"-62,124 0 15,141-88 0,-265 17-15</inkml:trace>
  <inkml:trace contextRef="#ctx0" brushRef="#br0" timeOffset="119965.89">19473 6738 0,'0'-35'328,"18"35"-265,17 0-48,-17 0 1,35 0 15,-18 0-15,18 0 15,18-18-15,-54 18-1,18 0 1,1 0 0,-1 0-1,0 0 1,18 0-1,-18 0-15,1 0 32,34 0-17,-34 0 1,-1 0 0,18 0 15,-36 0-16,19 0 1,-19 0 0,1 18-1,0-18 1,17 0 0,-17 0-1,-1 0 1,1 0 15,17 0 0,-17 0 1,-54 0 61,1 0-77,0 0 0,0 0-1,-1 0 1,19 0-1,-19 0 1,19 0 0,-1 0-1,1 0 1,-19 0 0,19 0-1,-1 0 1,-17 0-1,17 0 1,0 35 0,-17-35-1,17 0 1,1 0 0,-1 0-16,18 18 15,-53-18 1,0 0 15,36 0-15,-1 0-1,0 0 1,-17 17 15,0-17-15,17 0-1,1 0 1,-19 0 0,1 0-1,17 0 1,1 0 0,-18 0-1,17 0 1,0 0-1,1 0 17,-19 0-17,19 0 17,-1 0-17,-17 0 1,17 0 31,71 0 46,-35 0-77,-1 0-16,36 0 16,35 0 15,-17 0-15,-36 0-1,18 0 1,0 0-1,-18 0 1,18 0 0,-17 0-1,-19 0-15,36 0 16,0 0 0,-18 0-1,-17 0 1,0 0 15,17 0 0,-17 0-15,-1 0 0,1 0-1,17 0 1,-17 0-1,-1 0 1,19 0 0,-19 0 15,-70 0 47,18 0-62,17 0-16,-34 0 15,-1 0 17,0 0-17,17 0 1,1 0-1,0 0 1,52 0 47,1 0-48,17 0-15,1-35 16,52 35-1,18 0 1,-53 0 0,-36 0-1,-34 0 63,-19 0-78,-52 0 16,53 0 0,-124 0-1,89 0 1,17 0 0,53 18-1,17-18 16,36 0-15,53 0 0,-53 0-16,53 0 15,-18 0 17,-53 0-17,-70 0 32,-53 0-31,17 0-1,-35 0 1,1 0 0,-1 17-1,88-17 1,36 0 31,17 0-47,53 0 15,-17 0 17,-36 0-17,-70 0 32,-18 0-47,18 36 16,-36-36-1,36 0-15,-1 0 16,1 0-16,-18 0 16,0 0 15,71 0 16,0 0-32,-1 0-15,36 0 32,18 0-17,-89 0 32,-35 0-47,18 0 16,-36-18-1,1 18 1,35 0 0,17 0-1,53 0 48,-17 0-63,17 0 15,-17 0 1,35 0 0,-18-18-1,-70 18 16,-1-35-15,1 35-16,0 0 16,-53 0-1,70 0 1,0 0 0,36 0 46,17 0-62,-17 0 0,17 0 16,18 0-1,-71 0 48,1 0-63,-18 0 15,-18 0 1,17 0 0,54 0 46,17 0-62,18 0 16,18 0 15,-36 0-31,-70 0 47,-1 0-31,-34 0-1,17 0 1,18 0-1,52 0 48,19 0-47,-19 0-16,1 0 31,17 0-16,-70 0 17,0 0-17,-1 0-15,19 0 16,-36 0 0,53 18 15,17-18 0,72 0 0,-19 0-31,-35 0 16,1 0 15,34 0-31,-34 0 16,34-18 15,-17 18-15,-35 0-16,-1 0 15,36-18 1,0 18 0,0-35-1,-18 35 16,-17 0-15,17-17 0,1 17-1,-1 0 1,-18 0 0,19 0-1,-19 0 1,72 0 15,-54 0-31,0 0 31,-17 0-15,-71 0 62,18 0-78,17 0 16,-35 0-1,35 0 17,54 0-1,17 35-16,-18-35-15,35 0 16,-52 0 0,17 0-1,-70 0 17,0 0-17,-36 0 1,36 0-1,0 0 1,52 17 31,1-17-16,-53 0 0</inkml:trace>
  <inkml:trace contextRef="#ctx0" brushRef="#br0" timeOffset="131487.96">19703 6791 0,'-18'0'110,"18"-35"-32,18 35-47,17-18-15,-17 18-16,70-18 31,-53 18-31,36 0 31,-54 0-31,36 0 31,-71 0 16,1 0-31,-1 0-16,1 0 16,-54 0-1,36 0 1,-1 0-1,54 0 32,0 0-31,17 0 0,36 0-1,-36 0 1,0 0 15,-53 0 16,1 0-47,-18 0 16,-1 0-1</inkml:trace>
  <inkml:trace contextRef="#ctx0" brushRef="#br0" timeOffset="134814.35">19456 11730 0,'35'0'125,"-17"0"-109,-1 0 0,1 0 15,-36 0 16,1 0-32,-1 0-15,-35 0 16,35 0 0,-34 0-1,69 0 48,1 0-63,17 0 15,0 0-15,18 0 16,-17 0 0,-1 0 15,-53 0 16,1 0-47,-19 0 15,1 0 1,0 0 0,52 0 46,1 0-62,17 0 16,1 0-16,-19 0 31,-52 0 16,0 0-31,-18 0-1,35 0 1,36-18 46,-1 18-46,1 0-16,0 0 16,17 0-1,-70 0 48,-1 0-48,19 0-15,-19 0 32,19 0-17,34 0 16,19 0-15,-19 0 0,19 0-1,17 18 1,-71-18 31,0 0-32,1 0 1,-19 0-16,19 0 0,-36 0 31,53-35 1,17 35-17,54 0 1,-36 0-1,36 0 1,-54 0 0,-52 0 31,18 0-47,-36 0 15,0 0 1,35-18-1,36 18 32,-1 0-31,19 0 0,-1 0-1,-70 0 48,-1 0-48,19 0 1,52 0 31,0 0-32,1 0-15,34 0 16,-35 0 15,-52 0 1,-19 0-17,19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8:57:00.1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6209 5133 0,'-18'0'16,"1"0"31,17 18-47,-36-18 31,72 0 156,-19 0-171,1 0-16,0 0 16,34 0-1,-16 0 1,-1 0 0,-35 17-1,106-17 16,-89 0-31,19 0 32,-1 0-32,0 0 31,-17 0-15,-18 18 46,-18 17-31</inkml:trace>
  <inkml:trace contextRef="#ctx0" brushRef="#br0" timeOffset="1918.82">2858 12347 0,'-18'0'16,"53"0"125,0 0-126,1 0 1,-1 0 0,36 0 15,-1 0-16,1 0 1,-1 0 0,-52 0-16,17 0 15,0 0 1,54 0 15,-54 0-15,53 0-16,-17 0 15,-1 0 17,71 0-17,-105 0 1,16 0 0,-16 0-1,34 0 1,-34 0-1,17 0 1,-18 0 0,35 0 15,-17 0-31,0 0 16,0 0-1,18 0 16,-36 0-31,71 0 32,-36 0-17,-34 0 1,-1-35 0,-35 0-16</inkml:trace>
  <inkml:trace contextRef="#ctx0" brushRef="#br0" timeOffset="52362.49">14358 2663 0,'0'53'109,"0"0"-109,0-17 16,0 52-1,0-35 16,0-89 1</inkml:trace>
  <inkml:trace contextRef="#ctx0" brushRef="#br0" timeOffset="52632.67">14076 2611 0,'0'0'0,"35"0"32,0-18-17,89 18 1,35 0-16,-71 0 31,-53 0-15,0 0-1,-52 18 1</inkml:trace>
  <inkml:trace contextRef="#ctx0" brushRef="#br0" timeOffset="52821.66">14041 2946 0,'0'35'15,"35"-35"-15,18 0 16,176 18 0,-88-18-1,-17-18 1</inkml:trace>
  <inkml:trace contextRef="#ctx0" brushRef="#br0" timeOffset="53063.11">14781 2805 0,'18'0'31,"-18"70"0,35-17-31,-35 35 32,36-52-32</inkml:trace>
  <inkml:trace contextRef="#ctx0" brushRef="#br0" timeOffset="53386.66">14640 2663 0,'0'0'0,"53"-70"16,0 35-1,159-1 17,-177 36-32,18 0 0,53 0 31,-71 36-31,-35 17 31,0-18-31,-106 35 31,18-34-15,-18-36 0,71 0-1,35-53 1</inkml:trace>
  <inkml:trace contextRef="#ctx0" brushRef="#br0" timeOffset="53584.73">15469 2663 0,'0'0'0</inkml:trace>
  <inkml:trace contextRef="#ctx0" brushRef="#br0" timeOffset="53747.73">15434 2822 0,'0'0'0,"0"36"16,18-36-1,52 0 17,-52 0-32</inkml:trace>
  <inkml:trace contextRef="#ctx0" brushRef="#br0" timeOffset="54049.57">15734 2593 0,'18'35'47,"-18"0"-31,35 1-16,-35 17 15,17 35 1,-17-18 15,0-52-31,0-71 47</inkml:trace>
  <inkml:trace contextRef="#ctx0" brushRef="#br0" timeOffset="54365.79">15610 2505 0,'18'-71'32,"88"1"-17,53 17 1,-18 53-1,17 17 1,-122 36 0,-19-17-1,-17 16 1,-35-16-16,-88 52 31,70-88-31,-71 35 31,36-17-15,53-18 0</inkml:trace>
  <inkml:trace contextRef="#ctx0" brushRef="#br0" timeOffset="54891.61">16757 2752 0,'0'-36'31,"0"1"-15,-18 35 0,-17-35-1,0 0 1,-89 17 0,89 18-1,-71 18 1,89 17-1,-19 88 1,36-34 0,36-19-1,69-35 1,19-35 0,35-105 15,-124-1-16,-35 88 1,-18-17 0,-17-18-1,0 35 1</inkml:trace>
  <inkml:trace contextRef="#ctx0" brushRef="#br0" timeOffset="55155.83">17163 2646 0,'0'0'0,"0"53"31,0-36-31,0 72 16,0-54-1,0 53 1,0-70 0,0-36 15,0-17-15</inkml:trace>
  <inkml:trace contextRef="#ctx0" brushRef="#br0" timeOffset="55534.58">17022 2434 0,'0'-17'15,"17"-1"-15,89 18 16,106 0 15,-124 35-15,0 0-16,0 36 15,-52-18 1,-19 17 0,-52-34-1,0-36-15,-71 35 16,18-35 0,52 0-1,19 0 1,17 53-1,53 0 1,35 0 15,-53-36-31,0-17 32</inkml:trace>
  <inkml:trace contextRef="#ctx0" brushRef="#br0" timeOffset="55793.05">17903 2522 0,'0'89'16,"36"-1"-1,-36 35 17,0-105-32,0 17 0,0-17 31,-71-18 0</inkml:trace>
  <inkml:trace contextRef="#ctx0" brushRef="#br0" timeOffset="56000.92">17709 2434 0,'0'0'0,"159"-35"16,159 0 15,-230 35-31,18 0 15,-159 17 32,-71-17-47</inkml:trace>
  <inkml:trace contextRef="#ctx0" brushRef="#br0" timeOffset="56958.37">15452 2681 0,'35'-35'94,"0"35"-78,-17 0-1,-53 0 63,35-35-31,17 35-31,1 0-1,-18 17 1,0 1 0,-35-18 31,35-35-1</inkml:trace>
  <inkml:trace contextRef="#ctx0" brushRef="#br0" timeOffset="-208147.98">4110 11271 0,'0'-35'188,"18"35"-173,-1 0 1,-17-18 0,35 18 15,1 0-15,-19 0-1,1-17 1,17 17-1,1 0 1,34 0 0,-35 0-1,1-36 1,34 36 0,-17 0 15,-18 0-16,1 0 1,17 0 0,-18 0-1,18 0 1,53 18 0,-53-18-1,-1 0 1,1 18-1,-35-18-15,88 35 32,-71-35-32,53 0 15,-17 0 1,-36 18 15,18-18-15,-53 35 15,18-35-15</inkml:trace>
  <inkml:trace contextRef="#ctx0" brushRef="#br0" timeOffset="-198642.56">16916 11430 0,'17'0'171,"1"0"-77,17 0-78,1 0-1,-19 0 1,1 0 0,-1 0-1,19 0 1,-19 0 0,1 0 15,17 0-31,1 0 15,-19 0 1,36 0 15,-18 0-15,1 0 0,-1 0-1,0 0 1,-17 0-1,17 0 1,18 0 0,0 0-1,-18 0 1,1 0 0,-1 0-1,35 0 16,-34 0-31,-1 0 16,0 0 0,0 0 15,1 0-31,34 0 31,-34 0-15,-1 0-1,0 0 1,0 18 0,18-18-1,0 0 1,-35 0 0,88 0-1,-89 0 1,72 0 15,-54 0-31,0 0 16,18 0-1,0 0 17,17 0-32,-34 0 31,17 0-16,35 0 1,-53 0 0,0 0-1,18 0 1,18 0 15,-53 0-31,17 0 0,0 0 16,36 0 15,-36 0-31,0 0 16,36 0 15,-18 0-15,0 0 15,17 0-16,-17-18 1,-18 18 0,18 0-1,0 0 1,0 0 0,18 0-1,-54 0 1,54 0 15,-36 0-31,53 0 31,-52 0-15,-19 0 0,19 0-16,52 0 31,-71 0-16,36 0 1,-35 0 0,52 0-1,-34 0 1,-19 0 0,1 18-1,0-1 16,-18-34 1</inkml:trace>
  <inkml:trace contextRef="#ctx0" brushRef="#br0" timeOffset="-192286.24">20391 11518 0,'-18'0'31,"18"-35"1,-18 35-32,18-18 15,0 1 63,18 17-78,52-36 16,-17 36 0,0-17-1,-17 17 1,-19-36 0,19 36-1,-54 0 126,0 0-126,1 0 1,-19 0 0,19 0-1,52 0 79,-17 0-78,-18 18-1,17-18 95,19 0-95,-36 18 1,17-18 0,-34-18 77,-1 18-61</inkml:trace>
  <inkml:trace contextRef="#ctx0" brushRef="#br0" timeOffset="-177000.74">16986 11501 0,'18'0'219,"17"0"-188,-17 0 16,-1 0 15,1 0-30,17 0-17,-17 0 1,0 0-1,17 0 1,-17 0 0,-1 0-1,1 0 17,17 0-1,-17 0 0,-1 0 0,19 0 1,-19 0-1,1 0-16,17 0 17,0 0-1,1 0-31,-1 0 16,0 0-1,-17 0 1,0 0-1,17 0 1,0 17 0</inkml:trace>
  <inkml:trace contextRef="#ctx0" brushRef="#br0" timeOffset="-172108.19">15117 11359 0,'0'-17'47,"88"17"-16,-71 0-31,160 0 32,-71 0-1,-71 35-15,0-35 15,-52 0 0,-36 0-15,35-18-1,-53 1 1,54 17 0,-89 0-1,71 0 1,-1 0 15,54 0 0,0 0-15,17 0-16,71-35 16,88 35 15,-124 0-16,142-36 1,-194 36 0,17 0-1,-53 0 17,1 0-17,-89 0 1,53 0-1,0 0-15,-35 0 32,17-17-32,18 17 15,0 0 1,18 0 15,70 0 16,89 0-31,17 0-1,124 0 1,-195 0 0,54 0-1,-54 0 1,-88 0 31,-17 0-32,0 0-15,-106 35 32,70-35-17,-87 35 1,69-35-1,1 0 1,71 18 0,34-18 15,71 0-15,89 0-1,-36-18 1,-35 18-1,-53 0-15,17 0 32,-52 0-17,-36 0 32,-17-17-31,-53 17-1,52 0 1,-69 0 0,-54 0-1,124 0 1,17 0 0,-17 0-1,17 0 79,0 0-78,-17 0-16,0 0 15,17 0 1,-17 0-1,0 0 1,17 0 0,-17 0-1,17 0 1,0 0 15,-17 0 0,17 0 1,1 0-17,-1 0 1,-17 0 0,17 0-1,1 0 1,-19 0-1,19 0 1,-1 0 0,0 0 15,-17 0 0,18 0 16,17-36-47,-18 36 31,-17 0 1,52 0 46,36 0-63,-35 0 1,-1 0-16,1 0 16,35 0-1,-35 0 1,17 0-1,-53 0 32,1 0-47,-1 0 16,-53 0 0,-34 18-1,69-18 1,1 0-1,17 0 1,89 35 15,-18-35-31</inkml:trace>
  <inkml:trace contextRef="#ctx0" brushRef="#br0" timeOffset="-163380.33">14958 11342 0,'0'-18'140,"0"1"-109,17 17-31,-17-18 16,36 18-16,-19 0 16,1 0-1,17 0 1,-17 0 15,0 0 0,-36 0 16,0 0-31,-35 0 0,18 0-1,17 0 1,-17 0-1,0 0 1,52 0 15,19 0-31,34 0 16,1-35 0,-36 35-1,-17 0 1</inkml:trace>
  <inkml:trace contextRef="#ctx0" brushRef="#br0" timeOffset="-161035.08">17498 11518 0,'0'0'0,"-36"0"63,19 0-1,70-35 48,-36 35-95,1 0-15,17 0 16,18-18 0,0 18-1,0 0 17,-35 0-17,17 0-15,-17 36 31,-18-19-15,17-17 0,-34 0 62,-1 0-78,-53 18 15,36-18 1</inkml:trace>
  <inkml:trace contextRef="#ctx0" brushRef="#br0" timeOffset="-157631.98">17851 11501 0,'35'-18'31,"0"18"-16,-35-35 1,71 35 15,-1-18 1,-34 0-17,-19 18 1,18 0-1,-17 0 1,-36 0 47,-17 0-48,-18 0 1,36 36-1,-19-36 1,1 0 0,17 0-1,18 17 32,36-17-31,-1 0-16,36 0 15,70 0 17,-88 0-32,70 0 31,-88 0-31,-17 0 16,-53 0 46,17 0-46,0 0-1,-105 0 1,105 0 0,-35 0-1,36 0 1,-1 0-1,18 18 17,18-18-17,17 0-15,106 0 32,-88 0-32,88 0 31,-88 0-31,-35 0 31,17 0 110,-35-18 952,18 18-1061,-18-35 77,17 17 47,-17 1-15,35 17-94,-35-36-16,18 36-15,-18-17-1</inkml:trace>
  <inkml:trace contextRef="#ctx0" brushRef="#br0" timeOffset="-157274.49">18821 11589 0,'0'0'0,"-18"0"31</inkml:trace>
  <inkml:trace contextRef="#ctx0" brushRef="#br0" timeOffset="-151069.42">16228 11289 0,'-18'0'93,"-17"0"-61,17 0 14,53 0 17,-17 0-47,0 0 15,-18-35 63</inkml:trace>
  <inkml:trace contextRef="#ctx0" brushRef="#br0" timeOffset="-147614.68">22225 11307 0,'0'-18'16,"0"0"15,35 18 32,-17 0-32,0 0 0,-1 0-31,54-35 31,-36 35-15,36 0 15,34 0-15,-34 0-1,52-18 17,-87 18-32,34 0 31,-52 0-31,70 0 31,-70 0-15,52 0-1,-34 0 1,-1 0-16,88 0 16,-87 0-1,52 0 1,18-35 0,176 35 15,-229 0-31,35 0 15,0 0 1,36 0 15,-71 18-31,52-18 32,-69 17-17,105-17 1,-88 0-1,105 0 1,-105 0 0,124 0-1,-36 0 1,0 0 0,88 0 15,-158 0-31,52 36 15,124-1 17,-176-35-32,123 0 31</inkml:trace>
  <inkml:trace contextRef="#ctx0" brushRef="#br0" timeOffset="-98322.83">4727 12347 0,'-17'0'203,"-19"0"-187,19 0 15,-1 0-15,0 0 15,36 0 63,17 0-79,-17 0 1,0 0-1,-1 0 1,54 0 0,-54 0-1,-34 0 95,-19 0-95,19 0 1,-1 0 0,-17 0 15,70 0 31,-17 0-46,-1 0-16,1 0 16,35 0-1,-18 0 1,-35 18-1,18-18 1,-71 0 47,35 0-63,1 0 15,-19 0-15,19 0 16,-36 0-1,71 0 64,-1 0-64,1 0-15,17 0 16,0 0-1,1 0 1,-36-18 47,-18 18-48</inkml:trace>
  <inkml:trace contextRef="#ctx0" brushRef="#br0" timeOffset="-3035.53">8714 13952 0,'-18'0'62,"18"-17"16,18 17-46,-1 0-17,71-36 1,1 36-1,16 0 1,1 36 0,71 34-1,-89-34 1,0-1 0,-70-18 15,-54-17 31,1 0-62,0 0 16,-71 0 0,-123-35-1,158 35 1,-105 0-1,-18-35 1,176 35 0,-17-18-1,17 18 1,36 0 31,17 0-32,53 0 1,-35 0-16,159 0 31,-106 0-31,-18 0 0,124 0 32,70 0-17,-106-17 1,18-1-1,-141 18 1,35 0 0,-35 0-1,-88 0 63,0 0-78,-36 0 0,-88 0 32,18 0-32,-35 0 31,141 0-15,-36 0-1,89 0 16,17 0-15,124 0 0,-71 0-16,35 0 15,265 0 1,-176 35 0,-88 1 15,-89-36-16,-88 0 1,-106 0 0,-88-18 15,106 18-31,-123-35 16,52 35-1,71-36 1,194 36 15,53 0-15,123 18-1,-88-18-15,35 0 16,177 0 0,-124 35-1,-176-35 1,-17 18-16</inkml:trace>
  <inkml:trace contextRef="#ctx0" brushRef="#br0" timeOffset="3345.92">12365 15311 0,'35'0'109,"-17"0"-78,-1 0 1,19-36-17,-19 36 1,1 0-1,17 0 1,1 0 0,16 0-1,19 0 1,88-17 15,-106 17-31,53-36 16,-1 36-1,-52-17-15,106 17 32,-106 0-32,123-36 31,-123 36-31,159 0 31,-159 0-15,70 0-1,-87 0 1,87 0 0,-35 0-1,53 0 1,-70 0 0,88 18 15,-54-18-31,19 18 15,-18-18 1,53 35 15,-107-17-31,125 17 32,-124-35-17,106 35 1,-107-35-1,107 0 1,-35 18 0,34 17-1,-105-35 1,124 0 0,-54 0-1,1 0 16,-107 0-31,-17 18 0</inkml:trace>
  <inkml:trace contextRef="#ctx0" brushRef="#br0" timeOffset="5330.7">19420 15452 0,'36'0'79,"-19"0"-64,1-18 1,70 18 15,53 0 0,-105 0-15,105-35 0,-88 35-1,176-36 1,-88 36-1,194 0 1,-158 0 0,352-35-1,-124 35 1,54-35 0,405-124 15,-335 106-16,-264 53-15,-89 0 0</inkml:trace>
  <inkml:trace contextRef="#ctx0" brushRef="#br0" timeOffset="12543.85">6138 17216 0,'0'-18'31,"-35"-17"-15,35 17 15,0 0 0,18 18 32,-1-35-48,19 35 1,-19 0-16,19 0 16,16 0-1,37-18 1,-1 18-1,18-35 1,88 0 0,-53 17-1,-18-17 1,-87 35 0,16 0 15,-16 0-31,-19 0 15,19 18 64</inkml:trace>
  <inkml:trace contextRef="#ctx0" brushRef="#br0" timeOffset="14862.27">13547 17074 0,'17'0'47,"1"0"-16,17 0-15,53-35 15,-35 35-15,0 0 0,18 0 15,-36 0-31,36 18 31,17-18-15,-35 0-1,88 17 1,-53 19 0,18-19-1,17 19 1,-87-36-1,34 17 1,-35-17-16,54 0 16,-19 36-1,18-36 1,71 0 0,-53 0-1,53 0 16,-106 0-31,70 0 32,71 0-17,-88 0 1,0-18 0,0 18-1,-18 0 1,53 0-1,-106 0 1,71 0 0</inkml:trace>
  <inkml:trace contextRef="#ctx0" brushRef="#br0" timeOffset="16525.18">19667 17057 0,'0'0'0,"-88"0"32,71 0-1,69 0 31,-16 0-46,34 0 0,18 0-1,124 0 17,-106 0-17,17-18 1,-105 18-16,17 0 31,-35-35-15,-17 35 31,-1-18-47,-17 18 15,0 0-15,-89 0 16,-88 36-1,71-1 1,35-35 0,54 0 15,34 0-31,53 0 47,36 0-47,87 0 15,89 0 1,-70 17 0,-18 19-1,-142-36 1,-17 35-16</inkml:trace>
  <inkml:trace contextRef="#ctx0" brushRef="#br0" timeOffset="27203.55">18098 19032 0,'0'0'0,"-36"0"16</inkml:trace>
  <inkml:trace contextRef="#ctx0" brushRef="#br0" timeOffset="29443.99">8096 18415 0,'-17'0'47,"-1"0"0,53 0 46,1 0-93,-1 0 16,0 0 0,212 0-1,-106 0 1,-35 0-1,-18 0 1,-35-35 0,-35 35-1,17 0 1,-17 0 31</inkml:trace>
  <inkml:trace contextRef="#ctx0" brushRef="#br0" timeOffset="32408.68">11077 18591 0,'0'-17'31,"0"-1"1,0 0 15,0-17-32,0 18 16,0-1-15,0 0 0,18 18 15,-1 0-15,-17 36-16</inkml:trace>
  <inkml:trace contextRef="#ctx0" brushRef="#br0" timeOffset="35660.46">22948 18591 0,'0'-17'31,"0"-1"16,-17 18-32,-19 0 1,-17-18 15,0 18-15,-17 0 0,35 0-1,-36 0 16,36 0-31,-53 0 32,105 0 30,1 0-62,35 0 16,17 0-1,-34 0 1,34 0 0,-17 0-16,53 0 15,-36 0 1,-105 0 31,-106 0-16,88-35-31,-70 35 31,105 0-31,18-17 32,0-1-32</inkml:trace>
  <inkml:trace contextRef="#ctx0" brushRef="#br0" timeOffset="47522.73">18415 11483 0,'-35'0'15,"52"0"204,36 0-203,-35 0-1,17-35 1,18 35 0,-35 0-16,35-18 31,52 18 0,-34 0-15,17 0-1,-70 0 1,52 0 0,-34 0-1,17 0 1,17 0 15,-35 0-31,18 0 16,0 35-1,-17-35 1,34 18 15,-17-18-15,0 0 0,18 35-1,-54-35 1,54 0-1,-18 0 1,-18 0 0,0 0-1,0 0 1,-17 0 0,0 0 15,-18 18-16,35-18-15,-17 0 32,-18 17-17,35-17 1,-53-35-16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06:28.6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3087 5503 0,'17'0'32,"1"0"124,17 0-141,-17 0 1,17 0 0,-17 0-16,17 0 15,-17 0-15,17 0 16,0 0 0,1 0 15,34 0 0,-35 0-15,1 0-1,-19 0 1,1 0 0,0 0 15,17 0-31,-17 0 31,-1 0-31,19 0 31,-19 0-15,1 0 0,17 0-1,0 0 1,-17 0-1,53 0 1,-54 0 0,18 0-16,1 0 15,52 0 1,0 18 15,-17-18 0,-36 0-31,36 35 32,-36-35-32,18 0 31,0 0-15,-36 0-1,1 0 16</inkml:trace>
  <inkml:trace contextRef="#ctx0" brushRef="#br0" timeOffset="2004.13">4357 7197 0,'0'0'0,"17"0"140,36 0-124,-17 0-1,-19 0-15,1 0 16,17 0-16,-17 0 0,-1 0 16,1 0-1,17 0-15,89 0 32,70 0-1,-124 0-16,36 0 1,-70 0 0,69 0-1,-34 0 1,0 0 15,-54 0-31,54 0 31,-36 0-31,18 0 0,17-18 32,-34 18-17,17-35 1,-18 35 0,0 0-1,-35-18 16,0 0-15</inkml:trace>
  <inkml:trace contextRef="#ctx0" brushRef="#br0" timeOffset="2953.86">11007 7197 0,'-36'0'16,"36"-18"-1,-17 18 1,34 0 62,36 0-78,159 0 16,352 0 15,-405 0 0,-141 0-15,-71 0 15,-18 0-15,-34 0-16</inkml:trace>
  <inkml:trace contextRef="#ctx0" brushRef="#br0" timeOffset="4422.84">4216 8643 0,'35'0'157,"18"0"-142,35 0 1,124 0 15,-106 0-15,-18 0-1,-35 0 1,0 0 0,-18 0-1,-70 0 48,-1 0-48,1 0 1,-71 0 0,0 0-1,36 0 1,-18 0 0,70 0 15,36 0 16,17 0-47,88 0 15,71 0 1,-88 0-16,106 0 16,-71 0 15,-106 0-16,1 0 1,-36-35 15</inkml:trace>
  <inkml:trace contextRef="#ctx0" brushRef="#br0" timeOffset="5439.33">6809 8802 0,'0'0'31,"-53"0"-31,17 0 0,19 0 31,17-18-15,35 18 46,36 0-62,-1 0 16,36 35-16,70-35 15,89 0 1,-53 0 0,-18 0-1,35 36 17,-141-36-17,-35 0 1,-88 0 46,0 0-62,-1 0 16,-122-36 0,87 36-1,0 0-15,-176-35 31,142 35-31,-19 0 16,71-17 0,88 17 31,212 0-32,-53 0 1,195 0-1,140 35 1,-318 0 0,-158-35-1,-70 0 17</inkml:trace>
  <inkml:trace contextRef="#ctx0" brushRef="#br0" timeOffset="9014.77">13229 8855 0,'0'0'0,"88"0"32,-17-18-1,52 18 16,-17 0-16,-71 0-15,1 0-1,-1 0 1,-35 18-1</inkml:trace>
  <inkml:trace contextRef="#ctx0" brushRef="#br0" timeOffset="11979.68">17092 8643 0,'18'0'141,"-1"0"-126,19 0 1,-19 0-1,107 0 17,-107 0-17,19 0 1,-1 0 0,0 0-16,18 0 15,-18 0 16,1 0-15,-1 0 0,0 35-1,36-17 1,-54-18 15,1 0-15,35 0-1,-18 35 1,1-35 0,-1 0 15,0 0-31,-17 18 16,-1-18-1,1 0 1,17 0 15,-17 0-15,0 0-1,17 0 17,-17 0-17,-1 0 1,1 0 15,-18-35-15,35 35-1,-53 0 63</inkml:trace>
  <inkml:trace contextRef="#ctx0" brushRef="#br0" timeOffset="16118.55">22842 8696 0,'-17'0'0,"52"0"187,-17 0-171,17 0-16,53 0 31,71 0 1,0 0-17,-89 35 1,54-17 15,-89-18-31,71 35 31,-36-17-31,54 17 32,-71-35-17,17 0 1,-17 0-16,18 0 15,70 0 1,-106 0 0,71 0-1,-71 0 1,53 0 15,-52 0-31,87 0 31,-70 0-31,194 0 32,-141 0-32,88 0 31,-18 0-15,212 0-1,-282-18 1,106 18-1,-1 0 1,178 0 0,-160 0-1,159-35 1,-265 35 0,248 0 15,-212 18-31,-142-18 15</inkml:trace>
  <inkml:trace contextRef="#ctx0" brushRef="#br0" timeOffset="25058.49">4233 11148 0,'0'0'0,"0"-18"0,-17 18 16,17-18 15,-36-17 16,54 35-16,53-17 0,-54 17-15,54 0 0,-18 17-1,17 1 1,-17-18-1,0 17 1,35 19 0,18 17-1,-71-53 1,142 35 15,-89-35-31,18 18 31,-36-18-15,-52 0 0,17 0-16,-17 17 31</inkml:trace>
  <inkml:trace contextRef="#ctx0" brushRef="#br0" timeOffset="27645.78">8678 11271 0,'0'0'0,"18"0"16,35-17 0,-35-19-16,-1 36 31,18 0-31,-17-17 31,35 17 0,-35 0-15,-1 0 0,54 0-1,-36 0 1,36 17-1,-1-17 17,36 0-17,35 0 1,-88 0 0,18 18-1,-18-18 1,17 0-1,-17 18 1,-18-18 0,36 0 15,-36 0-31,18 0 16,-18 0-16,54 0 15,34 0 16,-88 0-15,1 0-16,69 0 16,-34 0-1,17 35 1,53-35 0,-105 0-1,52 0 1,18 0-1,-18 0 1,18 0 0,-36 0-1,18 0 1,-17 0 0,-1 0-1,19 18 1,-36 17 15,17-35-15,54 17-1,-71-17 1,158 0 0,-52 36-1,-124-36 1,36 0-1,35 0 1,-18 0 0,-18 0-1,-17 0 1,35 0 0,36 0 15,-89 0-31,71 0 31,0 0-15,-36-18-16,36 18 15,-35 0 1,17-18 0,35-17-1,19 18 1,-19 17-1,-70 0 1,0-36-16</inkml:trace>
  <inkml:trace contextRef="#ctx0" brushRef="#br0" timeOffset="31097.1">5891 12912 0,'0'-18'16,"-17"18"0,17-35-1,-36 35 1,36-18 15,-17 18-15,17-18 78,35 18-63,-17-35-31,105 35 31,-70-17-31,229-19 31,-193 36-31,352-35 32,-336 35-32,213 0 31,-230 0-16,141 18 1,-176-18-16,0 0 16,88 0-1,-105 0 1,17 0 15,-36 0-15,54 0 15,-36 0-15,0 0-16,106-18 31,-105 36-31,69-18 31,-69 0-15,122 17-1,1 19 1,0-1 0,-124-35-1,142 0 1,-54 0 0,36 0 15,-141 0-31</inkml:trace>
  <inkml:trace contextRef="#ctx0" brushRef="#br0" timeOffset="35058.66">11942 12806 0,'0'0'16,"35"-35"15,18 17 0,0 18 0,70 0 1,-17 0-17,17 0 1,-70 0-1,53 18 1,53-18 0,35 17-1,-159-17 1,106 0 0,-88 0-1,159 0 16,-159 0-31,17 0 16,1 0 0,70 0 15,-35 0-15,53 0-1,-106 0 1,70 0-1,-88 0 1,18 0-16,88 0 16,-88 0-1,53 0 1,18 0 0,-54 0 15,18 0-31,18 0 31,-88 0-31,35 0 31,-18 0-15,53 0 0,-70 0-1,88 35 1,-36-17-1,54-18 1,-89 0 0,36 35-1,17-35 1,-35 0 15,-18 0-31,-17 0 16,-1 0 31,1 0-32,17 0 1,0 0 0,36 0-1,-53 0 1,34 0-1,-16 0 1,34 0 0,-34 0-1,34 0 1,-52 0 0,35 0-1,-18 0 1,0 0 15,18 0-15,-18 0-1,18 0 1,-17 0 0,52 18-1,0-18 1,-53 0-1,71 0 1,-35 0 0,35 0 15,-89 0-31,54 0 16,35 0 15,-36 0-16,-52 0-15,88 0 32,-18 0-17,35 0 1,-87 0 0,34 0-1,-35 0-15,18 0 16,18 35-1,-54-35 1,72 18 0,-19 0-1,54 17 17,-89-35-32,106 35 31,-88-35-31,35 18 31,-35-18-31,35 0 31,-52 0-15,34 0 0,18 0-1,-35 0 1,18 0-1,35 0 1,-71-35 0,18 35-1,35-18 1,18 18 15,-18-35-31,36 35 31,-89 0-31,106-18 32,-88-17-17,70-1 1,-52 36 0,70-17-1,-106-19 1,159 19-1,-70 17 1,70-35 0,-159 35-1,71 0 1</inkml:trace>
  <inkml:trace contextRef="#ctx0" brushRef="#br0" timeOffset="53563.01">20197 864 0,'-18'0'0,"18"36"172,0-19-172,0 18 16,0 54 0,0 105 15,0-141-16,18-36 1</inkml:trace>
  <inkml:trace contextRef="#ctx0" brushRef="#br0" timeOffset="56423.5">20179 829 0,'18'0'78,"17"0"-47,141 35 1,-70-35-17,18 0 16,-54 0-31,71 0 16,0 0 0,89 0-1,-142-17 1,212 17 0,-106-36-1,0 36 1,-53-35-1,35 35 1,159 0 0,0-35 15,-246 35-31,158-35 31,-124 35-15,36-18-1,-124 18 1,18 0 0,-18 0-1,-17 0 1,-18 18 109,0 17-125,0 0 16,0 18-16,0 53 31,0 35-16,0 18 1,0-89-16,0 18 16,0 107-1,0 34 1,0-88 0,35 106-1,-35-71 1,0-123-1,0 18 1,18-1 0,17-52-1,-35 88 1,18-89 15,-18 19-31,0-19 47,0 1 62,0 0-46,-36-18-16,19 0-16,-18 0-15,17 0-16,-17 0 15,-54 0 1,-34 0 15,70 0-31,-123 0 16,35 0-1,-36 0 1,18 0 0,-17 0 15,141 0-31,-1 0 16,-34 0-1,-36-36 1,-53 1-1,54 35 1,-54-35 0,106 35-1,-53 0 1,0-18 0,-17-17-1,87 35 1,1-18 15,-18 18-31,18 0 16,-36 0-1,18 0 1,1 0 15,-1 0-15,-18 0-1,18 0 1,-17 18 0,17-18-1,-18 0 1,-17 35 0,17-17-1,-17-18 1,53 35-1,-18-35 1,35 0 0,1 18 15,-1-18 0,-17 0 0,0 0 1,17-53-17,-17 17 1,35 19-16,-18-36 16,-35-35 15,35 52-31,1-34 15,17-18 1,-35 17 0,17-35 15,18 53-15,0 0-1,-35-17 1,35 35-1,0 17-15,0-35 16,-18 18 0,18-18-1,0 0 1,0 18 0,0-18-1,0 18 1,0 17-1,0-53 17,18 36-32,-18-18 31,53 18-15,-36-36-1,-17 36 1,0 17 15,0 1-15,0-19-1,0 1 1</inkml:trace>
  <inkml:trace contextRef="#ctx0" brushRef="#br0" timeOffset="57708.59">20479 370 0,'0'-35'32,"0"53"30,0-1-46,0 36-1,0-35 1,0 105 15,0-70-15,0-35 0,-18-18 77,18-35-93,0 17 16,-18-52 0,18-19-1,0 54 1,0 0-1,0-18 1,0 35 0,36 18 62,-19 36-63,-17-1 1,36-18-16,-19 54 16,19 17-1,-19-53 17,19-17-17,-19-18 1,-17-35-1,18-36 1,17-17 0,-35 70-1,0-17 1</inkml:trace>
  <inkml:trace contextRef="#ctx0" brushRef="#br0" timeOffset="58147.4">20761 653 0,'18'-18'16,"17"-17"0,-35-1-1,88-69 1,-53 34 15,-35 53-31,36-17 16,-19 18-16,-17 52 47,0 0-32,36 36-15,-36-36 16,0 88-1,0-87 1</inkml:trace>
  <inkml:trace contextRef="#ctx0" brushRef="#br0" timeOffset="58348.49">20849 512 0,'53'0'15,"-35"0"-15,52-18 32,-17 18-17,-35-35 1</inkml:trace>
  <inkml:trace contextRef="#ctx0" brushRef="#br0" timeOffset="58644.23">21184 335 0,'0'0'0,"18"124"32,17-54-32,-17-35 31,17 1-15,53-36-1,-52-53 1,-19-53-1,-17 71 1,0-18 0</inkml:trace>
  <inkml:trace contextRef="#ctx0" brushRef="#br0" timeOffset="58883.41">21608 370 0,'0'71'16,"0"-36"0,0 36-1,17-36 1,19-35 15,-36-53-31</inkml:trace>
  <inkml:trace contextRef="#ctx0" brushRef="#br0" timeOffset="59114.2">21625 335 0,'18'0'15,"17"0"-15,18 0 16,-18 0 0,18 0-1,0 0 1,-35 0-1</inkml:trace>
  <inkml:trace contextRef="#ctx0" brushRef="#br0" timeOffset="59292.04">21713 476 0,'53'-17'15,"0"17"1,-17 0 0,-19 0-1</inkml:trace>
  <inkml:trace contextRef="#ctx0" brushRef="#br0" timeOffset="59459.32">21766 670 0,'53'0'15,"-17"-35"1,52-18 0,-53 35-16</inkml:trace>
  <inkml:trace contextRef="#ctx0" brushRef="#br0" timeOffset="59913.58">22366 353 0,'35'0'15,"-17"0"1,-36 0 62,1 0-62,-19 0-16,-52 35 15,18 18 1,52-18 0,0 53-1,36-35 1,35-35 0,53-18-1,-18 0 1,-70 0-1,-1-35 1,-17 17 0,0-35-1</inkml:trace>
  <inkml:trace contextRef="#ctx0" brushRef="#br0" timeOffset="60244.3">22542 600 0,'71'0'16,"-53"-36"0,35-52-1,-18 0 1,0 0-1,0 70 1,-35 54 15,0 52 1,18 0-17,-18-53-15,0 0 0,0 1 16</inkml:trace>
  <inkml:trace contextRef="#ctx0" brushRef="#br0" timeOffset="60428.12">22648 476 0,'53'0'15,"35"0"1,36-17 0,-54 17-1,-52-36-15</inkml:trace>
  <inkml:trace contextRef="#ctx0" brushRef="#br0" timeOffset="60601.76">23054 388 0,'0'18'16,"0"-1"-16,0 1 15,0 35 1,0-18 0,0 18-1</inkml:trace>
  <inkml:trace contextRef="#ctx0" brushRef="#br0" timeOffset="60870.34">23054 335 0,'0'0'0,"18"0"0,52 0 31,-17 18-15,0 35 0,-53 0-1,0 0 1,-70 17 0,17-70-1,17-18 1,19 18-1</inkml:trace>
  <inkml:trace contextRef="#ctx0" brushRef="#br0" timeOffset="61178.67">23460 494 0,'-53'0'32,"18"0"-32,-1 18 15,36 17 1,0-18 15,36-17-31,34-17 16,-35-18-1,-35-1 1,0-34 0,0 52-1,-35 18 1</inkml:trace>
  <inkml:trace contextRef="#ctx0" brushRef="#br0" timeOffset="61393.65">23636 406 0,'0'0'0,"0"17"16,0 72 0,18-72-1,-18-34 32</inkml:trace>
  <inkml:trace contextRef="#ctx0" brushRef="#br0" timeOffset="61683.8">23654 318 0,'17'-18'16,"36"18"-1,-17 0 1,-1 0 0,0 0-1,-35 106 1,-35-71 0,0 18-1,17-35 1,36-18 15,34 0-15,-16 0-1,-19 0 1</inkml:trace>
  <inkml:trace contextRef="#ctx0" brushRef="#br0" timeOffset="64130.59">24024 441 0,'0'-18'62,"18"18"-15,-1 0-31,1 0-1,53 0 17,-89 0 30,0 0-46,1 0-16,-1 0 15,-35 0 1,71 0 47,-1 0-63,1 0 15,17 0 1,36-17 15,-36-36-31,-17 53 0</inkml:trace>
  <inkml:trace contextRef="#ctx0" brushRef="#br0" timeOffset="64465">24483 282 0,'0'18'47,"0"17"-31,0-17-16,0 17 15,0 36 17,35-54-32,-35 19 31,18-72 0</inkml:trace>
  <inkml:trace contextRef="#ctx0" brushRef="#br0" timeOffset="64954.82">24465 300 0,'0'0'0,"0"-18"15,0 1 1,0-19 15,35 36-31,36 0 31,-53 0-31,17 0 0,-17 18 32,17 17-17,0 1 1,-35-1-1,-53 0 1,36-35 0,-54 0-1,36 0 17,35 18 14,35-1-30,-17-17 0,-18 36-1,17-36 1,19 0 0,-36-18-1</inkml:trace>
  <inkml:trace contextRef="#ctx0" brushRef="#br0" timeOffset="65517.49">24924 265 0,'0'17'110,"0"36"-95,0 35 1,0-52 0,17 17-1,-17-18 1,0-53 15,0 1-31,0-1 16</inkml:trace>
  <inkml:trace contextRef="#ctx0" brushRef="#br0" timeOffset="65855.45">24888 282 0,'0'0'16,"36"-35"15,-1 35-31,18 0 31,-18 0-31,0 18 32,-35-1-17,-17 71 1,-36-70-1,35-18 1,18 18 0,18 17 15,35-35-15,-53 18-1,53-18-15,-36 0 0,19 0 16</inkml:trace>
  <inkml:trace contextRef="#ctx0" brushRef="#br0" timeOffset="66166.72">25418 335 0,'0'0'0,"-36"0"47,1 18-31,17-1-16,18 1 15,-35 53 1,53-54 0,70-17 15,-70 0-31,35-17 31,-53-1-31,0-35 31,0 18-31</inkml:trace>
  <inkml:trace contextRef="#ctx0" brushRef="#br0" timeOffset="66554.91">25682 265 0,'0'0'0,"36"0"0,-19 0 16,18 0 0,-70 17 62,0-17-78,0 36 15,-71 16 1,88-16 0,18-1-1,0-17 1,71 17-1,-36-35 1,53 0 0,-70 0-1,17-53 1</inkml:trace>
  <inkml:trace contextRef="#ctx0" brushRef="#br0" timeOffset="66855.61">25947 282 0,'0'18'31,"0"0"-15,0 17-16,0-18 16,0 19-1,0 17 1,35-53 31,-35-18-47</inkml:trace>
  <inkml:trace contextRef="#ctx0" brushRef="#br0" timeOffset="67066.89">25912 229 0,'52'0'31,"19"-17"-15,17 17 0,-70 0-1</inkml:trace>
  <inkml:trace contextRef="#ctx0" brushRef="#br0" timeOffset="67233.82">25912 335 0,'0'0'0,"52"0"31,19 0-15,-18 0-1,-35 0 1,-18 18-1</inkml:trace>
  <inkml:trace contextRef="#ctx0" brushRef="#br0" timeOffset="67361.72">26035 476 0,'18'36'47,"17"-54"-47,0 18 16</inkml:trace>
  <inkml:trace contextRef="#ctx0" brushRef="#br0" timeOffset="67690.37">26511 318 0,'-17'0'0,"-19"-36"15,1 36 1,0 18-1,35 0 17,17-1-17,19 18 1,-19-35-16,19 18 16,-36 0-1,0 52 1,-36-17 15,1-53-31,17-35 31,18 17-15,0 1-16</inkml:trace>
  <inkml:trace contextRef="#ctx0" brushRef="#br0" timeOffset="67984.86">26705 265 0,'0'0'0,"-17"0"0,-19 0 16,36 17 15,0 1-31,36 0 16,-1 17-1,-17 35 17,-18-52-17,0 17 1,-36-35 0,1 36-1</inkml:trace>
  <inkml:trace contextRef="#ctx0" brushRef="#br0" timeOffset="68267.6">26776 529 0,'35'-17'0,"18"-36"16,-35 17-1,35 1 1,-53 0-16,35 17 31,-35 53 1,0 18-17,0 18 1,0-36-1</inkml:trace>
  <inkml:trace contextRef="#ctx0" brushRef="#br0" timeOffset="68424.7">26864 512 0,'0'-36'16,"18"36"-16,17-17 15,-17 17-15,52-36 32,-35 19-17,1 17-15</inkml:trace>
  <inkml:trace contextRef="#ctx0" brushRef="#br0" timeOffset="68609.6">27146 335 0,'0'35'32,"0"-17"-17,0 17-15,0 1 16,0-1 0,0-53 30</inkml:trace>
  <inkml:trace contextRef="#ctx0" brushRef="#br0" timeOffset="68980.61">27093 335 0,'36'0'32,"-1"0"-17,-17 0 1,-1 0 31</inkml:trace>
  <inkml:trace contextRef="#ctx0" brushRef="#br0" timeOffset="70229.75">27058 335 0,'18'0'47,"-36"0"31,0 0-63,-17 0 1,-35 53 15,52-18-15,18 18 15,0-17-31,0-19 16,53 18 15,17-35-15,-34 0-1,52 0 1,-70 0-16,34-17 16,-16-18-1,-19 35 1,-17-71-1,0 36 1,0-1 0,0 1-1,-35-18 17,17 36-32,-17 17 15,0 0 1,-36 17 15,54 19-15,-36 52-1,18-18 1,35-17 0,17-53-1,54 0 1</inkml:trace>
  <inkml:trace contextRef="#ctx0" brushRef="#br0" timeOffset="72432.53">19085 229 0,'0'0'0,"0"36"15,0-19-15,0 1 16,0 0 0</inkml:trace>
  <inkml:trace contextRef="#ctx0" brushRef="#br0" timeOffset="72607.73">19085 653 0,'0'0'0,"0"70"16,0 36 15,0-53-15,0-35-1</inkml:trace>
  <inkml:trace contextRef="#ctx0" brushRef="#br0" timeOffset="72773.52">19226 1393 0,'0'0'0,"0"71"31,0-18-31,0 0 16,0-35 0</inkml:trace>
  <inkml:trace contextRef="#ctx0" brushRef="#br0" timeOffset="72924.5">19315 1993 0,'0'0'16,"-18"35"-16,0 71 16,18-18-1,-35-35 1</inkml:trace>
  <inkml:trace contextRef="#ctx0" brushRef="#br0" timeOffset="73090.39">19297 2734 0,'0'0'15,"0"53"-15,0-18 32,0 36-17,0-54-15</inkml:trace>
  <inkml:trace contextRef="#ctx0" brushRef="#br0" timeOffset="73742.09">19650 3157 0,'53'0'31,"0"0"-31,-1 0 16,54 0-1,-70 0-15,16 0 16,125 0-1</inkml:trace>
  <inkml:trace contextRef="#ctx0" brushRef="#br0" timeOffset="73909.16">21131 3087 0,'212'0'31,"-424"0"-31,512 0 0,-194-35 16,265-1-1,-160 36 1,36-35 0,-141 35-16</inkml:trace>
  <inkml:trace contextRef="#ctx0" brushRef="#br0" timeOffset="74229.73">24888 2910 0,'0'0'0,"89"0"16,-1 0-1,18 0 1,-71 36 0,88-19-1,-52 19 1,88-19 15,-71 19-31,-35-19 16</inkml:trace>
  <inkml:trace contextRef="#ctx0" brushRef="#br0" timeOffset="74362.69">25823 3069 0,'89'0'16,"-248"0"-16,229 0 0,54 0 16,-54 0 15,-34 0-15,-19 0-1,107-53 1,-107 53-16</inkml:trace>
  <inkml:trace contextRef="#ctx0" brushRef="#br0" timeOffset="74508.74">26458 2981 0,'0'0'0,"71"-18"31,-53 1-31,34-71 16</inkml:trace>
  <inkml:trace contextRef="#ctx0" brushRef="#br0" timeOffset="74692.64">27287 2699 0,'0'0'0,"53"-18"47,-17 18-47,16-88 16,-16 70-16,-1 18 16</inkml:trace>
  <inkml:trace contextRef="#ctx0" brushRef="#br0" timeOffset="74825.78">27728 2469 0,'0'-35'47,"36"0"-47,-19 0 15</inkml:trace>
  <inkml:trace contextRef="#ctx0" brushRef="#br0" timeOffset="74983.39">27817 1905 0,'0'0'16,"0"-18"-16,-18-193 16,18-54-1,0-70 16,0 159-31</inkml:trace>
  <inkml:trace contextRef="#ctx0" brushRef="#br0" timeOffset="75126.81">27887 423 0,'0'-53'31,"0"36"-15,0-142-1,0-35 1</inkml:trace>
  <inkml:trace contextRef="#ctx0" brushRef="#br0" timeOffset="76009.41">19315 212 0,'35'0'31,"-17"-18"-16,34 0-15,-16-17 16,-1 0-16</inkml:trace>
  <inkml:trace contextRef="#ctx0" brushRef="#br0" timeOffset="76176.64">20020 18 0,'0'0'15,"318"0"17,-71-18-17,-124 18 1</inkml:trace>
  <inkml:trace contextRef="#ctx0" brushRef="#br0" timeOffset="76334.48">22137 18 0,'0'0'0,"229"53"31,-158-53-15,-1 17-16,89-17 16,17 0-1</inkml:trace>
  <inkml:trace contextRef="#ctx0" brushRef="#br0" timeOffset="76486.53">23618 106 0,'124'0'15,"-248"0"-15,460 0 16,-54 0 0,159-18 30</inkml:trace>
  <inkml:trace contextRef="#ctx0" brushRef="#br0" timeOffset="76643.92">25153 88 0,'0'0'0,"124"0"16,-54 0 0,142 0-1,335-53 1,-406 53-1,123-35 1,-193 35-16</inkml:trace>
  <inkml:trace contextRef="#ctx0" brushRef="#br0" timeOffset="76777.42">26864 18 0,'35'17'0,"-70"-34"0,247 34 31,-18-17-16,35 0 1,-53 0 0,-123 0-16</inkml:trace>
  <inkml:trace contextRef="#ctx0" brushRef="#br0" timeOffset="78278.66">19544 3457 0,'0'-17'31,"0"-1"1,35 18-17,0-35-15,54 35 16,16 0 15,-87 17 0,0-17-15,-54-17 47,-16 17-48,34 0 1,-35 0-16,18 0 15,-18 0-15,-18 53 16,36-18 0,0 0-1,35 18 1,123 35 15,-52-88-31,70 0 16,-35-17 15,-36 17-15,-35-18-16</inkml:trace>
  <inkml:trace contextRef="#ctx0" brushRef="#br0" timeOffset="78616.44">20267 3475 0,'0'-35'31,"-18"35"-15,-17 0 0,0 0-1,-18 17 1,53 18-16,-18 71 31,36-70-15,53-1-1,34-35 1,-52-18-16,0 1 16,-18-54-1,-52 0 1,-1 36-1</inkml:trace>
  <inkml:trace contextRef="#ctx0" brushRef="#br0" timeOffset="78852.13">20638 3457 0,'0'53'32,"-18"35"-17,0-17 1,18-53 0,0 17-1,36-70 1</inkml:trace>
  <inkml:trace contextRef="#ctx0" brushRef="#br0" timeOffset="79184.47">20726 3475 0,'0'35'31,"0"-17"-15,0 35-1,0-18 1,35-35 0,36 0-1,52-141 1,-88 123 0,18-17 15,-53 70-31,0 89 15,-17-71 1,17 0 15,0-89-15</inkml:trace>
  <inkml:trace contextRef="#ctx0" brushRef="#br0" timeOffset="79388.45">21184 3475 0,'0'0'0,"0"70"16,0 72-1,0-125 16,0-52-15</inkml:trace>
  <inkml:trace contextRef="#ctx0" brushRef="#br0" timeOffset="79629.74">21184 3369 0,'0'0'0,"71"0"31,-1 0-15,-52 35-1,35 18 1,-53-18 0,-71 71-1,1-106 1,35 0-1</inkml:trace>
  <inkml:trace contextRef="#ctx0" brushRef="#br0" timeOffset="79955.53">21519 3581 0,'0'0'0,"-17"0"47,-36 0-31,35 17-16,18 19 15,0-1 1,36-17-1,69-18 17,-52-36-32,-35 1 0,17-71 31,-35 88-31</inkml:trace>
  <inkml:trace contextRef="#ctx0" brushRef="#br0" timeOffset="80154.47">21908 3492 0,'0'0'0,"0"53"16,0 36 15,0-72-16</inkml:trace>
  <inkml:trace contextRef="#ctx0" brushRef="#br0" timeOffset="80322.36">21713 3387 0,'0'0'16,"36"0"0,87 0-1,-87 0 1,16 17 0</inkml:trace>
  <inkml:trace contextRef="#ctx0" brushRef="#br0" timeOffset="81187.64">22084 3563 0,'35'-35'47,"-17"-18"-32,17 0-15,-17 0 16,35-18 0,-53 89 15,0 158 0,-18-123-31,18 0 31,18-53-15</inkml:trace>
  <inkml:trace contextRef="#ctx0" brushRef="#br0" timeOffset="81331.34">22154 3475 0,'0'0'0,"53"0"31,0 0-31,141-71 32,-141 71-32</inkml:trace>
  <inkml:trace contextRef="#ctx0" brushRef="#br0" timeOffset="81490.39">22631 3334 0,'-18'53'15,"0"35"1,18-53-16,-35 53 31,53-70-15,-1-36-1</inkml:trace>
  <inkml:trace contextRef="#ctx0" brushRef="#br0" timeOffset="81755.46">22613 3298 0,'106'0'31,"-71"0"-31,0 0 16,-17 18-16,17 53 31,-35-54-31,-70 89 32,17-71-17,18-35 1,-1-17-1,36-1-15</inkml:trace>
  <inkml:trace contextRef="#ctx0" brushRef="#br0" timeOffset="82033.28">23089 3404 0,'-35'0'15,"-124"71"17,142-18-32,17 0 31,17-53-31,177 35 31,-105-70-15,34-54-1,-123 54 1,-18 0 0,18 17-1,-35 18-15</inkml:trace>
  <inkml:trace contextRef="#ctx0" brushRef="#br0" timeOffset="82357.63">23495 3334 0,'0'0'15,"-18"0"1,18 53 0,0 141-1,0-124 1,0-17 0,0-35-1,18-36 16</inkml:trace>
  <inkml:trace contextRef="#ctx0" brushRef="#br0" timeOffset="82666.17">23513 3422 0,'0'0'0,"70"0"31,-52 0-31,17 0 16,-17 53 0,-18-18-1,-36 36 1,1-36 0,0-17-1,17-18 1,71 35 15,-18-35-15,1 0-1</inkml:trace>
  <inkml:trace contextRef="#ctx0" brushRef="#br0" timeOffset="84253.61">23954 3616 0,'0'0'0,"17"0"125,19 0-109,-19 0-16,1 0 16,17-18-16,0 1 31,-17-19-16</inkml:trace>
  <inkml:trace contextRef="#ctx0" brushRef="#br0" timeOffset="84868.51">24448 3369 0,'35'0'32,"18"-35"-32,-18 35 15,36 0 1,-19 0 0,-34 0 15,-36 0 31,1 0-46,-18 0 0,-18 0-1,-71 0 1,54 88-1,34-35 1,36 0 0,53 17-1,0-70 1,141 53 15,-88-35-31,17-18 31,-105 0-31,-18-35 0</inkml:trace>
  <inkml:trace contextRef="#ctx0" brushRef="#br0" timeOffset="85268.25">25100 3404 0,'0'18'47,"0"35"-31,0 0-16,0 35 15,0-53 17,-18-17-17,36-18 17,0 0-17,35 0-15,17 0 16,-34 0-1,34 0 1,-17-18-16,0 18 0</inkml:trace>
  <inkml:trace contextRef="#ctx0" brushRef="#br0" timeOffset="85501.69">25647 3387 0,'0'70'15,"0"-35"1,0 36 0,0-53-1,0 17 1,18-88-1,-18 35-15</inkml:trace>
  <inkml:trace contextRef="#ctx0" brushRef="#br0" timeOffset="85692.29">25523 3334 0,'18'0'15,"17"0"-15,18 0 16,-17 0 0,69 0-1,-87 0 1,-18 17 0</inkml:trace>
  <inkml:trace contextRef="#ctx0" brushRef="#br0" timeOffset="85859.94">25541 3598 0,'53'0'15,"0"0"1,53-17-16,17-54 31,-70 36-31,-35 17 0</inkml:trace>
  <inkml:trace contextRef="#ctx0" brushRef="#br0" timeOffset="86026.39">26088 3369 0,'35'159'47,"-35"-106"-47,0 0 16,0 17-1,0-52 1,0-53 0</inkml:trace>
  <inkml:trace contextRef="#ctx0" brushRef="#br0" timeOffset="86268.96">26053 3334 0,'0'0'0,"53"0"15,17-36 1,-52 36-16,-1 0 15,19 0 1</inkml:trace>
  <inkml:trace contextRef="#ctx0" brushRef="#br0" timeOffset="86436.45">26000 3440 0,'17'0'15,"19"0"-15,-19 0 16,36 0 0,-35 0-1,-1 70 1,-17-52-16</inkml:trace>
  <inkml:trace contextRef="#ctx0" brushRef="#br0" timeOffset="86561.48">26053 3704 0,'0'18'15,"35"-18"17,0-18-32,36-35 15,17-17 1</inkml:trace>
  <inkml:trace contextRef="#ctx0" brushRef="#br0" timeOffset="86738.37">26405 3440 0,'0'35'31,"0"35"-15,0 19 0,0-54-16,0-17 31,0-54-16</inkml:trace>
  <inkml:trace contextRef="#ctx0" brushRef="#br0" timeOffset="86962.91">26388 3422 0,'0'0'0,"17"53"16,19-18-1,17 36 1,35-54 0,-18-52-1,-52-53 1,17 17 0,-35 18-1</inkml:trace>
  <inkml:trace contextRef="#ctx0" brushRef="#br0" timeOffset="87227.52">26952 3387 0,'36'17'15,"-36"19"1,0-1 0,17 71-1,-17-89 1,0-52 15,-35 17-15</inkml:trace>
  <inkml:trace contextRef="#ctx0" brushRef="#br0" timeOffset="87388.09">26829 3369 0,'35'0'16,"0"0"-16,1 0 15,-19 0-15,107 0 31,-71 0-15,-18 0-16</inkml:trace>
  <inkml:trace contextRef="#ctx0" brushRef="#br0" timeOffset="87528.54">27305 3351 0,'0'53'16,"0"53"-1,0-71 1,0 18-1,0-35 1,0-36 0</inkml:trace>
  <inkml:trace contextRef="#ctx0" brushRef="#br0" timeOffset="87704.49">27234 3334 0,'0'0'0,"124"-36"32,-54 36-17,-52 0 1,-18 36 0,-18-1-16,-17 0 0</inkml:trace>
  <inkml:trace contextRef="#ctx0" brushRef="#br0" timeOffset="87827.49">27305 3528 0,'35'0'16,"71"0"-1,-88 0 1,-71 53 15</inkml:trace>
  <inkml:trace contextRef="#ctx0" brushRef="#br0" timeOffset="87955.68">27199 3898 0,'18'18'16,"35"-18"-1,0 0 1,-36 0-16,1 0 16</inkml:trace>
  <inkml:trace contextRef="#ctx0" brushRef="#br0" timeOffset="90283.38">20461 1164 0,'-18'0'625</inkml:trace>
  <inkml:trace contextRef="#ctx0" brushRef="#br0" timeOffset="92750.64">20443 1129 0,'-35'0'203,"35"-18"-15,-17 18-141,17-35-16,0 17 0,0 1 32,0 34 62,0 19-125,0-1 15,0 18 1,17 17 0,-17-34-1,18 34 1,-18-52-1,0 35 1,0-18 15,0-17-15,0-1 0,0 19-1,0-1 1,0-17-16,0 34 15,0-34 1,0 88 15,0-71-15,0 71 0,0-18-1,0 0 1,0-17-1,0-18 1,0-36 0,0 19-1,0-1 32,0-53-16</inkml:trace>
  <inkml:trace contextRef="#ctx0" brushRef="#br0" timeOffset="95419.05">20532 1076 0,'17'0'140,"1"0"-140,17 0 16,1 0-1,-1 0-15,0 0 0,-17 0 16,35 0-16,-18 0 16,0 0-16,0 0 15,18 0-15,53 0 32,194-35-1,-141 17-16,-106 18 1,123-35 0,-70 35-1,0 0 1,17 0 0,89 0-1,-36 0 16,-123 0-31,53 0 16,-35 0 15,-36 0-31,53 0 16,-17 17 0,-36-17-1,18 0 1,-36 0-1,19 0 1,-19 0 0,19-17-1,-19 17 1,54 0 0,-53 0 15,-1 0 0,18 0 0,-17 0-15,0 0 46,17 0 1,-35 35-1,18 18-46,-18 53 0,0-18-1,0 106 1,-18 106 0,36-53-1,17-124 1,-35-70-1,18 88 1,17-70 0,-35-18-1,0-36 1,17-17 15,-52 0 63,0 0-78,17 0-16,-35 0 15,-17-17 1,-18 17-1,-54 0 1,-34 0 0,-18 0-1,-123 0 1,123 0 0,35 17-1,0-17 16,124 0-15,-36 0 0,1 0-1,52 0 1,-53 0 0,19 0-1,16 0 1,1 0-16,0 0 15,-18 0 1,35 0 0,0 0-16,-34 0 31,16 0-31,-34 0 16,17 0-1,0 0 16,-18 0-15,36 0 0,0 0 15,0 0-31,-18 18 16,17-18-1,19 0 1,-19 35-1,1-35 1,0 0 0,0 0-1,17 0 48,0 0-32,18-35 0,-35 35-31,35-35 16,0-36 0,0 18-1,0 0 16,0 36-31,0-19 16,0 19 0</inkml:trace>
  <inkml:trace contextRef="#ctx0" brushRef="#br0" timeOffset="96044.55">20690 1323 0,'0'18'78,"0"17"-62,-17 53 0,17-17-1,0-54 16</inkml:trace>
  <inkml:trace contextRef="#ctx0" brushRef="#br0" timeOffset="96690.32">20602 1358 0,'0'-35'31,"0"17"-15,0 1 15,36 17-31,-19 0 16,1-18-1,17 18 1,0 0 0,54 0-1,-54 18 16,0-18-31,-35 35 16,0-17 109,0-1-78,-18-17-47,1 0 31,17 18-15,-35-18-16,17 0 15,-17 0 1,-36 0 15,53 0-31,-17 0 16</inkml:trace>
  <inkml:trace contextRef="#ctx0" brushRef="#br0" timeOffset="97288.01">20443 1623 0,'0'-35'31,"0"17"-15,0 0-16,36-35 16,-1-53 15,-17 71-31,17-18 15,-17 0 1,-18 71 31,0 0-31,0 17-16,35 106 31,-35-123-16,-18-18 1</inkml:trace>
  <inkml:trace contextRef="#ctx0" brushRef="#br0" timeOffset="97490.23">20408 1429 0,'18'0'16,"35"0"-16,53 0 31,-53 0-31,52 0 31,-69 0-15</inkml:trace>
  <inkml:trace contextRef="#ctx0" brushRef="#br0" timeOffset="97768.69">20955 1376 0,'0'35'31,"0"-17"-15,0 17 0,0 0-1,18-17 1,-1-18 15</inkml:trace>
  <inkml:trace contextRef="#ctx0" brushRef="#br0" timeOffset="98089">20920 1323 0,'0'0'0,"17"-35"47,-17-1-47,89 19 31,-72 17-31,107 0 31,-71 17-15,-18 1-1,-35 0-15,-71 87 32,18-105-17,-52 18 1,87-18 0,18-18-1</inkml:trace>
  <inkml:trace contextRef="#ctx0" brushRef="#br0" timeOffset="98540.66">21590 1323 0,'0'18'47,"0"17"-47,0 0 15,0 0 1,0 36-1,0-89 32,0-17-47</inkml:trace>
  <inkml:trace contextRef="#ctx0" brushRef="#br0" timeOffset="98931.68">21572 1288 0,'0'0'0,"0"-18"16,0 0-16,36 1 31,-1 17-31,35 0 32,-17 17-1,-53 1-16,0 0 1,0 17 0,-53-17-1,18-18 1,0 17 0,35 18 15,0 1-16,0-1 1,35 0 0,0-35-1,1 0 1</inkml:trace>
  <inkml:trace contextRef="#ctx0" brushRef="#br0" timeOffset="99156.58">21960 1358 0,'0'0'16,"18"124"15,0-107-31,-18 36 31,0-88-15,0 0-1</inkml:trace>
  <inkml:trace contextRef="#ctx0" brushRef="#br0" timeOffset="99422.31">21943 1305 0,'17'0'16,"19"0"0,-19 0-16,1 0 15,53 0 16,-54 0-31,18-35 32</inkml:trace>
  <inkml:trace contextRef="#ctx0" brushRef="#br0" timeOffset="99586.44">21978 1376 0,'35'0'16,"-17"0"-16,0 0 15,35 0 1,-36 0 0,-17 35-1</inkml:trace>
  <inkml:trace contextRef="#ctx0" brushRef="#br0" timeOffset="99732.51">22013 1552 0,'18'0'16,"0"0"0,17 0-1,0 0 1,-17 0-16</inkml:trace>
  <inkml:trace contextRef="#ctx0" brushRef="#br0" timeOffset="100083.48">22243 1623 0,'35'-18'31,"-35"1"-31,70-72 32,-70 54-32,53 0 0,-35-106 31,-18 105 0,18 36 0,-18 53-31,0-17 16,0 87 0,35-88-1,-35 1 1</inkml:trace>
  <inkml:trace contextRef="#ctx0" brushRef="#br0" timeOffset="100257.15">22313 1446 0,'18'0'32,"17"0"-32,0 0 15,89 18 1,-107-18-1,1 0-15</inkml:trace>
  <inkml:trace contextRef="#ctx0" brushRef="#br0" timeOffset="100720.41">22631 1288 0,'53'0'31,"-18"0"-31,18 0 16,-18 0 0,18 0-1,-71 0 48,-17 0-63,17 0 15,-52 0 1,17 53 0,35 17 15,18-35-31,53 1 31,-17 17-31,34-36 31,-17-17-15,0 0 0,-18-35-1,-17 35-15</inkml:trace>
  <inkml:trace contextRef="#ctx0" brushRef="#br0" timeOffset="100948.32">23036 1341 0,'36'0'15,"-36"17"1,17 18-1,-17-17-15,0 53 32,0-54-32,0-34 62</inkml:trace>
  <inkml:trace contextRef="#ctx0" brushRef="#br0" timeOffset="101123.33">22983 1270 0,'0'0'0,"71"0"16,35 0 0,35 0 15,-70 0-31</inkml:trace>
  <inkml:trace contextRef="#ctx0" brushRef="#br0" timeOffset="109929.41">23601 1658 0,'0'0'0,"-18"0"47,18-18 94,0-17-95,18 35-30,35-35 0,-18 35-1,-35-18-15,35 18 16,1-35 0,34 17 15,-17 1-16,0 17-15,-18-36 16,71 19 15,-71 17-15,89-53 0,-1 18-1,1-1 1,70 19-1,-124 17 1,54-36 0,-54 36-16,160-35 15,-19 0 1,1 35 0,141-35 15,-124 35-31,142 17 31,-283 18-15,70 18-16,19 18 31,-71-1-15,70 19-1,-141-54 1,71 36-1,-35-19 1,-36-34-16,18 53 16,17 52 15,-70-105-31,71 88 31,-53-71-31,17 0 16,-17 18 15,-18-35-31,35 35 31,-17-18-15,17 35 0,35 36-1,-70-70 1,53 122-1,-53-70 1,36 18 0,-36 53-1,17-53 1,-17 0 0,0 70 15,0-141-31,0 106 15,0-88 17,0-35-17,0 35 1,0-18 0,0-17-1,0 35 1,0-18-1,0 0 1,0 18 0,0-17-1,0 16 1,-17 1 0,17-17-1,0 52 16,0-70-31,0 52 32,0-35-17,0 18 1,0 71 0,0-54-1,0 1 1,0 35-1,0-71 17,0-53-1</inkml:trace>
  <inkml:trace contextRef="#ctx0" brushRef="#br0" timeOffset="110326.45">27605 4568 0,'35'0'47,"18"0"-47,-18 0 16,18 0-16,18 0 15,105-35 17,-70-35-1,-53 17-15</inkml:trace>
  <inkml:trace contextRef="#ctx0" brushRef="#br0" timeOffset="110745.07">27728 4410 0,'-70'0'31,"70"17"-15,0 72-1,0 16 1,17-16 0,1-54-1,-18 0-15,35-17 16,-35 35-1,18-53 1,17 0 0,124-194 15,-88 105-31,-1 19 0,18-1 16,-52 1-1,-1 17 1</inkml:trace>
  <inkml:trace contextRef="#ctx0" brushRef="#br0" timeOffset="111859.4">27270 5503 0,'0'0'0,"-18"0"31,18 53 32,0 35-63,0 477 47,0-442-32,0-34 1,0-54 0,0 0-1,0-70 16</inkml:trace>
  <inkml:trace contextRef="#ctx0" brushRef="#br0" timeOffset="112962.3">27111 5644 0,'0'-35'47,"18"35"-47,17 0 15,141-53 17,106 18-17,-158 35-15,105-35 16,-70 35 15,-71-18-15,-52 18-1,-36 53 32,0 35-31,-18 18-16,-17 159 15,35-1 1,0-87 0,0 34 15,53-123-31,-1-52 31,-52-1-31,-35-35 78,-18 0-78,0 0 16,-88 0 0,-18-18-1,-52 18 1,140 0-1,-52-35 1,17 35 0,88-18-1,18 1 173,0-54-188,0-17 15,0 35-15,-88-106 32,88 124-32,-18-18 31,18 36-15,0-1-1,0-17-15</inkml:trace>
  <inkml:trace contextRef="#ctx0" brushRef="#br0" timeOffset="113689.4">27570 5750 0,'-36'0'62,"19"0"-31,17 18-31,-18 52 32,18 1-1,18-71-15,35 0-1,-36-35 1,18-36-1,-35 36 1,-17 35 0,-18 0-1,-1 0-15</inkml:trace>
  <inkml:trace contextRef="#ctx0" brushRef="#br0" timeOffset="114022.11">27869 5803 0,'0'0'0,"0"35"0,-52-17 32,52 17-17,0-17 1,35-18-16,53 0 31,-53-18-15,53-87-1,-88 69 1,-17 19 0</inkml:trace>
  <inkml:trace contextRef="#ctx0" brushRef="#br0" timeOffset="114557.35">27764 6156 0,'0'0'0,"-36"0"0,-17 0 31,18 0-15,0 0 0,35 35-16,-18 36 31,18-54-31,35-17 31,18 0-15,0-52-1,-53 16-15,0 19 16,-70-36 0,34 53-1,-52 0 1</inkml:trace>
  <inkml:trace contextRef="#ctx0" brushRef="#br0" timeOffset="114853.51">27975 6156 0,'0'0'0,"-70"0"31,34 18-16,36 35 1,0-36 0,106 1-1,-53-18 1,0 0-16,35-35 16,-52 35-1,-89-36 1</inkml:trace>
  <inkml:trace contextRef="#ctx0" brushRef="#br0" timeOffset="115298.34">27746 6403 0,'0'0'0,"-18"35"31,-17-35-31,35 18 31,-18-1-31,18 19 31,18-1-31,0-35 32,17 0-17,-35-18 1,0-17-1,-53 17 1,35 18 0,-35 0-1</inkml:trace>
  <inkml:trace contextRef="#ctx0" brushRef="#br0" timeOffset="115587.95">27958 6491 0,'-71'0'16,"53"18"-1,-34-1 1,52 1 15,52-18-15,-16 0-16,17-18 15,-18-17-15,18-18 16,-53 0 0,-35 0-1</inkml:trace>
  <inkml:trace contextRef="#ctx0" brushRef="#br0" timeOffset="117556.76">26882 6932 0,'0'-18'47,"-18"18"-47,-17 0 16,-18 0-1,18 0 1,-89 106 15,106-53-15,18-35-1,71 17 17,-36 18-32,18-53 0,124 18 31,-124 17-15,-18-17-1,-35 17 1,0 35-1,-18-34 1,-88-1 0,36-35-1,17-88 1</inkml:trace>
  <inkml:trace contextRef="#ctx0" brushRef="#br0" timeOffset="117826">27234 7091 0,'0'53'31,"0"105"1,0-122-32,0-19 15,18-17 1,-18-53 0</inkml:trace>
  <inkml:trace contextRef="#ctx0" brushRef="#br0" timeOffset="118034.32">27093 7126 0,'36'0'31,"-1"-35"-31,0 35 16,36-18-1,-1-17 1,-52 35 0</inkml:trace>
  <inkml:trace contextRef="#ctx0" brushRef="#br0" timeOffset="118201.82">27182 7214 0,'0'0'0,"105"0"32,-69 0-17,-19 0 1,-52 36 15</inkml:trace>
  <inkml:trace contextRef="#ctx0" brushRef="#br0" timeOffset="118324.44">27217 7391 0,'88'35'47,"18"-53"-31,70-140 0</inkml:trace>
  <inkml:trace contextRef="#ctx0" brushRef="#br0" timeOffset="118523.81">27622 7144 0,'-17'35'32,"17"18"-17,0 35 1,-35 18-1,35-88 1,0-36 0</inkml:trace>
  <inkml:trace contextRef="#ctx0" brushRef="#br0" timeOffset="118852.37">27605 7144 0,'0'-53'15,"35"35"1,0 18-16,36 0 31,-36 0-15,-35 35 0,0-17-1,-35 70 1,17-70-16,-17 17 15,0 0 1,52 36 15,19-71-15,105 18 15,-106-54-31,-17 19 16</inkml:trace>
  <inkml:trace contextRef="#ctx0" brushRef="#br0" timeOffset="119202.78">27993 7161 0,'18'0'62,"-18"36"-62,0-1 0,0 18 16,17 0 0,18 17 15,-17-70 0,17-17-15,1-54-1,-19 18 1,-17 18 0,0 17-1</inkml:trace>
  <inkml:trace contextRef="#ctx0" brushRef="#br0" timeOffset="119427.07">28416 7214 0,'0'18'31,"0"35"-16,-17 0-15,-19 17 32,36-52-17,0-36 1</inkml:trace>
  <inkml:trace contextRef="#ctx0" brushRef="#br0" timeOffset="119626.64">28205 7161 0,'35'0'31,"-17"0"-15,-1 0-16,89 0 31,-88 0-31,-18 18 15</inkml:trace>
  <inkml:trace contextRef="#ctx0" brushRef="#br0" timeOffset="119763.43">28222 7444 0,'141'-36'31,"-52"1"-31,-37 0 15,160-142 17</inkml:trace>
  <inkml:trace contextRef="#ctx0" brushRef="#br0" timeOffset="119987.44">28787 7144 0,'0'70'32,"0"1"-17,17-18 1,-17 0 0</inkml:trace>
  <inkml:trace contextRef="#ctx0" brushRef="#br0" timeOffset="120288.48">28681 6985 0,'0'0'0,"35"-35"16,71 35 15,0 17-15,35 72-1,-106-54 1,-35 53 0,0 0-1,-141 0 1,88-52-1,-70-36 1,105 0 0,-17-89-1</inkml:trace>
  <inkml:trace contextRef="#ctx0" brushRef="#br0" timeOffset="120629.96">29422 7179 0,'0'-35'32,"-36"35"-17,1 0-15,-18 17 16,-70 107-1,123-107 1,53 36 15,-18-53-31,53 0 16,-17-35 0,-71-71 15,-36 71-31,19 35 15</inkml:trace>
  <inkml:trace contextRef="#ctx0" brushRef="#br0" timeOffset="120829.21">29722 7214 0,'0'0'15,"0"18"-15,-18 88 32,18-71-32,-18-17 15,-17-36 17,35-17-17</inkml:trace>
  <inkml:trace contextRef="#ctx0" brushRef="#br0" timeOffset="121088.38">29563 7126 0,'0'0'0,"123"-35"31,-70 35-15,88 0-1,-105 17 1,-36 1-1,-36 53 1,19-18 15,17-18-31,0 0 32</inkml:trace>
  <inkml:trace contextRef="#ctx0" brushRef="#br0" timeOffset="121957.41">25418 5609 0,'0'124'15,"0"17"1,0 0-16,35 18 0,-35 52 16,0 1-16,0-71 15,0-53-15,35-17 16,-17-54-16,35-17 31</inkml:trace>
  <inkml:trace contextRef="#ctx0" brushRef="#br0" timeOffset="122357.2">25541 5398 0,'18'0'31,"-1"0"-31,19 0 16,70 0-1,-36 0 1,1 0-16,123-53 15</inkml:trace>
  <inkml:trace contextRef="#ctx0" brushRef="#br0" timeOffset="122508.6">26776 5274 0,'0'0'16,"70"0"-16,213-18 15,-195 18 1,123 0 15,-87-35-31</inkml:trace>
  <inkml:trace contextRef="#ctx0" brushRef="#br0" timeOffset="122678.18">28610 5168 0,'0'0'0,"36"0"15,193 35 1,-88-35 0,71 0-1,-36-17 1</inkml:trace>
  <inkml:trace contextRef="#ctx0" brushRef="#br0" timeOffset="122860.49">30515 5151 0,'36'0'15,"-19"0"17,18 0-17,-17 0 1,35 0-1</inkml:trace>
  <inkml:trace contextRef="#ctx0" brushRef="#br0" timeOffset="123028.49">30921 6068 0,'0'0'0,"0"123"0,-35 159 15,-36-17 1,36-124-1,0-35 1,35-71-16</inkml:trace>
  <inkml:trace contextRef="#ctx0" brushRef="#br0" timeOffset="123174.66">30745 7408 0,'0'0'0,"-18"71"16,18-36 0,-35 53-1,35-52 1</inkml:trace>
  <inkml:trace contextRef="#ctx0" brushRef="#br0" timeOffset="123340.31">30568 7902 0,'0'0'0,"-35"0"0,0 0 15,17 0 17,-35 0-17,35 0-15</inkml:trace>
  <inkml:trace contextRef="#ctx0" brushRef="#br0" timeOffset="123474.39">30057 8149 0,'-89'35'0,"178"-70"0,-266 123 16,-34-52 0,-19-36 15,160 0-31</inkml:trace>
  <inkml:trace contextRef="#ctx0" brushRef="#br0" timeOffset="123629.3">28434 8326 0,'0'0'15,"-124"35"-15,-34-35 16,-19-53-1,19-88 1</inkml:trace>
  <inkml:trace contextRef="#ctx0" brushRef="#br0" timeOffset="123808.23">27199 8096 0,'0'0'0,"-194"88"15,71-52 1,-18-36 0,52 0-1,19-36 1</inkml:trace>
  <inkml:trace contextRef="#ctx0" brushRef="#br0" timeOffset="123957.35">26194 8202 0,'0'0'15,"-88"0"-15,-18 18 16,-18-18 0,71 0-16</inkml:trace>
  <inkml:trace contextRef="#ctx0" brushRef="#br0" timeOffset="124123.81">25523 8043 0,'0'0'0,"-35"0"16,-18 0-1,18 0 1,0-53-1,35 18-15</inkml:trace>
  <inkml:trace contextRef="#ctx0" brushRef="#br0" timeOffset="124290.99">25435 7867 0,'-35'0'31,"35"-18"-15,0-17-16,0-106 31,18 53-31,-18 17 0</inkml:trace>
  <inkml:trace contextRef="#ctx0" brushRef="#br0" timeOffset="124441.17">25453 7232 0,'-18'-35'32,"18"17"-32,0 0 15,-17-52 1,17-18 0</inkml:trace>
  <inkml:trace contextRef="#ctx0" brushRef="#br0" timeOffset="124600.47">25418 6932 0,'0'-18'15,"-18"-17"1,18 18 0,0-89-1,0 53-15</inkml:trace>
  <inkml:trace contextRef="#ctx0" brushRef="#br0" timeOffset="124747.48">25506 6473 0,'0'0'0,"-18"0"0,18-35 15,-35-18-15,35-105 31,0 87-31</inkml:trace>
  <inkml:trace contextRef="#ctx0" brushRef="#br0" timeOffset="124893.85">25435 5927 0,'0'0'15,"-35"-89"1,35-52-1,0 88 1,35-123 0</inkml:trace>
  <inkml:trace contextRef="#ctx0" brushRef="#br0" timeOffset="125014.37">25471 5221 0,'0'0'0,"0"-35"31,0 17-15</inkml:trace>
  <inkml:trace contextRef="#ctx0" brushRef="#br0" timeOffset="163278.82">26176 4886 0,'0'0'0,"0"35"156,0 18-156,0-35 16,0-1-16,0 1 15,0 35 1,0-35 15,0-54 0</inkml:trace>
  <inkml:trace contextRef="#ctx0" brushRef="#br0" timeOffset="163529.46">25982 5009 0,'53'0'47,"-35"0"-31,87-35-1,-69 18 1,-19 17 0</inkml:trace>
  <inkml:trace contextRef="#ctx0" brushRef="#br0" timeOffset="163762.9">26088 5168 0,'18'0'47,"-1"0"-31,1 0-1,35 0 1,17 0-1,-34-17 1,-36-19-16</inkml:trace>
  <inkml:trace contextRef="#ctx0" brushRef="#br0" timeOffset="163996.81">26370 4957 0,'0'35'31,"0"-18"-15,0 19-16,18 34 31,-18-52-15,35 17-1</inkml:trace>
  <inkml:trace contextRef="#ctx0" brushRef="#br0" timeOffset="164320.34">26405 4921 0,'0'-35'15,"0"17"1,53-17 0,18 0-1,-18 35 17,-53 17-17,17 19 1,-17-19-1,-70 89 1,52-106 0,-70 18-1</inkml:trace>
  <inkml:trace contextRef="#ctx0" brushRef="#br0" timeOffset="164854.79">27093 4798 0,'0'17'62,"0"36"-62,0 71 31,18-18 1,17-106-17,-35-18 1</inkml:trace>
  <inkml:trace contextRef="#ctx0" brushRef="#br0" timeOffset="165187.38">26988 4833 0,'0'-18'15,"17"-35"1,36 53-1,-35-17 1,52 17 0,-52 0-1,52 35 1,-70 18 0,0 18 15,0-36-31,-52 88 31,-1-70-31,-53-17 31,71-36-31,-1-36 16</inkml:trace>
  <inkml:trace contextRef="#ctx0" brushRef="#br0" timeOffset="165891.16">27146 4851 0,'-17'0'32,"17"17"30,0 19-46,0-1-16,17 18 15,-17 106 1,0-18 15,18-106 0,-18-53-15</inkml:trace>
  <inkml:trace contextRef="#ctx0" brushRef="#br0" timeOffset="166289.32">27570 5009 0,'0'0'0,"0"-17"15,0-1 32,0-17-31,-36 17-1,-17 18 1,18 0-16,-71 124 31,89-18-31,17-18 32,35-88-17,53 0 1,106-71-1,-176-35 1,-18 53 0,0 36-1</inkml:trace>
  <inkml:trace contextRef="#ctx0" brushRef="#br0" timeOffset="166522.48">27817 4921 0,'35'18'31,"-35"0"-15,17 70-1,19-35 1,-36-18-1,0-70 17,0-18-32</inkml:trace>
  <inkml:trace contextRef="#ctx0" brushRef="#br0" timeOffset="166823.2">27922 4798 0,'0'0'0,"53"0"31,-35 0-31,0 0 16,17 17 15,-35 19-15,0-1-1,-35 0 1,17-17-1,18 35 32,53-53-47,-36 0 0,1 0 16,17 0-16</inkml:trace>
  <inkml:trace contextRef="#ctx0" brushRef="#br0" timeOffset="167021.21">28346 4851 0,'0'53'32,"0"35"-17,0-53 1,0 0-1,-36-88 17</inkml:trace>
  <inkml:trace contextRef="#ctx0" brushRef="#br0" timeOffset="167190.07">28152 4815 0,'35'-35'31,"18"35"-31,88 0 31,-88 0-31,0 0 16</inkml:trace>
  <inkml:trace contextRef="#ctx0" brushRef="#br0" timeOffset="167484.06">28522 5027 0,'0'0'16,"35"0"15,18-18-31,0-52 16,0-71-1,18-18 17,-54 159-32,-17 35 31,0 53-15,36 195-1,-36-248 1,0 0-16</inkml:trace>
  <inkml:trace contextRef="#ctx0" brushRef="#br0" timeOffset="167671.16">28751 5045 0,'71'-36'15,"88"36"1,-89-17 15,-34 17-31,-19 0 0</inkml:trace>
  <inkml:trace contextRef="#ctx0" brushRef="#br0" timeOffset="172466.65">26776 4851 0,'17'0'110</inkml:trace>
  <inkml:trace contextRef="#ctx0" brushRef="#br0" timeOffset="172694.81">26829 5256 0,'0'0'0,"17"-53"79,-17 1-79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09:27.9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20320 4551 0,'0'0'0,"-441"0"32,229 53-32</inkml:trace>
  <inkml:trace contextRef="#ctx0" brushRef="#br0" timeOffset="2959.46">6597 5644 0,'35'0'203,"-17"0"-203,17 0 16,-17 0-16,52 0 31,36 0 0,0 36-15,-53-36-1,0 0-15,53 0 32,-71 0-32,71 0 31,-89 0-31,54 17 31,-53-17-15,70 36-1,-18-36 1,54 0 0,-89 0-1,89 0 1,-54 0 0,71 0 15,-70 0-31,88-18 31,-107 18-31,-16 0 0,-1 0 31,0 0 16</inkml:trace>
  <inkml:trace contextRef="#ctx0" brushRef="#br0" timeOffset="3584.67">10089 5627 0,'0'0'0,"53"0"31,0 0-31,318 0 31,422 53 16,-440-53-15,-300 17-17</inkml:trace>
  <inkml:trace contextRef="#ctx0" brushRef="#br0" timeOffset="3961.14">12171 5556 0,'0'0'0,"159"-35"16</inkml:trace>
  <inkml:trace contextRef="#ctx0" brushRef="#br0" timeOffset="4652.74">13388 5539 0,'18'0'46,"34"0"-30,19 0-16,299 0 31,371-18 1,-459 18-17,18 0 1,-17 0-1,387 18 17,-476 35-32,70 105 15</inkml:trace>
  <inkml:trace contextRef="#ctx0" brushRef="#br0" timeOffset="13015.76">28081 5592 0,'18'0'79,"-1"0"-64,-17-18 1,36 18-1,34 0 17,-52 0-1,17 0-15,0 0-1,1 0 1,-1 0-1,36 0 1,-19 0 0,19 18-1,-36-18 1,18 35 0,18-18 15,-54-17-31,54 36 31,-18-36-31,0 0 31,-18 17-15,18-17 0,-18 0-1,36 0 1,-54 0-1,89 36 1,-70-36 0,16 0-16,54 0 15,18 17 17,-18-17-17,-71 0-15,71 0 31,-36 0-31,-17 0 32,-18 0-17,18 0 1,18 0 0,-53 0-1,34 0 1,37 0-1,-19 0 1,36 0 0,-53-35-1,106 35 1,-18-35 15,-123 35-15,-1 0-16,18 0 15,1 0 1,-19 0 0</inkml:trace>
  <inkml:trace contextRef="#ctx0" brushRef="#br0" timeOffset="14187.99">30762 5662 0,'18'0'94,"0"0"-78,17 0-1,35 0 17,-17 0-17,35 0 1,18-18 0,-53 18-1,-18 0 1,-17 0-1,0 0 1,-36 0 62</inkml:trace>
  <inkml:trace contextRef="#ctx0" brushRef="#br0" timeOffset="15751.79">29968 5486 0,'0'0'0,"18"0"47,17-18-31,195 18 31,-19 0-16,-105 0-16,18 18 17,-89-18-32,-53 0 78,1 0-78,-19 0 15,1 0-15,-212 0 32,53 0-17,88 0 1,-35 0 0,53 0-1,70 0 1,54 0 15,17 0-31,70 0 16,0 0-1,-17 35 1,18-35 0,-18 18-1,70-18 16,-141 0-31,-17 0 32,-36 0 46,-17 0-78,0 0 15,-36 0 1,1 0-16,-71-36 16,70 36 15,53 0-31,54 0 47,17 0-47,123 0 31,36 18-15,-18-18-1,35 35 1,-123-35 0,-71 0-1,-70 0 32,-1 0-31,1 0-1,53 0 32,52 0-47,19 0 16,34 0-1,-70 0-15,-35 36 16</inkml:trace>
  <inkml:trace contextRef="#ctx0" brushRef="#br0" timeOffset="18432.23">29616 5556 0,'-36'0'15,"72"0"-15,-107 0 16,-17 0 0,-159-17 15,106-1 16,106 18-16,70 0 0,35 0-15,-34 0-16,70 0 16,-1 0 15,-87 0-16,-36 0 32,-35-18-31,-88 1 0,88 17-1,-211-36 1,17 36-1,159-35 17,141 35-1,35 18-31,388 52 31,-405-70-15,52 36-1,-88-19 1,-52-17 15,-89 0-15,-53-17 0,-123 17-1,211 0 1,-52-18-1,105 18 1,71 0 15,18 0-15,17 0 0,35 18-16,1-18 31,-142 0 0,-35 0-15,-105 0-1,-36 0 1,-89 0 0,195 0-1,141 0 32,18 0-31,-1 0-16,107-18 31,-195-17 16,-106-1-32,-17 36 1,-17 0 0,105 0-1,35 0 1,36 0 15,52 18-31,-17-18 16,106 0 15,-106 0-31,17 0 31,-87 0-15,-36 0 0,-88 0-1,-18 0 1,71 0-1,88 18 17,17-18-17,72 35 1,52-35 0,-106 0-1,-17 0 1,-71 0 31,17 0-32,-69 0 1,52 0-16,-18 18 31,71-1 16,53-17-31,-35 0-16,17 36 15,141-36 1,-70 0 0,229-18 15,-158-17-31,-54-1 15,-17 19 17,-53 17-17,-18 0-15,-17 0 32,-18-36-17,17 36 1,1 0-1,17 0 1,36-17 0,0 17-1,-54 0 1,-34 0 31,-19 0-32,1 0-15,-71 0 32,18 0-32,70 0 31,54 0 0,16 35-31,1-35 16,53 18-1,-141-18 48,17 0-63,1 0 16,-19 0 15,54 0 0,0 0-31,-1 17 31,-17 19-15,0-19 0,-17-17-16</inkml:trace>
  <inkml:trace contextRef="#ctx0" brushRef="#br0" timeOffset="19891.11">29968 5627 0,'0'-35'16,"-17"35"0,-18-18-1,52 18 63,18 0-78,107-35 32,-37 35-1,-87 0-31,35 0 31,-106 0 16,0 0-47,-17 0 16,52-18-1,-17 18 1,52 0 15,19 0-15,34 0-16,107 18 31,-125-18-31,72 0 31,-106 0-31,-36 0 63,0 0-48,-17 0 1,35-18 15,35 18-15,18 0-16,106 0 31,-106 0-31,70-18 16,-87 18-1,-54 0 48,-17 0-63,-18 0 16,0 0-1,123 0 32,-17-35-47,0 35 16,53 0-1,-53 0 1,-35 0 0,-36 0 30,-17 0-30,17 0 0,-70 18-1</inkml:trace>
  <inkml:trace contextRef="#ctx0" brushRef="#br0" timeOffset="36489.43">27940 3387 0,'-35'0'15,"17"0"64,36 0 92,17 0-155,18 0-16,70 0 16,54 0-1,17 0 17,-177 0-17,1 0 1,-18-18 15</inkml:trace>
  <inkml:trace contextRef="#ctx0" brushRef="#br0" timeOffset="36917.58">28187 3440 0,'18'70'31,"-1"-52"-15,124 88-1,-105-71 1,-1 0 0,-35-17-1,0-1 1,0 1 0,-71 35 15,36-53-31,-124 35 31,124-35-31,-71 0 31,89 0-31,-1-70 16</inkml:trace>
  <inkml:trace contextRef="#ctx0" brushRef="#br0" timeOffset="37523.62">28945 3387 0,'0'-18'32,"-35"18"-1,0 0-16,-18 0 1,18 0 0,-1 0-1,36 88 1,0-53 0,53 18-1,-17-17-15,16-36 16,54 88 15,-35-70-31,-53 52 31,-18-35-31,0 1 32,-18 17-17,-70-36 1,-18-17-1,-35-17 1,105-19 0,19-17-1</inkml:trace>
  <inkml:trace contextRef="#ctx0" brushRef="#br0" timeOffset="38018.54">29739 3634 0,'0'0'0,"0"-36"47,-35 19-31,0 17-1,-36-36 17,36 36-32,-106 89 31,105-36-31,1 35 0,0 35 15,35-52 1,159-54 15,35-34-15,0-107 0,-159 89-1,-35-53 1,-71 35-1,1 18 1,35-1 0,-1 36-16</inkml:trace>
  <inkml:trace contextRef="#ctx0" brushRef="#br0" timeOffset="38292.37">29986 3687 0,'0'0'16,"0"88"15,0 0-15,0 18-1,0-89 1,0 1 0,0-36-1</inkml:trace>
  <inkml:trace contextRef="#ctx0" brushRef="#br0" timeOffset="38625.24">29968 3616 0,'18'0'31,"-18"18"-15,35 17-1,1 71 1,17-18-1,-18-18 1,-18-52 0,1-18-1,70-35 1,-35-142 15,-53 89-31,0 35 16,36 36-1,-54 17 17</inkml:trace>
  <inkml:trace contextRef="#ctx0" brushRef="#br0" timeOffset="41338.12">28187 3881 0,'0'17'156,"0"1"-156,0 17 16,0-17-1,0 35 1,0-36 15,18 1-15,-1 17 0,54-17 15,-36-18-31,18 0 31,0 0-15,17 0-1,-52 0 1,53 0 0,-18 0-1,-1 0 1,-16 0-1,34 18 1,-34 17 0,-1-18 15,-35 19-15,17-54 46,-17 0-62,36 18 16,-36-35-1,123 0 1,-17 35 0,-18 0-1,-17 0 1,88 35-1,-36 0 1,36 1 0,70-36-1,212 0 17,-70 0-32,-54-36 15,18-105 1</inkml:trace>
  <inkml:trace contextRef="#ctx0" brushRef="#br0" timeOffset="55625.99">19438 6121 0,'-35'0'31,"52"0"110,19 0-126,17 0 1,0 0 15,-1 0-15,-34 0-1,0 0-15,17-36 32</inkml:trace>
  <inkml:trace contextRef="#ctx0" brushRef="#br0" timeOffset="56120.86">19385 6015 0,'0'35'78,"0"-17"-62,0-1-16,0 1 15,0 17-15,0-17 16,0 35 15,0-18-31,0-17 31</inkml:trace>
  <inkml:trace contextRef="#ctx0" brushRef="#br0" timeOffset="56787.37">19368 5980 0,'-18'0'16,"-17"0"31,17 0-32,0 0 1,18 35-16,-35-35 16,-18 17-1,18 19 1,-36 34 0,71-52-1,18 0 48,17-18-48,-17 0-15,17 35 16,36-35 15,-54 18-31,19-18 16,-19 35-1,19-88 79,-36 18-94,0-1 16,0 1-1,0 0 1,0 17 0,0 0-1</inkml:trace>
  <inkml:trace contextRef="#ctx0" brushRef="#br0" timeOffset="69356.81">13494 9366 0,'-36'-17'15,"36"-19"16,0 19 16,36 17 16,-19 0-32,1 0 0,17 0 1,-17 0-17,0 0 1,-1 0-1,36 0 1,-18 0 0,1 0-16,70 0 31,-71 0-31,71 0 31,-89 0-31,36 0 31,0 35-15,-35-35-16,52 0 16,-52 0-1,53 0 1,-36 0 0,106 0 15,-106 0-31,71 0 31,-71-18-31,124 18 31,-141 0-31,70 0 32,-71 0-17,54 0 1,-18-17 15,-18 17-15,36 0-1,-54 0 1,36-18 0,0 18-1,0 0 16,0 0-31,-35 0 16,17 0 0,36 0 15,-36 0-15,0 0-1,-17-35 1,-1 35-1,-34 0 79,-18 0-78,-1 53-1,-17 0 1</inkml:trace>
  <inkml:trace contextRef="#ctx0" brushRef="#br0" timeOffset="69925.5">17304 9684 0,'0'0'0,"53"0"0,52 35 16,-52-35 0,177 0-1,-160 0 1,-17 0-16,0 0 0,0 0 16</inkml:trace>
  <inkml:trace contextRef="#ctx0" brushRef="#br0" timeOffset="70534.32">17815 9454 0,'0'0'0,"177"0"31,-54 0-31,18 0 0,0 0 16,0 0-16,1 0 15,316 36 17,89-36-1,-459 0-16,-53 0 1,1 0 0,-36 17-1</inkml:trace>
  <inkml:trace contextRef="#ctx0" brushRef="#br0" timeOffset="73636.91">11077 10901 0,'18'-35'109,"17"35"-93,-35-18-1,124-17 17,-54 35-17,54-18 1,-71 18-1,105-35 1,-52 35 0,53 0-1,-124 0 1,0 0-16,36 0 16,0 0-1,17 0 1,-18 0-1,18 0 17,71 0-17,-18 0 1,-88 0 0,106 0-1,-53 0 1,17 0-1,-87 0 1,87 0 0,-88 0-1,124 0 17,-106 0-32,18 0 15,34 17 16,19 1-15,-89-18 0,36 0-1,-1 0 1,71 35 0,-35-35-1,35 0 1,-105 0-1,140 0 17,-141 0-32,71 0 15,-71 0 1,36 0 15,-18 0-31,-36 0 31,1 18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13:41.9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11783 6473 0,'35'0'265,"-35"-17"-249,18 17 0,-1 0-1,1 0 1,17 0 0,-17-18-1,0 18 16,17 0-31,-18 0 32,1 0-1,0 0-15,17 0 15,-17 0-16,-1 0 1,19 0 0,-19 0-1,1 0 1,-1 0 0,19 0-1,-19 0 1,1 0 15,17 0-15,1 0-16,-19 0 15,36 0 17,-18 0-17,-17 0 1,0 0-1,17 0 1,-17 0 0,17 0-1,0 0 1,36 18 15,-36-18-31,18 35 31,-18-35-15,0 0 0,-17 0-16,53 0 31,-36 0-31,0 0 31,1 0-15,-1 0-1,0 18-15,0-18 16,1 0 0,17 0-1,17 35 1,-35-35 0,36 0 15,17 0 0,-70 0-31,35 0 31,-36 0-31,1 0 63,-18 18-48,35-18-15</inkml:trace>
  <inkml:trace contextRef="#ctx0" brushRef="#br0" timeOffset="-136843.2">11765 6332 0,'0'0'0,"-17"0"32,-19 0-17,36 36 1,0-19 46</inkml:trace>
  <inkml:trace contextRef="#ctx0" brushRef="#br0" timeOffset="-136062.66">11695 6473 0,'35'0'141,"0"0"-125,-17 0-16,-1 0 15,36 0 1,-17 0-1,-1 0-15,-17 0 16,17 0 0,18 0-1,-89 0 32,19 0-31,-18 0-16,-89 0 31,89 0-31,-36 0 16,36 0 15,53 0 16,17 0-32,35 18 1,19-18 0,16 0-1,-87 0 1,-53 35 0</inkml:trace>
  <inkml:trace contextRef="#ctx0" brushRef="#br0" timeOffset="-122984.23">16528 6491 0,'-18'-18'16,"18"1"15,-35 17-31,35-18 16,0-17 15,-18 35 0,36 0 16,17-18-31,18 18 0,-18 0-1,-17 0-15,-1 0 16,54 0-1,35 0 1,-36 0 0,36-35-1,-35 35 1,-18 0 15,-89 0 32,19 0-63,-1 0 15,-70 0 1,-18 0 0,-70 53-1,70 0 1,35-36-1,18-17 1,89 0 47,-1 0-63,18 0 15,0 0 1,88 0-16,88-35 31,-52 35-15,-89-35-1,-71 35 1,-34-18 15,-142-17 0,71 35-31,-53 0 16,70 0-16</inkml:trace>
  <inkml:trace contextRef="#ctx0" brushRef="#br0" timeOffset="-101338.39">20638 5697 0,'0'0'0,"-36"0"16,36-17 0,18 17 62,0 0-63,123 88 17,211 53-1,-140-53-15,0 0-1,52 36 1,-140-71-1,-71 17 1,-36-17 0,36-17-1</inkml:trace>
  <inkml:trace contextRef="#ctx0" brushRef="#br0" timeOffset="-101012.77">22560 5715 0,'-106'18'32,"0"35"-32,-35 35 15,-35 35-15,-53 18 16,35 0-16,-336 283 31,460-230-15</inkml:trace>
  <inkml:trace contextRef="#ctx0" brushRef="#br0" timeOffset="-83010.41">11606 7814 0,'18'0'140,"17"0"-108,1 0-1,-1 0-15,0 0-1,0 0 1,71 0-1,-106 18 1,88-18 0,-52 0-1,17 0 1,-18 17 0,0-17-1,0 0 1,54 36 15,-54-36-15,0 0-1,53 0 1,-70 17 0,17-17-16,1 0 15,34 0 1,18 0-1,1 0 1,-37 36 0,-16-36-1,17 17 1,-36-17-16,19 0 16,52 35-1,-18-35 1,1 0 15,35 0-15,-71 0-1,36 0 1,-1 0 0,-17 0-1,35 0 16,0 0-15,36-17 15,-89 17-31,36 0 16,52-18 0,-52 18-1,-1 0 1,19-35-1,69 35 17,1 0-17,-106 0 1,53 0 0,17 0-1,-70 0 1,0 18-16,71-18 15,-19 0 1,1 0 0,106 0 15,-89 0-31,-17 17 16,0-17-1,53 53 1,-124-71-1</inkml:trace>
  <inkml:trace contextRef="#ctx0" brushRef="#br0" timeOffset="-79665.46">18344 7938 0,'0'-36'47,"36"19"0,-19 17-32,19 0 1,105-53 15,194 17-15,-194 36-1,194-35 1,-106 88 0,-176-53-16</inkml:trace>
  <inkml:trace contextRef="#ctx0" brushRef="#br0" timeOffset="-58768.32">11959 8696 0,'0'18'141,"0"17"-125,0 0-1,0-17 1,0 35-16,0 0 16,0 0-16,0-1 15,0 1 1,0 0-16</inkml:trace>
  <inkml:trace contextRef="#ctx0" brushRef="#br0" timeOffset="-58365.67">11606 8749 0,'36'0'31,"-19"0"-15,19 0-1,-19 0 1,19-35-16,52 35 16,0 0-1,53 0 16,-123 0-31</inkml:trace>
  <inkml:trace contextRef="#ctx0" brushRef="#br0" timeOffset="-57919.67">12471 8872 0,'-53'0'46,"35"0"-30,-17 36-16,0-36 16,-36 105-1,71-69 1,-35 34 0,70-34-1,88-19 1,-87-17-1,70-53 1,-106 36 0,17-72 15,-87 19-31,-36 35 31,88 35-31</inkml:trace>
  <inkml:trace contextRef="#ctx0" brushRef="#br0" timeOffset="-57661.42">12841 8996 0,'0'0'0,"0"159"47,0-142-47,0 19 15,0 16 17,18-52-32,17 0 15</inkml:trace>
  <inkml:trace contextRef="#ctx0" brushRef="#br0" timeOffset="-57363.31">13159 8943 0,'-36'0'31,"19"0"-31,-19 0 0,19 18 15,-54 17 1,71 0 0,-17-17 15,17-1-31,17 19 31,19-36-31,34 17 31,-35-17-31,54-53 16</inkml:trace>
  <inkml:trace contextRef="#ctx0" brushRef="#br0" timeOffset="-57152.99">13476 8996 0,'-18'0'16,"18"70"-1,-17-34-15,17 52 32,0-70-32,0 17 15</inkml:trace>
  <inkml:trace contextRef="#ctx0" brushRef="#br0" timeOffset="-56895.95">13476 8943 0,'35'0'47,"-17"-18"-47,17 18 16,18 0 15,-18-35-31,-17 35 16</inkml:trace>
  <inkml:trace contextRef="#ctx0" brushRef="#br0" timeOffset="-56718.7">13388 9102 0,'18'0'15,"-1"0"-15,18-18 16,54 18-1,-72 0 1,19 0 0,-36 18-1</inkml:trace>
  <inkml:trace contextRef="#ctx0" brushRef="#br0" timeOffset="-56585.06">13458 9331 0,'18'0'16,"35"0"-16,-18-35 16,1-18-1,-1 35-15</inkml:trace>
  <inkml:trace contextRef="#ctx0" brushRef="#br0" timeOffset="-56361.8">13882 9049 0,'0'17'32,"-18"1"-32,18 17 15,0-17 1,0 35-1,0-18 1,0-17-16</inkml:trace>
  <inkml:trace contextRef="#ctx0" brushRef="#br0" timeOffset="-56085.19">13917 8890 0,'18'0'31,"-18"35"-31,35 36 32,-17-18-32,52 0 31,-52-53-31,70-53 31,-35 0-31,18-53 16,-19-53-1,-52 124-15</inkml:trace>
  <inkml:trace contextRef="#ctx0" brushRef="#br0" timeOffset="-52864.32">15205 9190 0,'0'-194'16,"35"70"-1,-35 1-15,53 17 16,-18 0-16,-35 53 16,35 18-16,-17 17 15,-18 36 17,88 300-1,-88-124-16,0-124-15,0-17 16,0-18 0</inkml:trace>
  <inkml:trace contextRef="#ctx0" brushRef="#br0" timeOffset="-52655.39">15222 8872 0,'36'0'15,"-1"18"1,18-18 0,70 0-1,-70 0-15,88-35 16</inkml:trace>
  <inkml:trace contextRef="#ctx0" brushRef="#br0" timeOffset="-52380.08">15804 8731 0,'0'0'0,"-35"36"0,18 16 16,-54 213 15,18-177-31,53-35 0,35 0 31,89-53-15,-54-18 0,-34-52-1,-19-142 1,-17 177-1</inkml:trace>
  <inkml:trace contextRef="#ctx0" brushRef="#br0" timeOffset="-52130.49">16404 8890 0,'0'35'31,"0"18"-15,0 0-16,0 18 16,0 52-1,0-88 1,18-35-1,17-35 1</inkml:trace>
  <inkml:trace contextRef="#ctx0" brushRef="#br0" timeOffset="-51796.83">16175 8943 0,'0'0'0,"53"0"78,0 0-78,17 0 16,71-35-1,-52 35 1,-37-18 0</inkml:trace>
  <inkml:trace contextRef="#ctx0" brushRef="#br0" timeOffset="-51573.61">16739 8855 0,'0'0'0,"0"35"15,0 36 1,0 70-1,0-71 1,18-105 15,-18-18-15</inkml:trace>
  <inkml:trace contextRef="#ctx0" brushRef="#br0" timeOffset="-51395.54">17022 8802 0,'0'0'0,"-18"88"15,18 53 1,-35 36 0,35-107-1</inkml:trace>
  <inkml:trace contextRef="#ctx0" brushRef="#br0" timeOffset="-51207.54">16757 9031 0,'123'-35'31,"-34"17"-31,122-70 16,-70 35 0,-88 53-1</inkml:trace>
  <inkml:trace contextRef="#ctx0" brushRef="#br0" timeOffset="-42196.47">11800 7920 0,'18'0'31,"17"0"-15,-35-18 0,18 18-1,0-17 1,17 17-1,0 0 17,0 0-17,1 0 1,-1 0 0,0 0-1,18-36 1,0 36-1,-35 0 1,-1 0 0,1 0-1,17 0 1,-17 0 15,35 0-31,17 0 31,-52 0-31,53 0 32,-36 0-32,35 0 31,-17 0-15,18 18-1,-53-18 1,52 0-1,-52 0-15,17 18 16,0-18 0,36 0-1,-18 0 1,0 0 0,0 0 15,-18 0-31,71 0 31,-53 0-31,70 0 31,-88 0-15,18 0 0,0 0-1,53 0 1,-35 35 15,-18-35-15,-18 0-16,106 18 31,-106 17-31,18-35 16,18 17-1,-1-17 16,-34 18-31,-1-18 0,71 0 32,-71 0-17,35 0 1,-17 0-16,-17 0 16,17 0-1,-1 0 1,1 0-1,71 0 1,282-18 0,-301 18-1,160 0 1</inkml:trace>
  <inkml:trace contextRef="#ctx0" brushRef="#br0" timeOffset="-40257.68">18362 7902 0,'0'-17'47,"18"17"-47,17 0 15,-17 0-15,87-36 31,160 36 1,-71 0-17,-106 0 1,-35 0 15,-53-17 16,-17 17-47,-19-18 16,19 18-1</inkml:trace>
  <inkml:trace contextRef="#ctx0" brushRef="#br0" timeOffset="-36365.72">23354 8502 0,'0'35'62,"0"18"-62,0 0 16,0 0-16,0 106 31,18-18 0,-18-124-15,0 1 0</inkml:trace>
  <inkml:trace contextRef="#ctx0" brushRef="#br0" timeOffset="-36147.27">22701 8202 0,'141'0'15,"71"0"1,-88 18-16,-36-18 0</inkml:trace>
  <inkml:trace contextRef="#ctx0" brushRef="#br0" timeOffset="-35762.03">23865 8378 0,'-17'0'15,"-19"0"-15,19 0 16,-1 0 0,-35 53-1,0 88 1,18-105-1,35-19-15,35 54 16,-17-71 0,88 53-1,35-71 1,-123 1 0,-18-54-1,0 0 1,-53 36-1</inkml:trace>
  <inkml:trace contextRef="#ctx0" brushRef="#br0" timeOffset="-35475.13">24165 8502 0,'0'18'16,"0"34"0,0 54-1,-17 71 1,17-71 15,17-71-31,1-35 16</inkml:trace>
  <inkml:trace contextRef="#ctx0" brushRef="#br0" timeOffset="-35176.31">24448 8625 0,'-36'0'31,"-34"0"-15,-19 36 15,37-1-31,34-17 16,18 17-1,0-17 17,123-1-17,-70-17 1,88-17 0,-70-1-16</inkml:trace>
  <inkml:trace contextRef="#ctx0" brushRef="#br0" timeOffset="-34955.64">24747 8696 0,'0'0'0,"0"53"16,0 0-16,-17 35 15,17-35 1,0-35 15,53-18-15</inkml:trace>
  <inkml:trace contextRef="#ctx0" brushRef="#br0" timeOffset="-34687.11">24730 8625 0,'17'0'47,"1"0"-32,17 0-15,36 0 16,-36 0 15,18 18-15</inkml:trace>
  <inkml:trace contextRef="#ctx0" brushRef="#br0" timeOffset="-34524.62">24659 8819 0,'35'0'0,"1"0"16,122 0 15,-140 0-31</inkml:trace>
  <inkml:trace contextRef="#ctx0" brushRef="#br0" timeOffset="-34376.54">24747 9013 0,'18'0'31,"17"-17"-15,53-18-1,1-36 1</inkml:trace>
  <inkml:trace contextRef="#ctx0" brushRef="#br0" timeOffset="-34141.32">25135 8731 0,'0'53'47,"0"-18"-47,0 1 16,0-1 0,0-17-16,0 17 15,0 18 1,-35-53-1</inkml:trace>
  <inkml:trace contextRef="#ctx0" brushRef="#br0" timeOffset="-33839.58">25118 8696 0,'17'0'47,"-17"18"-47,36 17 16,-36 0-1,35 18 1,0-18 0,18-17-1,-18-18 1,36-53-1,-53-53 1,35 53-16,-53 18 16,0 0-1</inkml:trace>
  <inkml:trace contextRef="#ctx0" brushRef="#br0" timeOffset="-33429.41">25682 8767 0,'18'0'63,"0"0"-63</inkml:trace>
  <inkml:trace contextRef="#ctx0" brushRef="#br0" timeOffset="-33256.32">25629 9102 0,'0'0'0,"18"0"46,17-18-46,1 0 16</inkml:trace>
  <inkml:trace contextRef="#ctx0" brushRef="#br0" timeOffset="-31908.22">26211 8819 0,'18'0'46,"-18"36"-30,0-1-16,53 0 16,-53 1-16,35 52 31,53-53 0,-70-35-31</inkml:trace>
  <inkml:trace contextRef="#ctx0" brushRef="#br0" timeOffset="-31742.56">26458 8819 0,'0'0'0,"-106"36"16,-35 70-1,53-54 16,88 37-15,18-72 0</inkml:trace>
  <inkml:trace contextRef="#ctx0" brushRef="#br0" timeOffset="-31326.57">26793 8996 0,'18'-35'0,"-18"17"15,0 0 1,35-52 0,36-71-1,-53 105 1,-18 89 46,0 35-62,0 1 16,0-1-16,-18 71 16,36-36-1,35-70 1</inkml:trace>
  <inkml:trace contextRef="#ctx0" brushRef="#br0" timeOffset="-29964.56">27411 8819 0,'35'0'94,"0"18"-78,-17-18-1,17 53-15,18 18 32,0 17-1,-53-53-15,0-17-1,0 17 16,0-17-31,0-1 16,-35 19 0,17-19 15,1-17 0,17 18-15,-36-18-1,19 0 1,-1 0 0,-17 0-1,-36 0 17,36 0-32,17 0 15,18-18 1,0-17 31,36 35-16,-19 0-15,18 0-16,18 0 31,53 53-16,-35-18 1,-54-35 0,1 0-16,17 0 15</inkml:trace>
  <inkml:trace contextRef="#ctx0" brushRef="#br0" timeOffset="-29420.26">27975 8872 0,'18'0'47</inkml:trace>
  <inkml:trace contextRef="#ctx0" brushRef="#br0" timeOffset="-28791.09">27940 8819 0,'0'36'78,"0"-1"-62,0 18 0,0-35-16,35 34 31,-35 1-31,0 36 31,0-54-31,0-17 16,0-36 296,0 0-312,0-17 16</inkml:trace>
  <inkml:trace contextRef="#ctx0" brushRef="#br0" timeOffset="-28334.59">27940 9172 0,'18'0'31,"-18"18"-31,17 17 32,19 0-17,-1-17 1,-35 17-1,70-35 1,-34 0 0,17 0-1,-36-17 1,36-54 0,-53 18-1,-53 0 1,-17 0-1,17 36 17</inkml:trace>
  <inkml:trace contextRef="#ctx0" brushRef="#br0" timeOffset="-26922.55">28857 8961 0,'0'-36'250,"18"36"-219,35 18-15,-36-18-1,19 35-15,-19 0 16,1 18-16,-18-17 16,35-19-16,-35 72 31,-123 16 0,-18-105-15,88 0-1,-53-17 1,88 17 0,18-18 15,53 18-31,106-35 31,-36 35-31</inkml:trace>
  <inkml:trace contextRef="#ctx0" brushRef="#br0" timeOffset="-26597.42">29422 9066 0,'0'0'0,"-159"36"16,141-36-1,18 53-15,0-18 16,53 0 0,159-35 15,-124 0-31,106-70 31,-176 34-31,-36-52 31</inkml:trace>
  <inkml:trace contextRef="#ctx0" brushRef="#br0" timeOffset="-25104.57">30092 9119 0,'18'0'94,"34"0"-78,-34 0-1,0 0-15,52 36 47,-87-36 16,-19 0-63,-17 0 15,-52 17 1,16 36 15,89-18-15,18 1 0,0-36-16,123 35 31,-35 0-31,35-35 31,-124-17-31</inkml:trace>
  <inkml:trace contextRef="#ctx0" brushRef="#br0" timeOffset="-23733.54">30515 9031 0,'36'0'79,"-19"0"-64,18 0 1,-17 0-1,70 53 17,-70-35-17,17 17 1,1-17 0,-19 17-1,-17-17 1,0 34 15,0-34-15,0 17-1,-53 1 1,-17-19 0,52-17-1,-35 36 1,18-36-1,-36-18 17,71 0-17,-17 18 1,17-35 0,35 35-1,0-35 1,-17 35-1,17 0 1,-17 0 0,-1 0-1,54 0 1,0 17 0,17 1-1,-53-18 1,36 35-1,-36-35 1</inkml:trace>
  <inkml:trace contextRef="#ctx0" brushRef="#br0" timeOffset="-23163.68">31027 9084 0,'17'-18'15,"1"18"1,17-35-16,-17 35 16,0-35-16,17 35 15,-17-18 1,-1 18-1,-17 53 17,0 159-17,-35-1 17,35-140-32,-18-53 15</inkml:trace>
  <inkml:trace contextRef="#ctx0" brushRef="#br0" timeOffset="-7564.37">22119 6985 0,'0'0'0,"-17"0"16,17-35-16,-18 17 31,36 18 172,17 0-187,18-18 15,-36 18-31,72 0 31,-72 0-15,18 18-1,-17 35 1,-18-35 0,35-1-16,-35 19 15,18 52 1,-18-71 0,0 36-1,0-17 1,0 87-1,0-70 1,-35 106 15,-1-89-31,-52 54 32,88-89-32,-17 89 31,-19-72-31,36 72 31,0-71-15,0 17-1,36-34 1,-19 52 0,19-53-1,34 53 1,-70-70-1,71 17 1,-71-17 0,35-18-1,-17 0 1,-18 35 78,-18-35-94,18 53 15,-35 0 1,-18 35 0,35 18-1,-17-71 1,35 124-1,17-35 1,19 105 15,-1-141-31,18 212 32,0-71-32,-36 36 31,-17-159-31,-17 229 31,-54-88-15,-35 194-1,106-283 1,-88 160 0</inkml:trace>
  <inkml:trace contextRef="#ctx0" brushRef="#br0" timeOffset="8707.92">2222 5821 0,'-17'-265'15</inkml:trace>
  <inkml:trace contextRef="#ctx0" brushRef="#br0" timeOffset="10705.11">14429 5750 0,'0'0'0,"141"194"31,-124-158-16,1-19-15,17 1 16,-17 17-16,52 18 31,36 0 1</inkml:trace>
  <inkml:trace contextRef="#ctx0" brushRef="#br0" timeOffset="10900.11">14623 5733 0,'0'0'0,"-141"211"31,88-105-16,-18 106 1,71-124 0,18-70-1</inkml:trace>
  <inkml:trace contextRef="#ctx0" brushRef="#br0" timeOffset="11883.99">19491 5909 0,'0'35'16,"0"18"-16,0 18 16,0-1-16,0-17 15,53 0-15,-53-18 16,35 1-16,-17-1 15,17-35-15,18 0 16</inkml:trace>
  <inkml:trace contextRef="#ctx0" brushRef="#br0" timeOffset="12039.83">19667 6032 0,'0'0'0,"-35"18"0,-212 194 32,177-142-32,-54 19 15</inkml:trace>
  <inkml:trace contextRef="#ctx0" brushRef="#br0" timeOffset="12552.6">17321 7161 0,'0'0'0,"-35"0"15,0 0 1,0 0 15,70 265 16,124-142 0,-89-123-47</inkml:trace>
  <inkml:trace contextRef="#ctx0" brushRef="#br0" timeOffset="12753.9">17445 7285 0,'0'0'0,"-71"35"15,-52 71 1,17 53 0,88-71-1,18-18 1,124-34-1,-71-36-15</inkml:trace>
  <inkml:trace contextRef="#ctx0" brushRef="#br0" timeOffset="13335.06">20673 7497 0,'0'0'0,"0"17"15,0 54 1,88 70 15,300-88 32,-370-71-63</inkml:trace>
  <inkml:trace contextRef="#ctx0" brushRef="#br0" timeOffset="13503.32">20726 7373 0,'0'0'0,"-71"0"15,-52 35 1,176-35 15,0 0-31</inkml:trace>
  <inkml:trace contextRef="#ctx0" brushRef="#br0" timeOffset="13709.83">21061 7408 0,'0'0'0,"53"36"16,17-19 0,54 19-1,-18-19 1,17-17 0,36-53-1</inkml:trace>
  <inkml:trace contextRef="#ctx0" brushRef="#br0" timeOffset="13902.05">21608 7355 0,'0'0'0,"-36"71"16,36-36-1,106 53 1,18-70 0,34 17-1</inkml:trace>
  <inkml:trace contextRef="#ctx0" brushRef="#br0" timeOffset="14419.96">23372 6068 0,'88'70'31,"-53"-52"-31,18 35 0,-18-18 15,18 18 1,-18 18-16,36-18 0,-18-1 16,17-16-16,72-19 31</inkml:trace>
  <inkml:trace contextRef="#ctx0" brushRef="#br0" timeOffset="14625.41">23583 6262 0,'0'0'0,"-88"0"15,0 88 1,88-70-1</inkml:trace>
  <inkml:trace contextRef="#ctx0" brushRef="#br0" timeOffset="14824.05">24324 6050 0,'18'0'32,"35"18"-17,-18 35 1,18-36 0,-18-17-1</inkml:trace>
  <inkml:trace contextRef="#ctx0" brushRef="#br0" timeOffset="15025.27">24589 6191 0,'0'0'0,"0"36"31,0-1-15,0-18-16,-36 36 16,-193 124-1</inkml:trace>
  <inkml:trace contextRef="#ctx0" brushRef="#br0" timeOffset="15620.35">20302 10478 0,'53'17'62,"-35"36"-62,35 0 16,-18 123-16,89 1 31,-71-160-31,193 1 31,-193-36-31</inkml:trace>
  <inkml:trace contextRef="#ctx0" brushRef="#br0" timeOffset="15820.73">20990 10654 0,'0'0'0,"-35"0"0,-36 0 16,-17 35 15,88 0-15,0 18 0</inkml:trace>
  <inkml:trace contextRef="#ctx0" brushRef="#br0" timeOffset="16046.63">21572 10689 0,'36'71'31,"17"-71"-15,35 35 0,71-53-1,-124 18-15</inkml:trace>
  <inkml:trace contextRef="#ctx0" brushRef="#br0" timeOffset="16204.07">21943 10654 0,'0'0'0,"-106"0"0,0 53 15,-141-18 17,106-35-32,53-18 15</inkml:trace>
  <inkml:trace contextRef="#ctx0" brushRef="#br0" timeOffset="16846.1">17216 10354 0,'0'53'16,"52"0"0,19 106-1,-18-71 1,17 18 0,19-53-1,52-71 1</inkml:trace>
  <inkml:trace contextRef="#ctx0" brushRef="#br0" timeOffset="17004.46">17604 10425 0,'0'0'0,"-283"176"15,-16 0 16,210-123-15,54 0 0</inkml:trace>
  <inkml:trace contextRef="#ctx0" brushRef="#br0" timeOffset="18439.55">11765 12047 0,'0'0'0,"-17"0"0,-19-17 32,1 17-32,0 0 15,52 53 79,19 0-94,-19 17 16,71 18-1,-52-88-15,52 36 16,-35-36 0</inkml:trace>
  <inkml:trace contextRef="#ctx0" brushRef="#br0" timeOffset="18691.07">11800 11959 0,'0'0'0,"-35"0"15,0 0 1,17 53 0,18-35-1,-35-1-15,35 72 16,0-72 0</inkml:trace>
  <inkml:trace contextRef="#ctx0" brushRef="#br0" timeOffset="18934.42">12294 11889 0,'159'158'31,"53"-87"-15,-1-71 15,-158 0-31</inkml:trace>
  <inkml:trace contextRef="#ctx0" brushRef="#br0" timeOffset="19095.35">12841 11836 0,'0'0'0,"-106"106"0,0-18 16,-141 176 0,212-211-1,0-35 1</inkml:trace>
  <inkml:trace contextRef="#ctx0" brushRef="#br0" timeOffset="23477.83">11889 6438 0,'-36'0'15,"36"-17"1,-17 17-1,70-36 95,17 36-110,265-70 31,-211 70-31,440 0 31,-440 0-15,70 17 0,-159-17-1,106 71 1,-106-71-16</inkml:trace>
  <inkml:trace contextRef="#ctx0" brushRef="#br0" timeOffset="24865.09">16880 6526 0,'53'0'31,"0"0"-31,0 0 16,0 0-16,0 0 0,0 0 15,0 0-15,-18 18 16,18 17-1</inkml:trace>
  <inkml:trace contextRef="#ctx0" brushRef="#br0" timeOffset="35039.34">7920 14693 0,'18'0'141,"34"-17"-126,-16 17-15,34-18 16,18 18-16,353-106 31,-35-35 0</inkml:trace>
  <inkml:trace contextRef="#ctx0" brushRef="#br0" timeOffset="49403.88">11624 12912 0,'0'-36'125,"-18"36"-109,1 0-1,-1 0 1,-52 0 15,70 18-15,-18 0 15,18-1-15,0 1 30,35 17-14,-17-17-17,35 17 1,-36-35 0,19 53-1,-36-18-15,17-35 16,-17 36-1,0-19 1,0 1 0,-17 17-1,-54-17 17,36 17-32,35-17 62,0-1-62,17 19 31,-17-19-15,36 71 0,-36-70-1,0 88 1,0-71-1,0 0 1,17 18 0,19-53-1</inkml:trace>
  <inkml:trace contextRef="#ctx0" brushRef="#br0" timeOffset="52895.64">12100 13176 0,'0'-17'31,"18"17"172,0 0-109,17 17-63,-35 19-15,0 52 15,0-18-15,0-52-1,0 0-15,0-1 16,0 36 0,0-35 15,-18-36 0,18 0-15,0 1-1,0-36 1,0-18 0,18 36-1,-1 0 1,19 17-1,-19 18 1,36 0 15,-17 0-31,-19 0 32,-17 18-17,0-1-15,18 89 16,17-53 15,-17 0-15,-1-53-1,19 18 1,-19-18 0,19-18-1,-19-17 1,71-18-1,-52 18 1,17 35 0,-36 0-1,19 0 1,-1 0-16,-35 35 47,-18-35 31,18-18-78,-35 18 16,17 0-1,-35 0 1,0 0-1,36 18 1,17 0 0,0-1-16,0 54 31,0-18-31,35 0 31,-17-36-31,52-17 31,-17-17-15,0-125 0,-53 125-1,0-36 1,-35 53 15,17 18-15,18 34 15,18-34-31,88-18 16,-71 0-1,0 18 1,-17 105 15,17-193 16,-35 34-31,35-17-16,-35 36 15,36 17-15,-1-18 16,-17 18 0,-1 53-1,-17 35 16,36-88-31,16 36 32,-34-36-32,106-53 31,-72 0 0,-52-18-31,0 36 31,0 0-31,-70 52 32,70 36-17,-35 88 1,35-123 0,70 70-1,-35-88-15,1 0 16,52-18 15,-70 18-31,-18-17 0</inkml:trace>
  <inkml:trace contextRef="#ctx0" brushRef="#br0" timeOffset="53802.16">12929 13511 0,'0'36'62,"18"-1"-46,-18-17 31,0-54-16,18 1-15,-18 0-16,17 35 15,19-18-15</inkml:trace>
  <inkml:trace contextRef="#ctx0" brushRef="#br0" timeOffset="54046.94">13864 13370 0,'0'0'0</inkml:trace>
  <inkml:trace contextRef="#ctx0" brushRef="#br0" timeOffset="54200.93">13899 13494 0,'0'35'32,"0"-17"-32,0-1 31,18 19-31,-18-19 16</inkml:trace>
  <inkml:trace contextRef="#ctx0" brushRef="#br0" timeOffset="55076.49">14552 13088 0,'0'0'0,"-18"0"15,-52 18 1,-18 88 15,105-89 16</inkml:trace>
  <inkml:trace contextRef="#ctx0" brushRef="#br0" timeOffset="55248.14">14552 13212 0,'-53'52'32,"53"-16"-17,-35-1 1,35-17-1,18-18 1</inkml:trace>
  <inkml:trace contextRef="#ctx0" brushRef="#br0" timeOffset="55676.14">14817 13353 0,'0'53'31,"0"-36"-15,0 18-16,0-17 15,0 53 1,17-71 0,36 0 15,-53-18-31,71-105 16,-71 34-1,0 36 16,0 36-15,0-18 0,17 35-1</inkml:trace>
  <inkml:trace contextRef="#ctx0" brushRef="#br0" timeOffset="55876.66">14993 13511 0,'0'0'0,"18"0"16,17 0 0,-17 0-1,17 0 1,0 0 15,-35-17-31</inkml:trace>
  <inkml:trace contextRef="#ctx0" brushRef="#br0" timeOffset="56400.2">15222 13353 0,'0'35'16,"-35"-17"-16,35-1 15,-35 36 1,35-35 0,17 17-16,19-35 15,17 0 1,0 0 0,-1 0-1,1 0 1,-17 0-1,-54 0 32,0 0-31,1 0 0,-36 18-1,18 17 1,35 18-1,35-53 1,106-35 0,-18-71-1,-17-18 1,-70 1 0,-19 70-1,-52 71 16,17 17-31,-70 88 16,53-87 0</inkml:trace>
  <inkml:trace contextRef="#ctx0" brushRef="#br0" timeOffset="56569.19">15540 13212 0,'0'0'0,"53"-18"47,-36 18-47,1 53 16</inkml:trace>
  <inkml:trace contextRef="#ctx0" brushRef="#br0" timeOffset="57210.76">15628 13670 0,'53'0'31,"-35"-18"-15,105-52-1,-70 35 1,-18 35-1,1 0 1,-54 0 31,-17 0-31,17 17-1,0-17-15,-35 36 16,36 69-1,17-34 1,53-53 0,35-18 15,-53 0-31,18-71 16,-35-17-1,-18 0 1,-18 70-1,-52 18 1,34 0 0,72 18-1,-1-18 1,124 0 0,-71 0-1,-71 17 16,19 36-31,-36-18 32,35-17-32,-35 53 31,0-18-15,0-36-1</inkml:trace>
  <inkml:trace contextRef="#ctx0" brushRef="#br0" timeOffset="57629.7">16422 13212 0,'17'17'31,"-17"18"-31,53-35 16,-53 18-16,18-18 15,-18 18 1</inkml:trace>
  <inkml:trace contextRef="#ctx0" brushRef="#br0" timeOffset="57761.83">16528 13176 0,'0'71'16,"0"-54"-16,0 1 15,0 17-15,-89-17 16</inkml:trace>
  <inkml:trace contextRef="#ctx0" brushRef="#br0" timeOffset="58540.45">13388 13088 0,'53'35'16,"-18"-17"-16,0 17 15,-17-35 1</inkml:trace>
  <inkml:trace contextRef="#ctx0" brushRef="#br0" timeOffset="58729.3">13564 13000 0,'0'18'16,"0"-1"-16,18 36 16,-18-35-1</inkml:trace>
  <inkml:trace contextRef="#ctx0" brushRef="#br0" timeOffset="59313.06">12083 12859 0,'-18'0'15,"-35"0"1,35 35 15,18-17-15</inkml:trace>
  <inkml:trace contextRef="#ctx0" brushRef="#br0" timeOffset="59489.2">12136 12841 0,'0'0'0,"-36"18"16,-34 35 0,52-18-1,53 0 1,1-35-16</inkml:trace>
  <inkml:trace contextRef="#ctx0" brushRef="#br0" timeOffset="60314.12">17022 13476 0,'0'0'0,"0"71"16,0 17-1,-106 88 17,35-123-32</inkml:trace>
  <inkml:trace contextRef="#ctx0" brushRef="#br0" timeOffset="61653.13">12241 13882 0,'-17'0'15,"17"17"-15,-36-17 0,36 18 16,-35-18-16,35 35 15,-35 1 1,35-19 0,18-17-1</inkml:trace>
  <inkml:trace contextRef="#ctx0" brushRef="#br0" timeOffset="61816">12259 13952 0,'0'0'0,"-35"36"16,17-19-16,-17 19 16,0 16-1,35-16 17,17-36-32</inkml:trace>
  <inkml:trace contextRef="#ctx0" brushRef="#br0" timeOffset="63206.13">12382 14111 0,'0'18'47,"36"17"-32,-36-17-15,0-1 16,0 19-16,0 17 31,-18-36-15,0 18-1,18-52 32,0-1-31,0-17 0,0-53-1,36 88 1,-1-53 15,-17 53-31,-1 0 16,19 0 15,-36 17-15,0 54-1,0-36 1,0 1-1,0-54 17,0 0-32,0-17 15,70-53 17,-52 88-32,35-18 15,-36 18 1,1 35-1,-18 36 1,0-18 0,35-35-1,18-1 1,-18-17 0,18-35-1,0 17 1,0-35-1,-17 36 1,16 17 0,-52 35 15,0-70 47,-52 17-62,34 18-1,-17 0 1,-1 0 0,1 0-1,0 35 1,17 1-1,18 17 1,0-36 0,71-17-1,35-53 1,-71 36 0,0 17-1,-17 0 1,-18 35-1,70-35 17,-17 0-32,35-53 31,-35-71-15,-17 72-16,-19-54 15,-17 35 1,0 106 15,-70 159-15,17 36-1,53-107 1,0-105 0</inkml:trace>
  <inkml:trace contextRef="#ctx0" brushRef="#br0" timeOffset="63401.91">13194 14270 0,'35'0'31,"-17"0"-31,17 0 16,36 0-1,-1 0 1,-17-18 0,-18 18-1</inkml:trace>
  <inkml:trace contextRef="#ctx0" brushRef="#br0" timeOffset="64235.55">13652 13952 0,'0'18'93,"0"35"-77,0-35-16,36 34 16,-19-34 15</inkml:trace>
  <inkml:trace contextRef="#ctx0" brushRef="#br0" timeOffset="64444.64">13705 13899 0,'18'0'32,"-18"36"-17,18-1 1,35 18 0</inkml:trace>
  <inkml:trace contextRef="#ctx0" brushRef="#br0" timeOffset="64725.16">13988 14182 0,'0'-18'32</inkml:trace>
  <inkml:trace contextRef="#ctx0" brushRef="#br0" timeOffset="64891.98">13988 14288 0,'0'0'0,"0"17"16,0 18-1,0-17 1,0 17-1,0 1 1,-18-36-16</inkml:trace>
  <inkml:trace contextRef="#ctx0" brushRef="#br0" timeOffset="66270.12">14129 14164 0,'-18'0'16,"0"0"15,-17 0-15,18 0-1,17-35 188,0 52-156,0 1-31,-18-53 46,18 17-46,0 0 0,18 18-1,17 0 1,-18 0 0,-17 18 15,0 0 0</inkml:trace>
  <inkml:trace contextRef="#ctx0" brushRef="#br0" timeOffset="66682.6">14005 14393 0,'-35'0'16,"35"-35"15,18 35-31,17-18 15,-17 18 1,-1 0 0,-17 36 15,-35-36 0,17 0-15,1 0-1,17-53 48,0 18-47</inkml:trace>
  <inkml:trace contextRef="#ctx0" brushRef="#br0" timeOffset="67207.79">13970 13635 0,'-18'0'110,"18"-35"-95,0 17-15</inkml:trace>
  <inkml:trace contextRef="#ctx0" brushRef="#br0" timeOffset="67411.4">13899 13423 0,'0'0'0,"0"-17"46,0-1-30,36 18-16,-19 0 31,1 0-31</inkml:trace>
  <inkml:trace contextRef="#ctx0" brushRef="#br0" timeOffset="67897.03">14446 13829 0,'-17'0'16,"-19"0"-1,19 35-15,-19 36 31,36-36-15,0-17 0,36-18-1</inkml:trace>
  <inkml:trace contextRef="#ctx0" brushRef="#br0" timeOffset="68072.47">14517 13882 0,'0'0'0,"-18"53"16,-35 17-1,18-52 1,35 35 0,35-36-1</inkml:trace>
  <inkml:trace contextRef="#ctx0" brushRef="#br0" timeOffset="68406.12">14693 14111 0,'18'0'16,"35"-35"-1,-18-36 1,0 18 0,1 18-1,-36 53 17,0 70-17,-36-35 1,36 0-16,-35 88 31,35-106-31,18-35 16</inkml:trace>
  <inkml:trace contextRef="#ctx0" brushRef="#br0" timeOffset="68806.13">15046 14041 0,'18'0'16,"17"0"0,35 17-1,1 89 1,-71-71-1,0 1 1,0-1-16,0-17 16,-71 17-1,1-35 1,35 0 0,-1 0 15,54 0 0,88-18-15,-53 18-1,0 0-15,35-17 16,0-19 0</inkml:trace>
  <inkml:trace contextRef="#ctx0" brushRef="#br0" timeOffset="69263.13">15663 14129 0,'0'0'0,"18"0"0,17 0 31,-17 0-16,-36 70 17,-17-70-17,-53 18 1,70-18 0,36 35 15,35-17-16,0 35 17,-53-36-32,17 19 15,-17-1 1,-88 18 15,53-53-15,17-18-1,18-35 1,0 36-16</inkml:trace>
  <inkml:trace contextRef="#ctx0" brushRef="#br0" timeOffset="69506.8">15893 14146 0,'35'0'15,"-17"18"17,17 17-32,-35-17 31</inkml:trace>
  <inkml:trace contextRef="#ctx0" brushRef="#br0" timeOffset="69730.07">16016 14005 0,'35'0'32,"-17"36"-17,17 16 1,-35-16-16,18-1 31,-18 0-31</inkml:trace>
  <inkml:trace contextRef="#ctx0" brushRef="#br0" timeOffset="70042.06">16298 14376 0,'0'17'16,"0"36"0,0-17-16,0-19 15,-35 18-15,0 1 16,-18-36-1,53 17 1,-88-17 0,52 0-16</inkml:trace>
  <inkml:trace contextRef="#ctx0" brushRef="#br0" timeOffset="71534.58">11553 14570 0,'0'0'0,"18"0"47,0 0-47,17 0 15,0 0 1,1 0 0,17 0 15,17 0 0,-35 0-31,-35-18 63,-35 18-48,35-18 1,-35 18-16,0 0 31,35 53 16,0-17-31,0-19-16,0 1 15,0 17 1,17 18 0,54 0 15,-54-35-31,1 17 31,-18-17 0,0-1-15,-18 36 0,-17-53-1,-53 53 1,53-53-1,-36 0 1,36-18-16,17 18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14:55.54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4269 5345 0,'17'0'94,"36"0"-79,0 17 1,229 89 15,-176-53-15,0-18-1,-53 36 1,-53-54 0</inkml:trace>
  <inkml:trace contextRef="#ctx0" brushRef="#br0" timeOffset="862.75">4410 8255 0,'0'0'0,"53"53"109,0-53-93,-1 35-16,178 18 31,-1 0 0,-158-18 0,-36-35-31,-35 18 16</inkml:trace>
  <inkml:trace contextRef="#ctx0" brushRef="#br0" timeOffset="1834.71">4621 11589 0,'106'-36'31,"0"36"-31,0-52 16,-18 52-16,-17-36 16,17 36-16,-35-17 15,70 17 1</inkml:trace>
  <inkml:trace contextRef="#ctx0" brushRef="#br0" timeOffset="2532.08">4674 14182 0,'18'0'47,"17"0"-47,18 35 16,441 36 31,-282-1-16,-212-52-31</inkml:trace>
  <inkml:trace contextRef="#ctx0" brushRef="#br0" timeOffset="4516.58">4410 15910 0,'0'-35'31,"17"35"16,1 0-32,17 0 1,89 0 15,-36 0-15,35 18 0,142-18-1,-124 0 1,18 0-1,53 0 1,-124 0 0,-35 0-16</inkml:trace>
  <inkml:trace contextRef="#ctx0" brushRef="#br0" timeOffset="76950.75">5856 4480 0,'0'18'172,"0"17"-156,0 0-16,0 18 15,0 0-15,0 0 0,0-18 16</inkml:trace>
  <inkml:trace contextRef="#ctx0" brushRef="#br0" timeOffset="92093.52">11553 6897 0,'36'0'172,"-19"0"-156,1 0-1,17 0 1,1 0-16,17 0 16,-18 0 15,53 35 0,-53-35-31,18 0 16,71 18-1,-89-18 1,53 17 0,-53-17-1,1 0 1,17 36-1,-1-36 17,-16 0-32,17 0 31,-36 0 0,-34 0 63,-19 0-78,1 0-16,0 0 15,-36-18 1,-52 18 15,70 0-31,-88-18 31,88 18-31,18-35 32,-1 35-32,-17 0 31,36 0-16,34 0 32,19 0-31,17 0-16,52 0 31,-52 0-31,106 0 16,35 18-1,-106-1 17,-35-17-32,-88 0 47,-106 0-32,35-35 1,-176 0-1</inkml:trace>
  <inkml:trace contextRef="#ctx0" brushRef="#br0" timeOffset="94872.12">11659 6967 0,'36'0'62,"-19"0"-15,1 0-31,0 0 15,17 0 0,-70 0 32,17-17-47,0 17-16,-17 0 15,0 0 1,17 0-16,0 0 31,54-18 32,-1 18-63,18 0 15,17 0 1,-34 0-1,34 0 1</inkml:trace>
  <inkml:trace contextRef="#ctx0" brushRef="#br0" timeOffset="99027.53">13476 7003 0,'0'0'0,"35"0"32,-17 0-32,35 0 15,-18 0 1,-17 0-1,-1 0 1,36 0 15,-35 0-15,35 0 15,-18 0-15,36 17-1,-54-17 1,36 18 0,-17-18-1,69 35 1,-34-35 0,35 0-1,-71 0 1,71 18 15,-53-18-31,35 0 31,-70 0-31,35 0 0,17 35 16,1-35 0,70 18-1,-35-18 16,17 0-15,-88 0 0,54 0-1,-54 0 1,35 0 0,-17 0-1,18 0 1,0 0-1,34 0 1,1 0 0,141 0 15,-123-18-31,317 18 16,-89 0-1,301 35 16,-141-35-15,422 36 0,-563 17-1,-89-53-15</inkml:trace>
  <inkml:trace contextRef="#ctx0" brushRef="#br0" timeOffset="106419.56">4286 8414 0,'0'-36'94,"0"19"31,18 17-109,17 0-1,-17 0 1,-1 0 15,19 0-31,17 0 31,-18 0-15,18 0 0,0 0-1,-18 0 1,18 35 0,17-17-1,-17-18 1,-35 35-1,17-35 1,1 0 0,-1 0-16,18 0 15,-18 0 17,-17 0-17,17 18-15,18-18 31,-35 0-15,34 35 0,-16-35-1,52 18 1</inkml:trace>
  <inkml:trace contextRef="#ctx0" brushRef="#br0" timeOffset="136386.88">4780 8414 0,'-35'-18'47,"17"-17"-15,-17 17 14,17 18 1,36 0 63,17 0-95,0 0-15,1 0 16,87 35 0,1 1-1,-18-19 1,52 19-1,-87-19 1,-18-17 0,-36 0-1,-34 0 32,-18 0-47,-54 0 16,-34-35 15,52 35-31,-87-35 16,-37 17-1,72-17 1,35 35 0,88-18 15,35 18 0,0 18-31,142 17 16,70 0-1,-36-35 1,19 36 15,-213-36-31,-34-18 31,-36 18-15,-35 0-16,-248 0 31</inkml:trace>
  <inkml:trace contextRef="#ctx0" brushRef="#br0" timeOffset="149161.32">11906 9825 0,'0'0'0,"18"17"31</inkml:trace>
  <inkml:trace contextRef="#ctx0" brushRef="#br0" timeOffset="149427.21">11924 9842 0,'18'0'31,"17"0"0,-18 0-15,1 0 0,17 0-16,1 0 15,17 0 1,-18 0-1,53 0 1,-17 0 0,70 53 15,-124-53-31,-17 18 16</inkml:trace>
  <inkml:trace contextRef="#ctx0" brushRef="#br0" timeOffset="150267.21">12629 9984 0,'-35'0'16,"0"0"-16,0 0 15,17 0 1,-106 0-1,54 0 1,-89 0 15,106 0-31,-53 0 16,18 0 0,-18 0 15,89 0-16,-1 0 1,36 0 15,-1 0-15,125-36 0,-72 19-1,106 17 1,89-36-1,-71 36 17,-141 0-32,35 0 31,-123 0 0,-18 0-15,-53 0-1,53 0 1,-88-35 0,71 35-1,52-18 1,71 18 15,35 0-15,230 0-1,-230 0 1,18 0-16,-1 0 31,-157 0 1,-1 0-17,-141-35 1,141 35-1,-106 0 1,124 0 0,-36 0-16</inkml:trace>
  <inkml:trace contextRef="#ctx0" brushRef="#br0" timeOffset="151047.89">12118 9825 0,'0'0'0,"-18"0"15,1 0 1,-19-18 15,36 1 16,71 17-16,52 0 1,-70 35-17,-70-35 16,-36 0-15,-88 0 0,-53-18-1,88 18 1,53 0 0</inkml:trace>
  <inkml:trace contextRef="#ctx0" brushRef="#br0" timeOffset="158307.15">4427 11501 0,'-17'0'110,"-1"0"-95,-17 0 1,52 0 93,19 17-109,122 18 32,160 1-1,-142-19-16,-87-17 1,-72 36 0,1-36-16,-36 0 31,-88-18 0,-52 0-31,52-17 31,0 0-15,35 17 0,54 18-1,-1 0 1,36 0 15,17 0-31,0 0 16,89 0-1,-36 35 1,-53-17 15</inkml:trace>
  <inkml:trace contextRef="#ctx0" brushRef="#br0" timeOffset="158994.67">4639 11536 0,'71'0'16,"-36"0"0,35 0 15,-34 35-31,34-17 31,-34-18-31,-19 35 31,-52-35 16,0 0-31,-18-18-1,-88-17 1,105 0 0,-17 35-16,36-18 15,-19 18 1,36-35 15,36 35-31,228 18 31,-175-18-31,16 35 0,36 0 16</inkml:trace>
  <inkml:trace contextRef="#ctx0" brushRef="#br0" timeOffset="162273.32">9225 11501 0,'-17'0'32,"17"-36"-32,-53 36 31,17-17-31,19 17 16,-1 0-16,-17 0 15,17 0-15,-70 0 31,17-36 1,54 36-17,17-17 1,-36 17-16,54 0 78,0 0-62,-1 0-16,89 0 31,-53 0-15,159 35-1,-177-35 1,36 0-1,-71 18 1,-36-18 31,-17 0-47,1 0 16,-72-36 15,71 19-31,-17 17 31,52 0-31,0 0 0,-17 0 31</inkml:trace>
  <inkml:trace contextRef="#ctx0" brushRef="#br0" timeOffset="164674.37">10583 11501 0,'0'0'0,"18"0"15,105 17 1,19-17 15,16 0 0,36 53 1,-105-53-17,-19 0 1,1 0 0,-36 0-16,35 35 31,-52-35 0,-18-35 32,-53 35-63,18-18 15,-36-17 1,-52 35-1,-124-17 1,141-19 0,-158 1 15,211 35-31,0 0 31,88 0 32,-17 18-48,17-18-15,0 0 16,18 0 0,282 0-1,89 0 1,-195 0-1,-159 0 1,89 17 0,-106 1-1,0-18 17,-35 0 530,-18 35-124</inkml:trace>
  <inkml:trace contextRef="#ctx0" brushRef="#br0" timeOffset="168429.69">11959 12841 0,'18'0'16,"-1"0"-1,1 0 1,17-18 0,-17 18 15,88 0 0,-71 0-15,53 0-1,36 0 1,-89 0 0,36 36-1,-1-36 1,-17 17-16,18-17 16,-1 36-1,1-19 16,-36-17-31,0 0 32,-17 0-32,-53 0 109,17 0-93,-17 0-16,-1 0 15,-52-35 1,-53 0 0,-88 17 15,176 18-31,-123-70 15,105 70 1,18-18 0,18 18-1,70 0 79,-17 0-78,-1 0-16,1 35 15,88-35 1,176 35 15,-211-35-31,246 36 31,-193-36-31,140 35 16,1 0 0,-177-35-16,106 71 31,-194-53-15</inkml:trace>
  <inkml:trace contextRef="#ctx0" brushRef="#br0" timeOffset="191995.54">4233 14323 0,'0'0'16,"-17"0"15,17-18 47,53 18 47,-36 0-125,1 0 16,35 0-1,0 0 1,35 0 0,-35 0-1,17 35 1,-52-35 0,70 0 15,-53 0-31,18 0 15,-17 0 1,70 0 15,-89 0-31,36 0 16,-18 0 0,1 0-1,-1 0 16,-17 0-15,-1 0 0,1 0-1,17 0 1,0 0 0,1 0-1,70-35 16,-89 35-31,18 0 32,1 0-32,-1-17 15,18 17 1,-35-36-16,34 36 16,37 0 15,-36-17-16,-1 17 1,-34 0 15,17 0 47,1 0-62,17 0 0,-36 0-1,18 0-15,18 0 32,-17 0-32,-1 0 31,-17 0-16,17 17 110,0 1-109</inkml:trace>
  <inkml:trace contextRef="#ctx0" brushRef="#br0" timeOffset="200265.7">4269 15928 0,'17'0'15,"-17"-18"16,0 1 16,0-1 110,18 18-157,0 0 15,34 0 1,-16-35-1,17 35 1,-36 0 0,54 0-1,-36 0 1,-17 0 0,-1 0-1,-17-18 79,-17 18-94,-19 0 16,-16 0-1,16 0 1,1 0-1,-36 0 1,19 35 0,52-17 46,35-18-46,-18 0-16,19 0 15,17 0 1,35 0 0,0 0-1,53 0 17,-123 0-32,52 0 15,-34 0 16,17 0-15,-18 0 0,-18 0-1,1 0 1,17 0 0,-17 0-1,0 0 16,17 0 1,-35 18-1,18-18-31,-36 0 94,-17 0-94,17 0 15,-105 0 1,17 0 0,17 0-1,19 0 1,17 0-1,35 0 1,54 0 31,17 0-47,70 0 16,89 0 15,-124 0-16,-35 0-15,35 0 16,-17 0 0,-36 0-1,-53 0 32,1 0-31,-72 0-1,-16-36 1,52 36 0,17-17 15,1 17-31,53 0 47,52 17-32,-17 1 1,124 17 0,-36-35-1,-35 0 1,-54 0 0,-34 0-1,-18-17 16,-53-1-15,18 18-16,17-35 31,-17 17-31,0 18 32,35 18 14,0 35-30,35-36 0,-35 19-16</inkml:trace>
  <inkml:trace contextRef="#ctx0" brushRef="#br0" timeOffset="201329.08">5662 15946 0,'0'-18'15,"35"-17"17,-17 35-17,35 0 1,-35-18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6T19:22:55.71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13000 5503 0,'0'0'0,"-53"36"32</inkml:trace>
  <inkml:trace contextRef="#ctx0" brushRef="#br0" timeOffset="557.05">12206 5856 0,'0'0'0,"18"18"47,35 17-32,35 36-15,88 140 16,124 142 15,-229-247-31,123 106 32,-141-160-32,70 1 31,-105-53-31,17 0 0,36-53 15</inkml:trace>
  <inkml:trace contextRef="#ctx0" brushRef="#br0" timeOffset="853.07">13688 5697 0,'0'0'0,"-71"-17"15,-123 140 16,88 1-31,-123 264 32,123-194-17,36-194-15</inkml:trace>
  <inkml:trace contextRef="#ctx0" brushRef="#br0" timeOffset="2402.52">14640 5944 0,'0'36'78,"0"-1"-62,0 0-16,71 89 31,158-1 1,-123-123-17,-53-106 1</inkml:trace>
  <inkml:trace contextRef="#ctx0" brushRef="#br0" timeOffset="2568.8">15064 6032 0,'0'0'0,"-53"0"0,-18 0 31,1 36-31,-124 193 31,123-229-31</inkml:trace>
  <inkml:trace contextRef="#ctx0" brushRef="#br0" timeOffset="8709.44">15681 6421 0,'18'0'203,"-1"0"-172,19 0 0,-19 0-15,1 0 15,-1 0-15,19 0-1,17 0 17,-36 0-17,19 0 1,-19 17 0,1-17-1,17 0 1,0 0-1,-17 0 1,17 0 0,1 0-1,-19 0 1,1 0 0,17 0-1,-17 0 16,-1 0-31,1 0 16,17 0 15,-17 0-15,35 0 0,-35 0-1,-1 0 1,1 0-1,17 0 1,-17 0 0,-1 0-1,19 0 1,-19 0 0,1 0-1,17 0 16,36 0-15,-36 0 0,-17 0-1,-1 0 1,19 0 0,-1 0-1,0 0 1,0 0-1,-17 0 1,17 0 0,-17 0-1,17 0 1,1 0 0,-1 0-1,18 0-15,-18 0 16,0 0 15,-17-17-15,0 17-1,17 0 1,-18 0 0,19 0-1,-1-36 1,0 36-1,36 0 1,-36 0 15,0 0-31,1 0 16,17 0 0,-18 0-1,0 0 16,36 0-15,-36 18-16,-17-18 31,17 0-15,0 0 0,18 0-1,-18 0 1,1 0-1,-1 0 1,0 0 0,36 0 15,-54 0-31,19 0 31,34 0-15,18-18-1,-17 1 1,-18 17 0</inkml:trace>
  <inkml:trace contextRef="#ctx0" brushRef="#br0" timeOffset="-24204.07">15840 6385 0,'0'-17'141,"17"17"-32,1 0-93,17 0 15,-17 0-15,0 0-1,17 0 17,-18 0-17,1 0 1,0 0 31,17 0-16,-17 0 0,-1 0 0,1 0 1,17 0-1,-17 0 0,-1 0-15,-17-36-1</inkml:trace>
  <inkml:trace contextRef="#ctx0" brushRef="#br0" timeOffset="-21556.11">20796 6403 0,'0'0'0,"-17"0"47,70 0 140,-36 0-187,107-18 31,-89 18-31,18 0 16,0-17-16,0 17 16,0 0-16,-1 0 15,1-36-15,0 36 16,106 0-1,0 18 17,-89-18-17,19 18 1,-54 17 15,18-35-15,-71 0 78,-35 0-79,18 0-15,-18 0 16,0 0-16,-141 0 31,124 0-31,-160 18 31,89-18-15,0 0 0,18 0-1,70 0-15,-18 0 16,53 0-1,36 0 32,35 0-47,53 0 16,123 0 0,-123 0-1,53-36 1,-18 36-1,70 0 17,-69 0-32,16 0 31,-122 0-15,-1 0-1,-17 0-15,17 0 16,0 0-1,-53 0 48,-17 0-63,18 0 16,-19 0-1,19-35 1</inkml:trace>
  <inkml:trace contextRef="#ctx0" brushRef="#br0" timeOffset="-20849.72">22172 6438 0,'-18'0'32,"1"0"-17,-1 0 1,-35 0 0,0 0-1,36-35 1,-1 35-1,36-18 32,17 18-47,18 0 16,-35 0 0,17-35-1</inkml:trace>
  <inkml:trace contextRef="#ctx0" brushRef="#br0" timeOffset="-19269.64">21008 5539 0,'0'0'0,"0"-18"16,-35-17 0,17 17-1,-35-17 1,-17 0 46,-1-36-30,0 18-17,36 18 1,0 17-1,0-17 1,-1 17 0,1-17-1,0 35-15,-1-18 16,1 1 0,-18-19-1,-17 19 16,52 17-31,-52 0 16,-1-36 15,0 36-15,1 0 0,17 0-1,-18 18 1,36-18-1,-18 18 1,0-18 0,0 35-1,36-35 1,-1 18 0,-17-18-1,17 35 1,-52-17 15,52-18 0,0 17-15,-52-17 0,70 35-16,-18-35 15,-17 18 1,17-18-1,-52 18 1,52 17 0,-17-17-1,-18 17 1,18 18 0,17 0 15,-17-18-16,35 0 17,0 1-17</inkml:trace>
  <inkml:trace contextRef="#ctx0" brushRef="#br0" timeOffset="-18864.5">18997 5486 0,'0'35'62,"0"-17"-46,18 17 0,-1 0-1,19 18 1</inkml:trace>
  <inkml:trace contextRef="#ctx0" brushRef="#br0" timeOffset="-16428.13">18927 5450 0,'0'18'94,"0"17"-79,0-17 1,17 17 0,18-17 15,-70-36 94,18 18-110,17-17 1,-18 17 0,-35 0-1,35 0 1,1 0 0,-19 0 15,36 35-16,18-35 110,0-18-109,17 1 0,18-19-1,-18 36 1,-35-17-16,18 17 16,-36 0 77,-17 0-77,0 53-16,-18-36 16,17 19-1,19-36 1,34 0 62,-17-18-62,36 0-16,-36 1 15,53-36 1,-18 35-1,-35 36 48,-18-1-63,18 1 16,-17 35-1,-1-53-15,18 70 16,-35-52-1,35 0 17,17-18 30,-17-36-62,36 19 16,-1-36-1,-35 35 1,35-17 0,-52 35 31,-19 18-32,19-1-15,-36 36 16,35-35 15,0-18-15,18 17-1,0 19 1,0-19 15,36-17 0,-19 0-31,36 0 16,0-17 0,-18-19 15,1 19-31,-54 17 47,-17 0-32,17 0 1,-52 53 0,52-53-1,-35 17 1,71-17 46,17 0-46,-17 0 0,-18-17-1,17 17-15,19 0 125,-36-36-109,17 36-16,-17-17 16,-35 17 62,0 0-47,35-35 31,17 35-46,-17-18 0,0 36 62,0 34-63,0-16 1</inkml:trace>
  <inkml:trace contextRef="#ctx0" brushRef="#br0" timeOffset="-11696.77">22278 6985 0,'0'0'0,"0"-35"16,0 17-1,0 0 32,18 18 47,-1 0-94,36 0 16,-18 0-1,18 0 16,-17 36-31,-19-1 32,18-35-32,-35 18 15,18 17 17,-18 0-17,0 0 1,0 36-1,0-53 1,-53 70 0,53-71-1,-70 107 1,70-89 0,-89 124 15,72-53-31,-18 35 31,35-106-31,0 71 31,0-35-31,0-1 32,35-17-17,71 53 1,-89-106-1,54 70 1,-36-70 0,18 18-1,-35-18 1,-18 18 78,-18-18-79,-17 35 1,35 0 0,-88 53-1,70 1 1,-17-1-1,35-18 1,0 54 0,0-36-1,0 18 1,17 35 0,36 35 15,-18-52-31,1 35 31,-19-106-31,19 52 31,-36-52-31,17 53 32,-17-35-17,0 52 1,0-88-1,0 71 1,-53 53 0,-17-18-1,-18 0 17,17-17-17,18-89-15,18 18 0,-106 35 31,-159 53-31</inkml:trace>
  <inkml:trace contextRef="#ctx0" brushRef="#br0" timeOffset="-8227.08">26670 12718 0,'0'0'0,"0"-36"15,0 19 32,18 17-47,35 0 16,35 0 15,141 17 0,-123 36-15,17 18 0,-105-71-1,0 35 1,35-17-16,-53 17 15,0-17 1,0 35 31,-53 35-47,-36 35 31,72-87-31,-71 87 31,70-88-31,18 1 16,-53 34 0,53-35-1,0 106 1,0-105 0,18 70-1,-18-89 1,70 36-1,-70-18 1,71-17 0,-89 17 77,-17-17-93,0 35 16,-1-18 0,-17 89-1,1-71 1,34 88 0,18-71-1,18 124 1,17-123-1,35 70 17,-70-106-32,0 0 15,0 1 1,-70 193 0,-36-176-1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f03e7e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f03e7e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f03e7e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f03e7e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f03e7e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f03e7e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f03e7e4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f03e7e4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f03e7e4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f03e7e4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f03e7e4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f03e7e4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f03e7e4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f03e7e4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03e7e4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03e7e4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f03e7e4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f03e7e4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f03e7e4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f03e7e4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f03e7e4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f03e7e4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f03e7e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f03e7e4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f03e7e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f03e7e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f03e7e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f03e7e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f03e7e4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f03e7e4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f03e7e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f03e7e4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f03e7e4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f03e7e4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03e7e4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f03e7e4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61" name="Google Shape;61;p14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91" name="Google Shape;91;p21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-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 panose="02070309020205020404" pitchFamily="49" charset="0"/>
              <a:buChar char="o"/>
              <a:defRPr sz="2200"/>
            </a:lvl1pPr>
            <a:lvl2pPr marL="648000" lvl="1" indent="-252000" defTabSz="89693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080000" lvl="2" indent="-25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A</a:t>
            </a:r>
          </a:p>
          <a:p>
            <a:pPr lvl="1"/>
            <a:r>
              <a:rPr lang="en-US" dirty="0"/>
              <a:t>A</a:t>
            </a:r>
          </a:p>
          <a:p>
            <a:pPr lvl="2"/>
            <a:r>
              <a:rPr lang="en-US" dirty="0"/>
              <a:t>A</a:t>
            </a:r>
          </a:p>
          <a:p>
            <a:pPr lvl="1"/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lang="en-US"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pt-BR" dirty="0"/>
              <a:t>A</a:t>
            </a:r>
          </a:p>
          <a:p>
            <a:pPr lvl="1"/>
            <a:r>
              <a:rPr lang="pt-BR" dirty="0"/>
              <a:t>A</a:t>
            </a:r>
          </a:p>
          <a:p>
            <a:pPr lvl="2"/>
            <a:r>
              <a:rPr lang="pt-BR" dirty="0"/>
              <a:t>A</a:t>
            </a:r>
          </a:p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889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t.learncode.academ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Comunicação Servidor</a:t>
            </a:r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Victor Farias</a:t>
            </a:r>
          </a:p>
        </p:txBody>
      </p:sp>
      <p:sp>
        <p:nvSpPr>
          <p:cNvPr id="110" name="Google Shape;110;p25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1.3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3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Protocolo HTTP</a:t>
            </a:r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HTTP = Hypertext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 ou Protocolo de Transferência de Hipertexto</a:t>
            </a:r>
          </a:p>
          <a:p>
            <a:r>
              <a:rPr lang="pt-BR" b="1" dirty="0"/>
              <a:t>Protocolo usado para transferir dados na WEB</a:t>
            </a:r>
          </a:p>
          <a:p>
            <a:r>
              <a:rPr lang="pt-BR" b="1" dirty="0"/>
              <a:t>Funcionamento:</a:t>
            </a:r>
          </a:p>
          <a:p>
            <a:pPr lvl="1"/>
            <a:r>
              <a:rPr lang="pt-BR" dirty="0"/>
              <a:t>O cliente envia uma requisição HTTP para o servidor</a:t>
            </a:r>
          </a:p>
          <a:p>
            <a:pPr lvl="1"/>
            <a:r>
              <a:rPr lang="pt-BR" dirty="0"/>
              <a:t>O servidor envia uma resposta HTTP ao cliente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509BD6-3D75-427B-A157-6056C664F54A}"/>
                  </a:ext>
                </a:extLst>
              </p14:cNvPr>
              <p14:cNvContentPartPr/>
              <p14:nvPr/>
            </p14:nvContentPartPr>
            <p14:xfrm>
              <a:off x="2374920" y="1212840"/>
              <a:ext cx="8992080" cy="271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509BD6-3D75-427B-A157-6056C664F5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560" y="1203480"/>
                <a:ext cx="9010800" cy="273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da Requisição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D066-E823-407C-AB1E-6968D9553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093" y="1613225"/>
            <a:ext cx="8051809" cy="4529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04AFBE-2F09-442C-9D27-6EA0EECB06A9}"/>
                  </a:ext>
                </a:extLst>
              </p14:cNvPr>
              <p14:cNvContentPartPr/>
              <p14:nvPr/>
            </p14:nvContentPartPr>
            <p14:xfrm>
              <a:off x="793800" y="2000160"/>
              <a:ext cx="10439640" cy="339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04AFBE-2F09-442C-9D27-6EA0EECB06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440" y="1990800"/>
                <a:ext cx="10458360" cy="341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415600" y="117879"/>
            <a:ext cx="11360800" cy="817500"/>
          </a:xfrm>
        </p:spPr>
        <p:txBody>
          <a:bodyPr/>
          <a:lstStyle/>
          <a:p>
            <a:r>
              <a:rPr lang="pt-BR" dirty="0"/>
              <a:t>Métodos de Requisição</a:t>
            </a:r>
          </a:p>
        </p:txBody>
      </p:sp>
      <p:sp>
        <p:nvSpPr>
          <p:cNvPr id="178" name="Google Shape;178;p36"/>
          <p:cNvSpPr txBox="1">
            <a:spLocks noGrp="1"/>
          </p:cNvSpPr>
          <p:nvPr>
            <p:ph type="body" idx="1"/>
          </p:nvPr>
        </p:nvSpPr>
        <p:spPr>
          <a:xfrm>
            <a:off x="415600" y="958629"/>
            <a:ext cx="11360800" cy="4529700"/>
          </a:xfrm>
        </p:spPr>
        <p:txBody>
          <a:bodyPr/>
          <a:lstStyle/>
          <a:p>
            <a:r>
              <a:rPr lang="pt-BR" b="1" dirty="0"/>
              <a:t>Métodos usados em requisições HTTP</a:t>
            </a:r>
          </a:p>
          <a:p>
            <a:pPr lvl="1"/>
            <a:r>
              <a:rPr lang="pt-BR" b="1" dirty="0"/>
              <a:t>GET – Solicita algum recurso</a:t>
            </a:r>
          </a:p>
          <a:p>
            <a:pPr lvl="2"/>
            <a:r>
              <a:rPr lang="pt-BR" dirty="0"/>
              <a:t>Dados são anexados à URL, ficando visíveis ao usuário</a:t>
            </a:r>
          </a:p>
          <a:p>
            <a:pPr lvl="1"/>
            <a:r>
              <a:rPr lang="pt-BR" b="1" dirty="0"/>
              <a:t>POST – Envia dados referentes ao recurso especificado para serem processados</a:t>
            </a:r>
          </a:p>
          <a:p>
            <a:pPr lvl="2"/>
            <a:r>
              <a:rPr lang="pt-BR" dirty="0"/>
              <a:t>Dados são incluídos no corpo do comando</a:t>
            </a:r>
          </a:p>
          <a:p>
            <a:pPr lvl="1"/>
            <a:r>
              <a:rPr lang="pt-BR" b="1" dirty="0"/>
              <a:t>PUT – Envia certo recurso</a:t>
            </a:r>
          </a:p>
          <a:p>
            <a:pPr lvl="2"/>
            <a:r>
              <a:rPr lang="pt-BR" dirty="0"/>
              <a:t>Em geral, é usado para atualizar dados</a:t>
            </a:r>
          </a:p>
          <a:p>
            <a:pPr lvl="1"/>
            <a:r>
              <a:rPr lang="pt-BR" b="1" dirty="0"/>
              <a:t>DELETE – Exclui o recurso</a:t>
            </a:r>
          </a:p>
          <a:p>
            <a:pPr lvl="1"/>
            <a:r>
              <a:rPr lang="pt-BR" b="1" dirty="0"/>
              <a:t>HEAD – Variação do GET em que o recurso não é retornado</a:t>
            </a:r>
          </a:p>
          <a:p>
            <a:pPr lvl="2"/>
            <a:r>
              <a:rPr lang="pt-BR" dirty="0"/>
              <a:t>Usado para obter metadados por meio do cabeçalho da resposta, sem ter que recuperar todo o conteúdo.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E10351-81FA-4587-B8F8-D95C3297661C}"/>
                  </a:ext>
                </a:extLst>
              </p14:cNvPr>
              <p14:cNvContentPartPr/>
              <p14:nvPr/>
            </p14:nvContentPartPr>
            <p14:xfrm>
              <a:off x="1517760" y="1612800"/>
              <a:ext cx="5569200" cy="412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E10351-81FA-4587-B8F8-D95C329766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400" y="1603440"/>
                <a:ext cx="5587920" cy="414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Resposta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676E7-E6F9-46DE-B1DB-C3A80C47E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63" y="1562128"/>
            <a:ext cx="8038876" cy="45297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491534-9164-42DE-BBED-30A3E5BA7069}"/>
                  </a:ext>
                </a:extLst>
              </p14:cNvPr>
              <p14:cNvContentPartPr/>
              <p14:nvPr/>
            </p14:nvContentPartPr>
            <p14:xfrm>
              <a:off x="4394160" y="1803240"/>
              <a:ext cx="5461560" cy="368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491534-9164-42DE-BBED-30A3E5BA7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4800" y="1793880"/>
                <a:ext cx="5480280" cy="370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415600" y="63015"/>
            <a:ext cx="11360800" cy="817500"/>
          </a:xfrm>
        </p:spPr>
        <p:txBody>
          <a:bodyPr/>
          <a:lstStyle/>
          <a:p>
            <a:r>
              <a:rPr lang="pt-BR" dirty="0"/>
              <a:t>Código de Status</a:t>
            </a: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415600" y="720885"/>
            <a:ext cx="11360800" cy="4529700"/>
          </a:xfrm>
        </p:spPr>
        <p:txBody>
          <a:bodyPr/>
          <a:lstStyle/>
          <a:p>
            <a:r>
              <a:rPr lang="pt-BR" b="1" dirty="0"/>
              <a:t>O código de status é formado por três dígitos e o primeiro dígito representa a classe que pertence classificada em cinco tipos:</a:t>
            </a:r>
          </a:p>
          <a:p>
            <a:pPr lvl="1"/>
            <a:r>
              <a:rPr lang="pt-BR" b="1" dirty="0"/>
              <a:t>1xx: </a:t>
            </a:r>
            <a:r>
              <a:rPr lang="pt-BR" b="1" dirty="0" err="1"/>
              <a:t>Informational</a:t>
            </a:r>
            <a:r>
              <a:rPr lang="pt-BR" b="1" dirty="0"/>
              <a:t> (Informação) </a:t>
            </a:r>
            <a:r>
              <a:rPr lang="pt-BR" dirty="0"/>
              <a:t>– utilizada para enviar informações para o cliente de que sua requisição foi recebida e está sendo processada</a:t>
            </a:r>
          </a:p>
          <a:p>
            <a:pPr lvl="1"/>
            <a:r>
              <a:rPr lang="pt-BR" b="1" dirty="0"/>
              <a:t>2xx: </a:t>
            </a:r>
            <a:r>
              <a:rPr lang="pt-BR" b="1" dirty="0" err="1"/>
              <a:t>Success</a:t>
            </a:r>
            <a:r>
              <a:rPr lang="pt-BR" b="1" dirty="0"/>
              <a:t> (Sucesso) </a:t>
            </a:r>
            <a:r>
              <a:rPr lang="pt-BR" dirty="0"/>
              <a:t>– indica que a requisição do cliente foi bem sucedida</a:t>
            </a:r>
          </a:p>
          <a:p>
            <a:pPr lvl="1"/>
            <a:r>
              <a:rPr lang="pt-BR" b="1" dirty="0"/>
              <a:t>3xx: </a:t>
            </a:r>
            <a:r>
              <a:rPr lang="pt-BR" b="1" dirty="0" err="1"/>
              <a:t>Redirection</a:t>
            </a:r>
            <a:r>
              <a:rPr lang="pt-BR" b="1" dirty="0"/>
              <a:t> (Redirecionamento) </a:t>
            </a:r>
            <a:r>
              <a:rPr lang="pt-BR" dirty="0"/>
              <a:t>– informa a ação adicional que deve ser tomada para completar a requisição</a:t>
            </a:r>
          </a:p>
          <a:p>
            <a:pPr lvl="1"/>
            <a:r>
              <a:rPr lang="pt-BR" b="1" dirty="0"/>
              <a:t>4xx: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 (Erro no cliente) </a:t>
            </a:r>
            <a:r>
              <a:rPr lang="pt-BR" dirty="0"/>
              <a:t>– avisa que o cliente fez uma requisição que não pode ser atendida</a:t>
            </a:r>
          </a:p>
          <a:p>
            <a:pPr lvl="1"/>
            <a:r>
              <a:rPr lang="pt-BR" b="1" dirty="0"/>
              <a:t>5xx: Server </a:t>
            </a:r>
            <a:r>
              <a:rPr lang="pt-BR" b="1" dirty="0" err="1"/>
              <a:t>Error</a:t>
            </a:r>
            <a:r>
              <a:rPr lang="pt-BR" b="1" dirty="0"/>
              <a:t> (Erro no servidor) </a:t>
            </a:r>
            <a:r>
              <a:rPr lang="pt-BR" dirty="0"/>
              <a:t>– ocorreu um erro no servidor ao cumprir uma requisição válida</a:t>
            </a:r>
          </a:p>
          <a:p>
            <a:r>
              <a:rPr lang="pt-BR" dirty="0"/>
              <a:t>O protocolo HTTP define somente alguns códigos em cada classe, mas cada servidor pode definir seus próprios códigos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8E8638-D730-431F-B3F2-8DB417D21F06}"/>
                  </a:ext>
                </a:extLst>
              </p14:cNvPr>
              <p14:cNvContentPartPr/>
              <p14:nvPr/>
            </p14:nvContentPartPr>
            <p14:xfrm>
              <a:off x="1428840" y="1143000"/>
              <a:ext cx="8744400" cy="430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8E8638-D730-431F-B3F2-8DB417D21F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9480" y="1133640"/>
                <a:ext cx="8763120" cy="432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</a:t>
            </a:r>
          </a:p>
        </p:txBody>
      </p:sp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REST = </a:t>
            </a:r>
            <a:r>
              <a:rPr lang="pt-BR" b="1" dirty="0" err="1"/>
              <a:t>Representational</a:t>
            </a:r>
            <a:r>
              <a:rPr lang="pt-BR" b="1" dirty="0"/>
              <a:t> </a:t>
            </a:r>
            <a:r>
              <a:rPr lang="pt-BR" b="1" dirty="0" err="1"/>
              <a:t>State</a:t>
            </a:r>
            <a:r>
              <a:rPr lang="pt-BR" b="1" dirty="0"/>
              <a:t> </a:t>
            </a:r>
            <a:r>
              <a:rPr lang="pt-BR" b="1" dirty="0" err="1"/>
              <a:t>Transfer</a:t>
            </a:r>
            <a:endParaRPr lang="pt-BR" b="1" dirty="0"/>
          </a:p>
          <a:p>
            <a:pPr lvl="1"/>
            <a:r>
              <a:rPr lang="pt-BR" dirty="0"/>
              <a:t>Abstração de arquitetura de um componente</a:t>
            </a:r>
          </a:p>
          <a:p>
            <a:pPr lvl="1"/>
            <a:r>
              <a:rPr lang="pt-BR" dirty="0"/>
              <a:t>Define forma de se consumir um dado recurso</a:t>
            </a:r>
          </a:p>
          <a:p>
            <a:pPr lvl="1"/>
            <a:r>
              <a:rPr lang="pt-BR" dirty="0"/>
              <a:t>Ignora implementação do componente</a:t>
            </a:r>
          </a:p>
          <a:p>
            <a:pPr lvl="1"/>
            <a:r>
              <a:rPr lang="pt-BR" dirty="0"/>
              <a:t>Foca na sintaxe de comunicação do componente</a:t>
            </a:r>
          </a:p>
          <a:p>
            <a:r>
              <a:rPr lang="pt-BR" b="1" dirty="0"/>
              <a:t>Usa protocolo HTTP</a:t>
            </a:r>
          </a:p>
          <a:p>
            <a:pPr lvl="1"/>
            <a:r>
              <a:rPr lang="pt-BR" dirty="0"/>
              <a:t>Usa métodos/verbo (GET, POST, PUT …) para indicar ação</a:t>
            </a:r>
          </a:p>
          <a:p>
            <a:pPr lvl="1"/>
            <a:r>
              <a:rPr lang="pt-BR" dirty="0"/>
              <a:t>URL define a estrutura do serviço</a:t>
            </a:r>
          </a:p>
          <a:p>
            <a:r>
              <a:rPr lang="pt-BR" b="1" dirty="0"/>
              <a:t>Usaremos JSON como formato de dados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E6AB5F-84AA-4189-B17A-412C5591B5DE}"/>
                  </a:ext>
                </a:extLst>
              </p14:cNvPr>
              <p14:cNvContentPartPr/>
              <p14:nvPr/>
            </p14:nvContentPartPr>
            <p14:xfrm>
              <a:off x="1504800" y="2470320"/>
              <a:ext cx="4800960" cy="366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E6AB5F-84AA-4189-B17A-412C5591B5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5440" y="2460960"/>
                <a:ext cx="4819680" cy="36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Verbos</a:t>
            </a:r>
          </a:p>
        </p:txBody>
      </p:sp>
      <p:sp>
        <p:nvSpPr>
          <p:cNvPr id="208" name="Google Shape;208;p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Verbos/métodos:</a:t>
            </a:r>
          </a:p>
          <a:p>
            <a:pPr lvl="1"/>
            <a:r>
              <a:rPr lang="pt-BR" b="1" dirty="0"/>
              <a:t>GET</a:t>
            </a:r>
          </a:p>
          <a:p>
            <a:pPr lvl="2"/>
            <a:r>
              <a:rPr lang="pt-BR" dirty="0"/>
              <a:t>Recuperar itens</a:t>
            </a:r>
          </a:p>
          <a:p>
            <a:pPr lvl="1"/>
            <a:r>
              <a:rPr lang="pt-BR" b="1" dirty="0"/>
              <a:t>Post</a:t>
            </a:r>
          </a:p>
          <a:p>
            <a:pPr lvl="2"/>
            <a:r>
              <a:rPr lang="pt-BR" dirty="0"/>
              <a:t>Adicionar item</a:t>
            </a:r>
          </a:p>
          <a:p>
            <a:pPr lvl="1"/>
            <a:r>
              <a:rPr lang="pt-BR" b="1" dirty="0"/>
              <a:t>PUT</a:t>
            </a:r>
          </a:p>
          <a:p>
            <a:pPr lvl="2"/>
            <a:r>
              <a:rPr lang="pt-BR" dirty="0"/>
              <a:t>Atualizar item</a:t>
            </a:r>
          </a:p>
          <a:p>
            <a:pPr lvl="1"/>
            <a:r>
              <a:rPr lang="pt-BR" b="1" dirty="0"/>
              <a:t>DELETE</a:t>
            </a:r>
          </a:p>
          <a:p>
            <a:pPr lvl="2"/>
            <a:r>
              <a:rPr lang="pt-BR" dirty="0"/>
              <a:t>Deletar item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Exemplo: </a:t>
            </a:r>
            <a:r>
              <a:rPr lang="pt-BR" b="1" dirty="0">
                <a:hlinkClick r:id="rId3"/>
              </a:rPr>
              <a:t>http://rest.learncode.academy/</a:t>
            </a:r>
            <a:endParaRPr lang="pt-BR" b="1" dirty="0"/>
          </a:p>
          <a:p>
            <a:r>
              <a:rPr lang="pt-BR" b="1" dirty="0"/>
              <a:t>http://rest.learncode.academy/api/ufc/alunos  (GET)</a:t>
            </a:r>
          </a:p>
          <a:p>
            <a:pPr lvl="1"/>
            <a:r>
              <a:rPr lang="pt-BR" dirty="0"/>
              <a:t>Recuperar JSON com todos os alunos da </a:t>
            </a:r>
            <a:r>
              <a:rPr lang="pt-BR" dirty="0" err="1"/>
              <a:t>ufc</a:t>
            </a:r>
            <a:endParaRPr lang="pt-BR" dirty="0"/>
          </a:p>
          <a:p>
            <a:r>
              <a:rPr lang="pt-BR" b="1" dirty="0"/>
              <a:t>http://rest.learncode.academy/api/ufc/alunos/57846  (GET)</a:t>
            </a:r>
          </a:p>
          <a:p>
            <a:pPr lvl="1"/>
            <a:r>
              <a:rPr lang="pt-BR" dirty="0"/>
              <a:t>Recuperar JSON do aluno com id 57846</a:t>
            </a:r>
          </a:p>
          <a:p>
            <a:r>
              <a:rPr lang="pt-BR" b="1" dirty="0"/>
              <a:t>http://rest.learncode.academy/api/ufc/alunos  (POST)</a:t>
            </a:r>
          </a:p>
          <a:p>
            <a:pPr lvl="1"/>
            <a:r>
              <a:rPr lang="pt-BR" dirty="0"/>
              <a:t>Inserir novo aluno na coleção de alunos</a:t>
            </a:r>
          </a:p>
          <a:p>
            <a:pPr lvl="1"/>
            <a:r>
              <a:rPr lang="pt-BR" dirty="0"/>
              <a:t>Cliente envia JSON com dados do novo aluno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444D04-7811-48D6-90AE-8ABCBCCC6F41}"/>
                  </a:ext>
                </a:extLst>
              </p14:cNvPr>
              <p14:cNvContentPartPr/>
              <p14:nvPr/>
            </p14:nvContentPartPr>
            <p14:xfrm>
              <a:off x="2692440" y="3301920"/>
              <a:ext cx="4705560" cy="208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444D04-7811-48D6-90AE-8ABCBCCC6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3080" y="3292560"/>
                <a:ext cx="4724280" cy="210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http://rest.learncode.academy/api/ufc/alunos/57846  (PUT)</a:t>
            </a:r>
          </a:p>
          <a:p>
            <a:pPr lvl="1"/>
            <a:r>
              <a:rPr lang="pt-BR" dirty="0"/>
              <a:t>Atualizar dados do aluno com id 57846</a:t>
            </a:r>
          </a:p>
          <a:p>
            <a:pPr lvl="1"/>
            <a:r>
              <a:rPr lang="pt-BR" dirty="0"/>
              <a:t>Cliente envia JSON com os dados do aluno a ser modificado</a:t>
            </a:r>
          </a:p>
          <a:p>
            <a:r>
              <a:rPr lang="pt-BR" b="1" dirty="0"/>
              <a:t>http://rest.learncode.academy/api/ufc/alunos/57846  (DELETE)</a:t>
            </a:r>
          </a:p>
          <a:p>
            <a:pPr lvl="1"/>
            <a:r>
              <a:rPr lang="pt-BR" dirty="0"/>
              <a:t>Deleta aluno com id 57846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5DEB0A-D475-461A-A858-C2BC35CB6C18}"/>
                  </a:ext>
                </a:extLst>
              </p14:cNvPr>
              <p14:cNvContentPartPr/>
              <p14:nvPr/>
            </p14:nvContentPartPr>
            <p14:xfrm>
              <a:off x="5848200" y="2006640"/>
              <a:ext cx="2858040" cy="153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5DEB0A-D475-461A-A858-C2BC35CB6C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8840" y="1997280"/>
                <a:ext cx="2876760" cy="155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 </a:t>
            </a:r>
          </a:p>
          <a:p>
            <a:r>
              <a:rPr lang="pt-BR" dirty="0" err="1"/>
              <a:t>React</a:t>
            </a:r>
            <a:r>
              <a:rPr lang="pt-BR" dirty="0"/>
              <a:t> - </a:t>
            </a:r>
            <a:r>
              <a:rPr lang="pt-BR" dirty="0" err="1"/>
              <a:t>Axios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221BF-B3F1-4CCD-AC5A-ACBB49D5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6493E-EC78-417D-ACC9-C3E0021D2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88900" indent="0" algn="ctr">
              <a:buNone/>
            </a:pP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axios</a:t>
            </a:r>
            <a:r>
              <a:rPr lang="en-US" b="1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306313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1BC1-777B-4B34-B23F-78E49DE6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9563-E020-4913-BE0C-34498D27D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 url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"http://rest.learncode.academy/api/victor/alunos/"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 data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”victor”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((response)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Tratar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resposta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b="1" dirty="0" err="1"/>
              <a:t>Formato</a:t>
            </a:r>
            <a:r>
              <a:rPr lang="en-US" b="1" dirty="0"/>
              <a:t> do response:</a:t>
            </a:r>
          </a:p>
          <a:p>
            <a:pPr marL="88900" indent="0">
              <a:buNone/>
            </a:pPr>
            <a:r>
              <a:rPr lang="en-US" dirty="0"/>
              <a:t>{data: {…}, status: 200, </a:t>
            </a:r>
            <a:r>
              <a:rPr lang="en-US" dirty="0" err="1"/>
              <a:t>statusText</a:t>
            </a:r>
            <a:r>
              <a:rPr lang="en-US" dirty="0"/>
              <a:t>: "OK", headers: {…}, config: {…}, …}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579516-D819-4748-AF12-26DD5E211982}"/>
              </a:ext>
            </a:extLst>
          </p:cNvPr>
          <p:cNvCxnSpPr>
            <a:cxnSpLocks/>
          </p:cNvCxnSpPr>
          <p:nvPr/>
        </p:nvCxnSpPr>
        <p:spPr>
          <a:xfrm flipH="1">
            <a:off x="3383280" y="1259391"/>
            <a:ext cx="320040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2DDE82-EB28-49FE-B20C-D3EBAA9606E7}"/>
              </a:ext>
            </a:extLst>
          </p:cNvPr>
          <p:cNvSpPr txBox="1"/>
          <p:nvPr/>
        </p:nvSpPr>
        <p:spPr>
          <a:xfrm>
            <a:off x="3703320" y="99362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D00DE-46B4-495F-ABF7-740A097FD3F3}"/>
              </a:ext>
            </a:extLst>
          </p:cNvPr>
          <p:cNvCxnSpPr/>
          <p:nvPr/>
        </p:nvCxnSpPr>
        <p:spPr>
          <a:xfrm flipH="1">
            <a:off x="6629400" y="2109537"/>
            <a:ext cx="85039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20E99F-13A6-4388-9654-D3D945CF9DD5}"/>
              </a:ext>
            </a:extLst>
          </p:cNvPr>
          <p:cNvSpPr txBox="1"/>
          <p:nvPr/>
        </p:nvSpPr>
        <p:spPr>
          <a:xfrm>
            <a:off x="7467990" y="18770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URL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498DF9-8534-4A04-A647-A68C18FC4BAF}"/>
              </a:ext>
            </a:extLst>
          </p:cNvPr>
          <p:cNvCxnSpPr/>
          <p:nvPr/>
        </p:nvCxnSpPr>
        <p:spPr>
          <a:xfrm flipH="1" flipV="1">
            <a:off x="6489582" y="3081877"/>
            <a:ext cx="978408" cy="11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1D3147-6CC8-414E-B7CF-55C5BE864EA1}"/>
              </a:ext>
            </a:extLst>
          </p:cNvPr>
          <p:cNvSpPr txBox="1"/>
          <p:nvPr/>
        </p:nvSpPr>
        <p:spPr>
          <a:xfrm>
            <a:off x="7449702" y="302437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Payload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57AABB-D2DF-4169-8F0E-5FA68A8DA484}"/>
              </a:ext>
            </a:extLst>
          </p:cNvPr>
          <p:cNvCxnSpPr/>
          <p:nvPr/>
        </p:nvCxnSpPr>
        <p:spPr>
          <a:xfrm flipH="1" flipV="1">
            <a:off x="4247388" y="3666247"/>
            <a:ext cx="1293876" cy="46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4B3206-DD8E-46A0-9EA4-7A7D37CD3AB2}"/>
              </a:ext>
            </a:extLst>
          </p:cNvPr>
          <p:cNvSpPr txBox="1"/>
          <p:nvPr/>
        </p:nvSpPr>
        <p:spPr>
          <a:xfrm>
            <a:off x="5541264" y="3537019"/>
            <a:ext cx="4315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Função do </a:t>
            </a:r>
            <a:r>
              <a:rPr lang="pt-BR" b="1" dirty="0" err="1"/>
              <a:t>then</a:t>
            </a:r>
            <a:r>
              <a:rPr lang="pt-BR" b="1" dirty="0"/>
              <a:t> </a:t>
            </a:r>
            <a:r>
              <a:rPr lang="pt-BR" dirty="0"/>
              <a:t>é executada quando requisição terminar. </a:t>
            </a:r>
          </a:p>
          <a:p>
            <a:r>
              <a:rPr lang="pt-BR" dirty="0"/>
              <a:t>- Função recebe objeto </a:t>
            </a:r>
            <a:r>
              <a:rPr lang="pt-BR" b="1" dirty="0"/>
              <a:t>response</a:t>
            </a:r>
            <a:r>
              <a:rPr lang="pt-BR" dirty="0"/>
              <a:t> que representa a resposta da requisição</a:t>
            </a:r>
          </a:p>
          <a:p>
            <a:r>
              <a:rPr lang="pt-BR" dirty="0"/>
              <a:t>- Função é executada de forma assíncrona!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E827F5-0612-49A7-B01D-25F5701360AB}"/>
                  </a:ext>
                </a:extLst>
              </p14:cNvPr>
              <p14:cNvContentPartPr/>
              <p14:nvPr/>
            </p14:nvContentPartPr>
            <p14:xfrm>
              <a:off x="641520" y="2006640"/>
              <a:ext cx="3645000" cy="233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E827F5-0612-49A7-B01D-25F570136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60" y="1997280"/>
                <a:ext cx="3663720" cy="23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51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</a:t>
            </a:r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JSON é um estrutura de dados derivada da notação de objetos do JS</a:t>
            </a:r>
          </a:p>
          <a:p>
            <a:r>
              <a:rPr lang="pt-BR" b="1" dirty="0"/>
              <a:t>Sintaxe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Os dados estão dispostos em pares nome/valor</a:t>
            </a:r>
          </a:p>
          <a:p>
            <a:pPr lvl="1"/>
            <a:r>
              <a:rPr lang="pt-BR" dirty="0"/>
              <a:t>Os dados são separados por vírgula</a:t>
            </a:r>
          </a:p>
          <a:p>
            <a:pPr lvl="1"/>
            <a:r>
              <a:rPr lang="pt-BR" dirty="0"/>
              <a:t>Os objetos são colocados em chaves </a:t>
            </a:r>
          </a:p>
          <a:p>
            <a:pPr lvl="1"/>
            <a:r>
              <a:rPr lang="pt-BR" dirty="0"/>
              <a:t>Listas são colocadas entre colchetes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BAFC3F-4471-488B-9B70-65A87047F7AB}"/>
                  </a:ext>
                </a:extLst>
              </p14:cNvPr>
              <p14:cNvContentPartPr/>
              <p14:nvPr/>
            </p14:nvContentPartPr>
            <p14:xfrm>
              <a:off x="1015920" y="2730600"/>
              <a:ext cx="914760" cy="217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BAFC3F-4471-488B-9B70-65A87047F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560" y="2721240"/>
                <a:ext cx="933480" cy="219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 Exemplos</a:t>
            </a:r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 par nome/valor: </a:t>
            </a:r>
            <a:r>
              <a:rPr lang="pt-BR" b="1" dirty="0">
                <a:sym typeface="Consolas"/>
              </a:rPr>
              <a:t>"</a:t>
            </a:r>
            <a:r>
              <a:rPr lang="pt-BR" b="1" dirty="0" err="1">
                <a:sym typeface="Consolas"/>
              </a:rPr>
              <a:t>firstName</a:t>
            </a:r>
            <a:r>
              <a:rPr lang="pt-BR" b="1" dirty="0">
                <a:sym typeface="Consolas"/>
              </a:rPr>
              <a:t>":"John"</a:t>
            </a:r>
            <a:endParaRPr lang="pt-BR" b="1" dirty="0"/>
          </a:p>
          <a:p>
            <a:pPr lvl="1"/>
            <a:r>
              <a:rPr lang="pt-BR" dirty="0"/>
              <a:t>Nomes JSON requerem aspas duplas</a:t>
            </a:r>
          </a:p>
          <a:p>
            <a:pPr lvl="1"/>
            <a:r>
              <a:rPr lang="pt-BR" dirty="0"/>
              <a:t>Valores JSON podem ser números, </a:t>
            </a:r>
            <a:r>
              <a:rPr lang="pt-BR" dirty="0" err="1"/>
              <a:t>strings</a:t>
            </a:r>
            <a:r>
              <a:rPr lang="pt-BR" dirty="0"/>
              <a:t>, booleanos, listas, objetos ou </a:t>
            </a:r>
            <a:r>
              <a:rPr lang="pt-BR" dirty="0" err="1"/>
              <a:t>null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Exemplo objetos: </a:t>
            </a:r>
            <a:r>
              <a:rPr lang="pt-BR" b="1" dirty="0">
                <a:sym typeface="Consolas"/>
              </a:rPr>
              <a:t>{"</a:t>
            </a:r>
            <a:r>
              <a:rPr lang="pt-BR" b="1" dirty="0" err="1">
                <a:sym typeface="Consolas"/>
              </a:rPr>
              <a:t>firstName</a:t>
            </a:r>
            <a:r>
              <a:rPr lang="pt-BR" b="1" dirty="0">
                <a:sym typeface="Consolas"/>
              </a:rPr>
              <a:t>":"John", "</a:t>
            </a:r>
            <a:r>
              <a:rPr lang="pt-BR" b="1" dirty="0" err="1">
                <a:sym typeface="Consolas"/>
              </a:rPr>
              <a:t>lastName</a:t>
            </a:r>
            <a:r>
              <a:rPr lang="pt-BR" b="1" dirty="0">
                <a:sym typeface="Consolas"/>
              </a:rPr>
              <a:t>":"Doe"}</a:t>
            </a:r>
          </a:p>
          <a:p>
            <a:r>
              <a:rPr lang="pt-BR" b="1" dirty="0"/>
              <a:t>Exemplo</a:t>
            </a:r>
            <a:r>
              <a:rPr lang="pt-BR" dirty="0"/>
              <a:t> lista: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"</a:t>
            </a:r>
            <a:r>
              <a:rPr lang="pt-BR" dirty="0" err="1">
                <a:sym typeface="Consolas"/>
              </a:rPr>
              <a:t>employees</a:t>
            </a:r>
            <a:r>
              <a:rPr lang="pt-BR" dirty="0">
                <a:sym typeface="Consolas"/>
              </a:rPr>
              <a:t>":[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":"Doe"}, 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":"Anna",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":"Smith"}, 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":"Peter","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":"Jones"}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]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4636A-63CC-443E-8BDF-ED53D070BB3B}"/>
                  </a:ext>
                </a:extLst>
              </p14:cNvPr>
              <p14:cNvContentPartPr/>
              <p14:nvPr/>
            </p14:nvContentPartPr>
            <p14:xfrm>
              <a:off x="584280" y="2050920"/>
              <a:ext cx="9048960" cy="413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4636A-63CC-443E-8BDF-ED53D070BB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20" y="2041560"/>
                <a:ext cx="9067680" cy="415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 - Como usar</a:t>
            </a:r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JSON é muito usado para ler dados do servidor e mostrar na página web</a:t>
            </a:r>
          </a:p>
          <a:p>
            <a:r>
              <a:rPr lang="pt-BR" b="1" dirty="0"/>
              <a:t>Texto JSON para JS </a:t>
            </a:r>
            <a:r>
              <a:rPr lang="pt-BR" b="1" dirty="0" err="1"/>
              <a:t>Object</a:t>
            </a:r>
            <a:r>
              <a:rPr lang="pt-BR" b="1" dirty="0"/>
              <a:t>:</a:t>
            </a:r>
          </a:p>
          <a:p>
            <a:pPr marL="88900" indent="0">
              <a:buNone/>
            </a:pPr>
            <a:r>
              <a:rPr lang="pt-BR" dirty="0"/>
              <a:t>	</a:t>
            </a:r>
            <a:r>
              <a:rPr lang="pt-BR" dirty="0">
                <a:sym typeface="Consolas"/>
              </a:rPr>
              <a:t>var </a:t>
            </a:r>
            <a:r>
              <a:rPr lang="pt-BR" dirty="0" err="1">
                <a:sym typeface="Consolas"/>
              </a:rPr>
              <a:t>text</a:t>
            </a:r>
            <a:r>
              <a:rPr lang="pt-BR" dirty="0">
                <a:sym typeface="Consolas"/>
              </a:rPr>
              <a:t> = '{ "</a:t>
            </a:r>
            <a:r>
              <a:rPr lang="pt-BR" dirty="0" err="1">
                <a:sym typeface="Consolas"/>
              </a:rPr>
              <a:t>employees</a:t>
            </a:r>
            <a:r>
              <a:rPr lang="pt-BR" dirty="0">
                <a:sym typeface="Consolas"/>
              </a:rPr>
              <a:t>" : [' +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'{ 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 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":"Doe" },' +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'{ 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":"Anna" 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":"Smith" },' +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'{ 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":"Peter" 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":"Jones" } ]}';</a:t>
            </a:r>
          </a:p>
          <a:p>
            <a:pPr marL="88900" indent="0">
              <a:buNone/>
            </a:pPr>
            <a:r>
              <a:rPr lang="pt-BR" dirty="0"/>
              <a:t>	</a:t>
            </a:r>
            <a:r>
              <a:rPr lang="pt-BR" dirty="0">
                <a:sym typeface="Consolas"/>
              </a:rPr>
              <a:t>var </a:t>
            </a:r>
            <a:r>
              <a:rPr lang="pt-BR" dirty="0" err="1">
                <a:sym typeface="Consolas"/>
              </a:rPr>
              <a:t>obj</a:t>
            </a:r>
            <a:r>
              <a:rPr lang="pt-BR" dirty="0">
                <a:sym typeface="Consolas"/>
              </a:rPr>
              <a:t> = </a:t>
            </a:r>
            <a:r>
              <a:rPr lang="pt-BR" dirty="0" err="1">
                <a:sym typeface="Consolas"/>
              </a:rPr>
              <a:t>JSON.parse</a:t>
            </a:r>
            <a:r>
              <a:rPr lang="pt-BR" dirty="0">
                <a:sym typeface="Consolas"/>
              </a:rPr>
              <a:t>(</a:t>
            </a:r>
            <a:r>
              <a:rPr lang="pt-BR" dirty="0" err="1">
                <a:sym typeface="Consolas"/>
              </a:rPr>
              <a:t>text</a:t>
            </a:r>
            <a:r>
              <a:rPr lang="pt-BR" dirty="0">
                <a:sym typeface="Consolas"/>
              </a:rPr>
              <a:t>); // </a:t>
            </a:r>
            <a:r>
              <a:rPr lang="pt-BR" dirty="0" err="1">
                <a:sym typeface="Consolas"/>
              </a:rPr>
              <a:t>Parsing</a:t>
            </a:r>
            <a:r>
              <a:rPr lang="pt-BR" dirty="0">
                <a:sym typeface="Consolas"/>
              </a:rPr>
              <a:t> JSON texto </a:t>
            </a:r>
            <a:r>
              <a:rPr lang="pt-BR" dirty="0" err="1">
                <a:sym typeface="Consolas"/>
              </a:rPr>
              <a:t>to</a:t>
            </a:r>
            <a:r>
              <a:rPr lang="pt-BR" dirty="0">
                <a:sym typeface="Consolas"/>
              </a:rPr>
              <a:t> </a:t>
            </a:r>
            <a:r>
              <a:rPr lang="pt-BR" dirty="0" err="1">
                <a:sym typeface="Consolas"/>
              </a:rPr>
              <a:t>JavaScript</a:t>
            </a:r>
            <a:r>
              <a:rPr lang="pt-BR" dirty="0">
                <a:sym typeface="Consolas"/>
              </a:rPr>
              <a:t> </a:t>
            </a:r>
            <a:r>
              <a:rPr lang="pt-BR" dirty="0" err="1">
                <a:sym typeface="Consolas"/>
              </a:rPr>
              <a:t>Object</a:t>
            </a:r>
            <a:endParaRPr lang="pt-BR" dirty="0">
              <a:sym typeface="Consolas"/>
            </a:endParaRPr>
          </a:p>
          <a:p>
            <a:r>
              <a:rPr lang="pt-BR" dirty="0"/>
              <a:t>JS </a:t>
            </a:r>
            <a:r>
              <a:rPr lang="pt-BR" dirty="0" err="1"/>
              <a:t>Object</a:t>
            </a:r>
            <a:r>
              <a:rPr lang="pt-BR" dirty="0"/>
              <a:t> para Texto JSON:</a:t>
            </a:r>
          </a:p>
          <a:p>
            <a:r>
              <a:rPr lang="pt-BR" dirty="0">
                <a:sym typeface="Consolas"/>
              </a:rPr>
              <a:t>var </a:t>
            </a:r>
            <a:r>
              <a:rPr lang="pt-BR" dirty="0" err="1">
                <a:sym typeface="Consolas"/>
              </a:rPr>
              <a:t>obj</a:t>
            </a:r>
            <a:r>
              <a:rPr lang="pt-BR" dirty="0">
                <a:sym typeface="Consolas"/>
              </a:rPr>
              <a:t> = [{a:1,b:1,c:1}, {a:2,b:2,c:3}]</a:t>
            </a:r>
          </a:p>
          <a:p>
            <a:r>
              <a:rPr lang="pt-BR" dirty="0">
                <a:sym typeface="Consolas"/>
              </a:rPr>
              <a:t>var </a:t>
            </a:r>
            <a:r>
              <a:rPr lang="pt-BR" dirty="0" err="1">
                <a:sym typeface="Consolas"/>
              </a:rPr>
              <a:t>json</a:t>
            </a:r>
            <a:r>
              <a:rPr lang="pt-BR" dirty="0">
                <a:sym typeface="Consolas"/>
              </a:rPr>
              <a:t> = </a:t>
            </a:r>
            <a:r>
              <a:rPr lang="pt-BR" dirty="0" err="1">
                <a:sym typeface="Consolas"/>
              </a:rPr>
              <a:t>JSON.stringify</a:t>
            </a:r>
            <a:r>
              <a:rPr lang="pt-BR" dirty="0">
                <a:sym typeface="Consolas"/>
              </a:rPr>
              <a:t>(</a:t>
            </a:r>
            <a:r>
              <a:rPr lang="pt-BR" dirty="0" err="1">
                <a:sym typeface="Consolas"/>
              </a:rPr>
              <a:t>obj</a:t>
            </a:r>
            <a:r>
              <a:rPr lang="pt-BR" dirty="0">
                <a:sym typeface="Consolas"/>
              </a:rPr>
              <a:t>);</a:t>
            </a:r>
          </a:p>
          <a:p>
            <a:endParaRPr lang="pt-BR" dirty="0">
              <a:sym typeface="Consolas"/>
            </a:endParaRPr>
          </a:p>
          <a:p>
            <a:endParaRPr lang="pt-BR" dirty="0">
              <a:sym typeface="Consolas"/>
            </a:endParaRPr>
          </a:p>
          <a:p>
            <a:endParaRPr lang="pt-BR" dirty="0">
              <a:sym typeface="Consolas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Protocolo HTTP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Pilha de Protocolos na Internet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E64D-320F-4A8E-A69E-F24219358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103" y="1669028"/>
            <a:ext cx="7497801" cy="47654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4E3605-7554-489E-9E44-AF86100E5E62}"/>
                  </a:ext>
                </a:extLst>
              </p14:cNvPr>
              <p14:cNvContentPartPr/>
              <p14:nvPr/>
            </p14:nvContentPartPr>
            <p14:xfrm>
              <a:off x="2482920" y="2400480"/>
              <a:ext cx="7601400" cy="415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4E3605-7554-489E-9E44-AF86100E5E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3560" y="2391120"/>
                <a:ext cx="7620120" cy="417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415600" y="483639"/>
            <a:ext cx="11360800" cy="817500"/>
          </a:xfrm>
        </p:spPr>
        <p:txBody>
          <a:bodyPr/>
          <a:lstStyle/>
          <a:p>
            <a:r>
              <a:rPr lang="pt-BR" dirty="0"/>
              <a:t>Endereço IP e Portas</a:t>
            </a:r>
          </a:p>
        </p:txBody>
      </p:sp>
      <p:sp>
        <p:nvSpPr>
          <p:cNvPr id="153" name="Google Shape;153;p32"/>
          <p:cNvSpPr txBox="1">
            <a:spLocks noGrp="1"/>
          </p:cNvSpPr>
          <p:nvPr>
            <p:ph type="body" idx="1"/>
          </p:nvPr>
        </p:nvSpPr>
        <p:spPr>
          <a:xfrm>
            <a:off x="415600" y="1415829"/>
            <a:ext cx="11360800" cy="4529700"/>
          </a:xfrm>
        </p:spPr>
        <p:txBody>
          <a:bodyPr/>
          <a:lstStyle/>
          <a:p>
            <a:r>
              <a:rPr lang="pt-BR" b="1" dirty="0"/>
              <a:t>Endereço IP</a:t>
            </a:r>
          </a:p>
          <a:p>
            <a:pPr lvl="1"/>
            <a:r>
              <a:rPr lang="pt-BR" dirty="0"/>
              <a:t>Identifica um host na rede</a:t>
            </a:r>
          </a:p>
          <a:p>
            <a:pPr lvl="1"/>
            <a:r>
              <a:rPr lang="pt-BR" dirty="0"/>
              <a:t>Cada interface de rede tem um IP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200.21.32.43</a:t>
            </a:r>
          </a:p>
          <a:p>
            <a:pPr lvl="1"/>
            <a:r>
              <a:rPr lang="pt-BR" dirty="0" err="1"/>
              <a:t>URLs</a:t>
            </a:r>
            <a:r>
              <a:rPr lang="pt-BR" dirty="0"/>
              <a:t> são traduzidos em IP usando DNS (globo.com.br -&gt; 186.192.90.5)</a:t>
            </a:r>
          </a:p>
          <a:p>
            <a:r>
              <a:rPr lang="pt-BR" b="1" dirty="0"/>
              <a:t>Portas</a:t>
            </a:r>
          </a:p>
          <a:p>
            <a:pPr lvl="1"/>
            <a:r>
              <a:rPr lang="pt-BR" dirty="0"/>
              <a:t>Identificam os processos de origem e fim</a:t>
            </a:r>
          </a:p>
          <a:p>
            <a:pPr lvl="1"/>
            <a:r>
              <a:rPr lang="pt-BR" dirty="0"/>
              <a:t>Permite a comunicação de diversas aplicações na mesma máquina</a:t>
            </a:r>
          </a:p>
          <a:p>
            <a:pPr lvl="1"/>
            <a:r>
              <a:rPr lang="pt-BR" dirty="0"/>
              <a:t>Cada aplicação recebe e envia requisições por uma porta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Servidor Web, por padrão, recebem requisições na porta 80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DCE882-BA38-4E4E-8663-04ACA1CE2116}"/>
                  </a:ext>
                </a:extLst>
              </p14:cNvPr>
              <p14:cNvContentPartPr/>
              <p14:nvPr/>
            </p14:nvContentPartPr>
            <p14:xfrm>
              <a:off x="1022400" y="831960"/>
              <a:ext cx="8388720" cy="601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DCE882-BA38-4E4E-8663-04ACA1CE21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40" y="822600"/>
                <a:ext cx="8407440" cy="603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Cliente Servidor</a:t>
            </a:r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Servidor</a:t>
            </a:r>
          </a:p>
          <a:p>
            <a:pPr lvl="1"/>
            <a:r>
              <a:rPr lang="pt-BR" dirty="0"/>
              <a:t>Aplicação que fornece serviço</a:t>
            </a:r>
          </a:p>
          <a:p>
            <a:pPr lvl="1"/>
            <a:r>
              <a:rPr lang="pt-BR" dirty="0"/>
              <a:t>Aceita requisições através da rede, em um porta conhecida, e retorna o resultado</a:t>
            </a:r>
          </a:p>
          <a:p>
            <a:r>
              <a:rPr lang="pt-BR" b="1" dirty="0"/>
              <a:t>Cliente</a:t>
            </a:r>
          </a:p>
          <a:p>
            <a:pPr lvl="1"/>
            <a:r>
              <a:rPr lang="pt-BR" dirty="0"/>
              <a:t>Processo que requisita um serviço</a:t>
            </a:r>
          </a:p>
          <a:p>
            <a:pPr lvl="1"/>
            <a:r>
              <a:rPr lang="pt-BR" dirty="0"/>
              <a:t>Para receber resposta, o cliente aloca um porta arbitrária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C53DAA-2522-4FA9-9E0F-41E567B206A6}"/>
                  </a:ext>
                </a:extLst>
              </p14:cNvPr>
              <p14:cNvContentPartPr/>
              <p14:nvPr/>
            </p14:nvContentPartPr>
            <p14:xfrm>
              <a:off x="1111320" y="0"/>
              <a:ext cx="10020600" cy="469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C53DAA-2522-4FA9-9E0F-41E567B20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960" y="-9360"/>
                <a:ext cx="10039320" cy="471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1043</Words>
  <Application>Microsoft Office PowerPoint</Application>
  <PresentationFormat>Widescreen</PresentationFormat>
  <Paragraphs>149</Paragraphs>
  <Slides>23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Old Standard TT</vt:lpstr>
      <vt:lpstr>Arial</vt:lpstr>
      <vt:lpstr>Consolas</vt:lpstr>
      <vt:lpstr>Courier New</vt:lpstr>
      <vt:lpstr>Paperback</vt:lpstr>
      <vt:lpstr>Paperback</vt:lpstr>
      <vt:lpstr>Comunicação Servidor</vt:lpstr>
      <vt:lpstr>JSON</vt:lpstr>
      <vt:lpstr>JSON</vt:lpstr>
      <vt:lpstr>JSON Exemplos</vt:lpstr>
      <vt:lpstr>JSON - Como usar</vt:lpstr>
      <vt:lpstr>Protocolo HTTP</vt:lpstr>
      <vt:lpstr>Pilha de Protocolos na Internet</vt:lpstr>
      <vt:lpstr>Endereço IP e Portas</vt:lpstr>
      <vt:lpstr>Arquitetura Cliente Servidor</vt:lpstr>
      <vt:lpstr>Protocolo HTTP</vt:lpstr>
      <vt:lpstr>Composição da Requisição HTTP</vt:lpstr>
      <vt:lpstr>Métodos de Requisição</vt:lpstr>
      <vt:lpstr>Resposta HTTP</vt:lpstr>
      <vt:lpstr>Código de Status</vt:lpstr>
      <vt:lpstr>REST</vt:lpstr>
      <vt:lpstr>REST</vt:lpstr>
      <vt:lpstr>Padrão REST - Verbos</vt:lpstr>
      <vt:lpstr>Padrão REST - URL</vt:lpstr>
      <vt:lpstr>Padrão REST - URL</vt:lpstr>
      <vt:lpstr>HTTP  React - Axios</vt:lpstr>
      <vt:lpstr>Instalação</vt:lpstr>
      <vt:lpstr>Sintaxe básica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Servidor</dc:title>
  <cp:lastModifiedBy>Victor Aguiar Evangelista de Farias</cp:lastModifiedBy>
  <cp:revision>12</cp:revision>
  <dcterms:modified xsi:type="dcterms:W3CDTF">2020-08-27T02:14:20Z</dcterms:modified>
</cp:coreProperties>
</file>