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2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3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4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5.xml" ContentType="application/inkml+xml"/>
  <Override PartName="/ppt/notesSlides/notesSlide25.xml" ContentType="application/vnd.openxmlformats-officedocument.presentationml.notesSlide+xml"/>
  <Override PartName="/ppt/ink/ink6.xml" ContentType="application/inkml+xml"/>
  <Override PartName="/ppt/notesSlides/notesSlide26.xml" ContentType="application/vnd.openxmlformats-officedocument.presentationml.notesSlide+xml"/>
  <Override PartName="/ppt/ink/ink7.xml" ContentType="application/inkml+xml"/>
  <Override PartName="/ppt/notesSlides/notesSlide27.xml" ContentType="application/vnd.openxmlformats-officedocument.presentationml.notesSlide+xml"/>
  <Override PartName="/ppt/ink/ink8.xml" ContentType="application/inkml+xml"/>
  <Override PartName="/ppt/notesSlides/notesSlide28.xml" ContentType="application/vnd.openxmlformats-officedocument.presentationml.notesSlide+xml"/>
  <Override PartName="/ppt/ink/ink9.xml" ContentType="application/inkml+xml"/>
  <Override PartName="/ppt/notesSlides/notesSlide29.xml" ContentType="application/vnd.openxmlformats-officedocument.presentationml.notesSlide+xml"/>
  <Override PartName="/ppt/ink/ink10.xml" ContentType="application/inkml+xml"/>
  <Override PartName="/ppt/notesSlides/notesSlide30.xml" ContentType="application/vnd.openxmlformats-officedocument.presentationml.notesSlide+xml"/>
  <Override PartName="/ppt/ink/ink11.xml" ContentType="application/inkml+xml"/>
  <Override PartName="/ppt/notesSlides/notesSlide31.xml" ContentType="application/vnd.openxmlformats-officedocument.presentationml.notesSlide+xml"/>
  <Override PartName="/ppt/ink/ink12.xml" ContentType="application/inkml+xml"/>
  <Override PartName="/ppt/notesSlides/notesSlide32.xml" ContentType="application/vnd.openxmlformats-officedocument.presentationml.notesSlide+xml"/>
  <Override PartName="/ppt/ink/ink13.xml" ContentType="application/inkml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9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12192000" cy="6858000"/>
  <p:notesSz cx="6858000" cy="9144000"/>
  <p:embeddedFontLst>
    <p:embeddedFont>
      <p:font typeface="Consolas" panose="020B0609020204030204" pitchFamily="49" charset="0"/>
      <p:regular r:id="rId40"/>
      <p:bold r:id="rId41"/>
      <p:italic r:id="rId42"/>
      <p:boldItalic r:id="rId43"/>
    </p:embeddedFont>
    <p:embeddedFont>
      <p:font typeface="Old Standard TT" panose="020B0604020202020204" charset="0"/>
      <p:regular r:id="rId44"/>
      <p:bold r:id="rId45"/>
      <p: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04T16:42:49.48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10971 1499 0,'0'18'187,"0"0"-187,0-1 0,0 19 16,0-19-16,-35 1 15,35 17-15,0-17 16,0-1-16,0 36 31,-18 106 0,18-71-15,0-53 0,0 18 15,0 0-31,0 71 31,0-89-31,0 0 0,0 89 31,0-71-31,0 158 32,0-140-17,-35 141 1,35-89 0,0 1-1,0-89 1,0 88-1,0-70 1,-35 177 0,17-178-1,18 37 17,0-54-32</inkml:trace>
  <inkml:trace contextRef="#ctx0" brushRef="#br0" timeOffset="2836.97">10954 1499 0,'-18'0'15,"71"0"110,-18 0-109,-17 0 0,52 0-1,-52 0 1,0 0-16,17 0 16,-17 0-16,-1 0 15,19 0-15,52 0 16,123 36 31,-105-36-32,-17 0 1,34 0 0,-52 17-1,52-17 16,-88 36-31,106-36 16,-35 35 0,88-35 15,-106 17-31,159 19 31,-176-36-31,158 0 31,-158 0-15,158 35 0,-141-35-1,300 35 1,-282-35 0,176 0-1,-193 0 1,158-17 15,-142 17-31,-16 0 0,69 0 31,-105 0-31,18 0 32,-36 0-32,-35 70 218,0 54-202,0-36-16,-18 229 31,-17-193-31,35 123 31,-17-88-15,17 52 0,0-140-1,0 87 1,0-34 0,0 35-1,0-124 1,35 88-1,-35-87 1,17 52 15,-17-70-31,18-18 32,-18 35 46,-18-35-78,1 0 15,-36 0 1,-106 0 0,89 0-1,-160 0 1,160 0-16,-18 17 15,-142 19 17,160-36-32,-195 70 31,212-52-31,-70 17 31,87-35-31,-52 0 31,71 18-15,-54-18 0,18 0-1,-53 35 1,71-35 0,-71 0-1,18 0 1,-124 18 15,36-18 0,141 0-31,-36 0 16,1 0 0,-54 0 15,89 0-16,-36 0 1,54 0 0,-54-18-1,53 18 1,-52 0 0,35 0-16,17 0 15,-123 0 16,106 0-31,-54 0 32,1 0-32,-35-35 15,-18 0 17,-18 35-17,106-18 1,-194-17-1,176 35 1,-158-36 0,123 1-1,-88-53 1</inkml:trace>
  <inkml:trace contextRef="#ctx0" brushRef="#br0" timeOffset="5482.22">2575 2293 0,'0'0'0,"-17"0"16,-19 0 15,54 0 47,17-35-62,-17 35 0,17 0-16,0-18 15,18 18 1,53 0 15,-70 0-31,-1 35 31,-35-17-31,-53-18 79,35 0-64,-17-35-15,0 35 16,-36 0-1,36 0 1,0 17-16,-18 19 16,0 17-1,0 17 17,53-35-32,0 18 31,17 0-31,89 0 31,-35 0-31,88-53 16,-54 0 15,-34-35-15,-71 17-16</inkml:trace>
  <inkml:trace contextRef="#ctx0" brushRef="#br0" timeOffset="5783.19">3404 2328 0,'0'18'16,"0"17"-16,36 159 31,-36-123-15,17-18-16,-17 0 15,35-18 1,-35-53-1</inkml:trace>
  <inkml:trace contextRef="#ctx0" brushRef="#br0" timeOffset="6205.54">3404 2734 0,'18'0'32,"17"0"-17,18 0-15,0 0 0,53-53 16,35 53-1,-18-18 1,-105 18 15</inkml:trace>
  <inkml:trace contextRef="#ctx0" brushRef="#br0" timeOffset="6466.11">4092 2364 0,'0'35'31,"0"0"-15,0 0-1,18 142 1,-18-89 0,35-35-1</inkml:trace>
  <inkml:trace contextRef="#ctx0" brushRef="#br0" timeOffset="6701.35">3828 2364 0,'0'-18'31,"17"18"-31,160-35 31,-89 35-15,124 0 0,-124 17-1,-71 36 1</inkml:trace>
  <inkml:trace contextRef="#ctx0" brushRef="#br0" timeOffset="6904.41">3986 2734 0,'0'18'16,"36"-18"-16,17 0 15,52 0 1,-52 0-16,88-36 15</inkml:trace>
  <inkml:trace contextRef="#ctx0" brushRef="#br0" timeOffset="7117.1">4745 2364 0,'0'70'16,"0"1"0,0 176-1,0-194 1,35-53 15</inkml:trace>
  <inkml:trace contextRef="#ctx0" brushRef="#br0" timeOffset="7351.31">4621 2222 0,'36'0'16,"-1"0"-1,18 0-15,53 0 16,-36 0 0,-17 18-1,-18 0 1</inkml:trace>
  <inkml:trace contextRef="#ctx0" brushRef="#br0" timeOffset="7508.93">4780 2434 0,'35'0'0,"71"0"16,0 0 0,-71 0-1,1 18 1</inkml:trace>
  <inkml:trace contextRef="#ctx0" brushRef="#br0" timeOffset="7651.98">4851 2787 0,'0'0'0,"88"0"47,0-71-32,-35 1-15</inkml:trace>
  <inkml:trace contextRef="#ctx0" brushRef="#br0" timeOffset="7854.89">5292 2399 0,'0'35'15,"0"0"-15,0 18 16,0 53 0,-53 53 15,53-177-15</inkml:trace>
  <inkml:trace contextRef="#ctx0" brushRef="#br0" timeOffset="8119.01">5292 2346 0,'53'159'31,"-53"-71"-31,35-18 16,18 72-1,17-142 17,-17 0-32,0-18 0,53-176 15,-35-88 1,-71 158 15,0 107-31</inkml:trace>
  <inkml:trace contextRef="#ctx0" brushRef="#br0" timeOffset="8390.95">6068 2240 0,'0'53'31,"0"0"-31,0 88 31,0-53-31,0-35 32,0-35-17</inkml:trace>
  <inkml:trace contextRef="#ctx0" brushRef="#br0" timeOffset="8585.53">5821 2117 0,'0'0'0,"53"0"16,17 0-1,36 17 1,88-17 15,-141 0-31,18 0 0,-36 0 16</inkml:trace>
  <inkml:trace contextRef="#ctx0" brushRef="#br0" timeOffset="8743.64">6473 2240 0,'-88'159'31,"176"-318"-31,-176 388 16,53-87-1,35-107 1,18-18 0,17-87-1</inkml:trace>
  <inkml:trace contextRef="#ctx0" brushRef="#br0" timeOffset="8936.18">6332 2099 0,'124'0'15,"35"0"16,-124 0-15,0 0 0</inkml:trace>
  <inkml:trace contextRef="#ctx0" brushRef="#br0" timeOffset="9091.51">6279 2311 0,'36'0'16,"-19"0"-16,36 0 31,-35 0-31,17 17 16</inkml:trace>
  <inkml:trace contextRef="#ctx0" brushRef="#br0" timeOffset="9244.66">6315 2558 0,'17'17'16,"54"-17"-1,-36 0 1,53 0 0,-88 53-1</inkml:trace>
  <inkml:trace contextRef="#ctx0" brushRef="#br0" timeOffset="9955.32">2716 3492 0,'0'18'31,"36"88"-15,-1 211 30,-35-264-30,0-17 0,0-54-1,0-105 1</inkml:trace>
  <inkml:trace contextRef="#ctx0" brushRef="#br0" timeOffset="10227.56">2628 3422 0,'18'0'16,"-1"0"-1,89 0 1,106 0 0,-177 0-1,18 0 1,-35 0 0</inkml:trace>
  <inkml:trace contextRef="#ctx0" brushRef="#br0" timeOffset="10403.48">2769 3687 0,'71'0'16,"-36"0"-1,159 0 1,-141-18-1,71-17-15</inkml:trace>
  <inkml:trace contextRef="#ctx0" brushRef="#br0" timeOffset="10643.34">3563 3545 0,'0'0'0,"0"106"16,0 35 15,0-105-31,0-19 16</inkml:trace>
  <inkml:trace contextRef="#ctx0" brushRef="#br0" timeOffset="11094.14">3457 3298 0,'124'-52'31,"-71"52"-15,0 0-16,88 0 31,-106 52-31,18 19 16,-53 0-1,-35-1 16,-71-17-15,70-53 0,1 0-16,18 35 15,17-17 17,70 35-17,18 35 1,18 0 15,-71-70-15,36-18-1,-36-18-15,-17 18 0</inkml:trace>
  <inkml:trace contextRef="#ctx0" brushRef="#br0" timeOffset="11455.8">4586 3563 0,'0'-18'32,"-18"1"-17,-34-19 1,34 36-1,-17 0-15,-124 18 32,35 123-17,89-70-15,35-1 16,0-17-16,18 35 31,105-70-15,177-18-1,-124-123 1,-87-1 0,-125-52-1,-17 176 1</inkml:trace>
  <inkml:trace contextRef="#ctx0" brushRef="#br0" timeOffset="11722.07">5186 3475 0,'0'0'15,"0"17"1,0 72-1,-35 69 1,-1-69 0,36-36-1,0-71 1,0-35 0</inkml:trace>
  <inkml:trace contextRef="#ctx0" brushRef="#br0" timeOffset="12088.95">5133 3440 0,'0'0'0,"0"17"0,70 124 31,-70-52-15,89 87-1,-54-158 1,18 17 0,0-35-1,70-88 1,-105 17 0,88-158 15,-71 211-16,-17 18 1,-18 18 0,17 17-1,-17 0 1</inkml:trace>
  <inkml:trace contextRef="#ctx0" brushRef="#br0" timeOffset="12496.73">6015 3528 0,'0'0'0,"0"35"0,0 0 16,0 36-16,0-1 16,0-17-16,0 36 31,0-142 16</inkml:trace>
  <inkml:trace contextRef="#ctx0" brushRef="#br0" timeOffset="12739.41">5838 3387 0,'36'0'15,"-72"0"-15,107-18 16,123 18 0,159-35-1,158 35 1,-317 17 0,-158 1-1</inkml:trace>
  <inkml:trace contextRef="#ctx0" brushRef="#br0" timeOffset="16334.42">11218 1764 0,'-17'35'125,"17"0"-109,0 18-16,0-17 16,0-1-16,-18 0 15,18 18-15,0 0 16,-35 159 0,35 35 30,0-212-46,0 18 32,0-18-17</inkml:trace>
  <inkml:trace contextRef="#ctx0" brushRef="#br0" timeOffset="19412.16">11254 1693 0,'17'0'125,"1"0"-125,35 0 16,-18 36-1,0-36-15,1 0 0,69 35 16,1-35 0,53 18 15,-18 17-16,71-35 1,-142 0 0,124 0-1,-141 0 1,159 0 0,-159 0-1,70-18 1,54 18-1,-89 0 1,18 0 0,53 0 15,-107 0-31,37 0 31,-19 0-31,36 0 31,-88 0-15,52-17 0,-17 17-1,18 0 1,-18 0 0,0 0-1,-18 0 1,35 0-1,-52 0 1,0 0 15,-1 0-31,19 0 32,-1 0-32,0 0 31,0 0-31,1 0 31,-1 0-15,36 0-1,-19 0 17,-16 0-17,17 35 1,-36-35-1,36 17 17,-35-17-32,-18 36 78,0-1-63,0 18 1,-18 159 0,18-107-1,0-34-15,-17 105 16,17-87-16,0 16 16,-36 72-1,36-142 1,0 71-1,0-53 1,0 17 0,0 1-1,-35-18 1,35-36 0,0 36 15,0-17-16,18-19 1,-18 1 0,17 17-1,-17-17 17,18 17-17,-18-17 1,35 17 15,-88-35 78,18-18-93,0 18-16,-71-17 16,53-19-1,-176 36 1,52 18 0,-17 17-1,-53-35 1,-123 36-1,282-36 1,-195 35 0,160-35-1,17 0 1,0 0 0,-17-18 15,52 18-16,-52-17 1,88 17 0,-71 0-1,53 0-15,18 0 16,-36 0 0,18 0-1,18 0 1,17 0-1,1 0 17,-19 0-32,19 0 31,-1 0-31,-53 35 31,36-35 0,17 0-15,1 0 15,17-18-15,-35 18 0,17-17-1,0 17 1,-17 0-1,17 0 1,1 0 0,-1 0 31,-17 0-32,17 0 16,1 0-15,-19 0 0,19 0-1,-1 0 79,18-36-78,0 19-16,0-36 15,0 35-15,0-52 16,0-54 15,0 54-31,0-1 31,0 36-15,-35-177 0,35 159-1,0-53 1,0 71 0,0-18-1,0 0 1,35-70 15</inkml:trace>
  <inkml:trace contextRef="#ctx0" brushRef="#br0" timeOffset="19812.99">11518 2399 0,'0'18'16,"0"-1"-1,0 36 1,0-18-16,0 1 16,0 17-16,0-1 15,0 1-15,0 36 31,0-54 1</inkml:trace>
  <inkml:trace contextRef="#ctx0" brushRef="#br0" timeOffset="20470.8">11465 2364 0,'0'-36'16,"36"19"-1,16-19 1,-16 19-1,105 17 1,-106 0 0,71 35-1,-71-17 1,1 17 0,-36-17-1,-71 70 16,53-88-31,-35 35 16,-17 0 0,-18-35 15,52 0-31,19 0 31,17 18 79,17 53-95,-17-54 1,53 18-16,0 54 15,-35-36 1,35-53-16,-18 35 31,0-35-31,1-35 32</inkml:trace>
  <inkml:trace contextRef="#ctx0" brushRef="#br0" timeOffset="20846.96">12241 2452 0,'36'53'47,"-36"0"-47,0-18 15,0 0 1,0 71 0,0-141 31</inkml:trace>
  <inkml:trace contextRef="#ctx0" brushRef="#br0" timeOffset="21113.98">12241 2381 0,'0'0'0,"106"-17"31,-88 17-15,70 0 0,-53 0-1,-17 0 1,-36 17 0</inkml:trace>
  <inkml:trace contextRef="#ctx0" brushRef="#br0" timeOffset="21307.88">12206 2558 0,'88'-18'16,"-52"18"-1,16 0 1,54-35-1,-88 35 1,-18 35 0</inkml:trace>
  <inkml:trace contextRef="#ctx0" brushRef="#br0" timeOffset="21497.95">12294 2769 0,'53'0'31,"-18"0"-31,1-35 32,-1 35-17,0 0-15</inkml:trace>
  <inkml:trace contextRef="#ctx0" brushRef="#br0" timeOffset="21938.2">12823 2822 0,'18'0'15,"-18"-17"1,18-36 0,70-88-1,-53 70 1,1-88-1,-1 142 1,-35-19 0,17 89 31,-17 0-47,36 53 15,-36 17 1,0-52-1,17-18 1</inkml:trace>
  <inkml:trace contextRef="#ctx0" brushRef="#br0" timeOffset="22166.37">12929 2593 0,'36'-18'16,"-19"18"-16,89-35 31,-53 35-31,106-18 31,-106 18-31</inkml:trace>
  <inkml:trace contextRef="#ctx0" brushRef="#br0" timeOffset="22616.26">13547 2452 0,'88'0'32,"-71"0"-32,19 0 15,-19 0 1,-34 0 62,-19 0-78,1 0 16,-35 0-16,-1 35 31,1 36-15,34-36-1,36 35 1,36-34-1,52-1 1,18-35 0,-36 0-1,-17-18 1,-18-17 0,-35 17-16</inkml:trace>
  <inkml:trace contextRef="#ctx0" brushRef="#br0" timeOffset="22898.99">14023 2505 0,'35'35'47,"-35"0"-32,0 1-15,0 34 16,0-17 0,0-18-1</inkml:trace>
  <inkml:trace contextRef="#ctx0" brushRef="#br0" timeOffset="23155.96">13882 2399 0,'17'0'16,"19"-35"-16,52 35 16,0 0-1,89-36 1,34 36 0,-105-17 15,-124 17 0</inkml:trace>
  <inkml:trace contextRef="#ctx0" brushRef="#br0" timeOffset="24311.19">12647 4075 0,'0'0'0,"0"17"78,0 36-78,0 35 31,-18 195 0,18-266-15,0-52 31,18 0-47</inkml:trace>
  <inkml:trace contextRef="#ctx0" brushRef="#br0" timeOffset="24674.82">13035 4128 0,'0'35'47,"0"0"-31,-35 0-16,35 18 15,0 124 1,0-142 0,0-17-1,0-54 32</inkml:trace>
  <inkml:trace contextRef="#ctx0" brushRef="#br0" timeOffset="26693.89">12330 4533 0,'52'0'109,"-16"0"-93,17 0-16,0 0 16,88 0-1,176 0 1,-35 0-1,-52-17 1,-54 17 0,-52 0-1,-89 17 1,-17-17-16,34 0 31,-16 0-15,-36 35 93,0 18-93,0 0-16,-18 53 31,18-53-31,0 71 31,0-72-31,35-34 32,-35 17-17,-17-35 48,-1-35-63,-17 35 15,-71-35 1,-18 35 0,54-35-16,-1 35 15,-105-36 1,53 36 15,-54-17-15,107 17-16,-89-36 31,106 36-31,-106 0 31,71 0-31,-18 0 31,36 0-15,34 0 0,1 0-1,-18-17 1,-17 17 0,52 0-1,-17 0-15,-1-36 16,-17 36-1,18 0 17,35-17-17,-35 17-15,17 0 32,1 0-1,-1 0-16,-17 0 17,35-18 77,17-17-109,-17 0 16,53-1-1,-17-52 1,-36 35-16,35 36 0,-35-1 16,0-17-1,0-1 16,35 36 48,-17 0-33,-1 0-46,19 0 16,105 18 0,-71-18-16,230 88 31,-229-88-31,140 0 16,-122 0 15,-54 0-16,-53 0 32</inkml:trace>
  <inkml:trace contextRef="#ctx0" brushRef="#br0" timeOffset="32426.94">17286 1393 0,'0'-17'0,"0"-1"31,18-17 157,-1 35-188,1 0 0,17 0 16,-17-18-16,0 18 15,17 0 1,18-17-1,-36-19 1</inkml:trace>
  <inkml:trace contextRef="#ctx0" brushRef="#br0" timeOffset="32932.83">18009 970 0,'89'18'31,"-19"-18"-15,-70 17-1,18-17 1,-36 0 47,0 0-63,-34 0 15,16 0-15,-105 0 31,88 53-31,-70 71 32,123-107-17,-18 72 1,71-54 0,176 0 15,-158 0-31,141-52 15,-142-18 1,-17 35-16</inkml:trace>
  <inkml:trace contextRef="#ctx0" brushRef="#br0" timeOffset="33268.93">18874 1129 0,'-36'-35'16,"-17"17"-1,18 18 1,-35-35 0,-1 35-1,-105 141 1,176-53-1,53 88 1,17-140 0,212-1 15,-176-53-31,-18-17 0,1-106 31,-89 88-31,0-18 16</inkml:trace>
  <inkml:trace contextRef="#ctx0" brushRef="#br0" timeOffset="33510.01">19297 1182 0,'0'17'31,"0"19"-31,0 87 31,-35-88-31,35-17 16,17-18 31,-17-18-47</inkml:trace>
  <inkml:trace contextRef="#ctx0" brushRef="#br0" timeOffset="33843.98">19385 1147 0,'0'0'16,"18"141"15,-18-88-15,53-18-1,35-35 17,-35-18-32,123-211 31,-123 123-31,-18 88 31,-35 54-15,0 52-1,0 35 1,0 71 0,18-194-1,35 0 1</inkml:trace>
  <inkml:trace contextRef="#ctx0" brushRef="#br0" timeOffset="34078.62">20179 1217 0,'-18'124'31,"1"-107"-31,17 54 16,-18-18 15,18-36-15</inkml:trace>
  <inkml:trace contextRef="#ctx0" brushRef="#br0" timeOffset="34328.99">20197 1076 0,'17'0'16,"-34"0"-16,34-35 0,36 35 15,0-18 1,18 36 15,-71 17-31,0 18 16,-36 17 15,-87-17-15,-1-35-1,71-18 1</inkml:trace>
  <inkml:trace contextRef="#ctx0" brushRef="#br0" timeOffset="34743.61">20867 1305 0,'0'0'0,"17"0"32,-34-35 14,-18 35-30,17 0 0,-141 18-1,124 35 1,-36 70 0,71-88-1,18 18 1,17-53-1,89 0 17,-107 0-32,36-35 31,-53-18-31,18 0 31</inkml:trace>
  <inkml:trace contextRef="#ctx0" brushRef="#br0" timeOffset="35128.15">21114 1217 0,'17'0'47,"-17"35"-47,36 18 16,-36 18-1,0-36 1,17 18 15,-17-18-31</inkml:trace>
  <inkml:trace contextRef="#ctx0" brushRef="#br0" timeOffset="36339.96">21255 1164 0,'17'0'79,"1"35"-64,-18-17-15,35 88 31,18-36-31,-17 89 32,-19-159-32,19 36 31,-19-54-31,54-159 31,-71 107-15,0-54-1,0 107 1,35 17 15</inkml:trace>
  <inkml:trace contextRef="#ctx0" brushRef="#br0" timeOffset="36569.9">21890 1252 0,'0'0'0,"0"18"31,0 123-15,0-123-1,0 17 1,-35-70 15</inkml:trace>
  <inkml:trace contextRef="#ctx0" brushRef="#br0" timeOffset="36770.12">21784 1182 0,'0'0'0,"71"0"15,87-35 1,-34 35 15,-107 0-15</inkml:trace>
  <inkml:trace contextRef="#ctx0" brushRef="#br0" timeOffset="36939.01">21890 1429 0,'0'0'16,"18"0"-16,105-71 31,-105 71-15,17-17-16</inkml:trace>
  <inkml:trace contextRef="#ctx0" brushRef="#br0" timeOffset="37069.83">21943 1535 0,'70'0'15,"1"0"1,-36-36 0,0 19-16</inkml:trace>
  <inkml:trace contextRef="#ctx0" brushRef="#br0" timeOffset="37237.8">22401 1305 0,'0'36'16,"0"-1"0,0 18-16,-35 53 31,17-71-31</inkml:trace>
  <inkml:trace contextRef="#ctx0" brushRef="#br0" timeOffset="37470.36">22384 1270 0,'70'123'16,"-34"36"-1,52-141 1,18-18 15,-53-35-31,17-177 31,-35 159-31,1 0 16</inkml:trace>
  <inkml:trace contextRef="#ctx0" brushRef="#br0" timeOffset="37671.11">23019 1235 0,'0'0'0,"0"35"16,0 159 0,0-159-1,0-17 16,-36-18-15</inkml:trace>
  <inkml:trace contextRef="#ctx0" brushRef="#br0" timeOffset="37872.37">22878 1217 0,'105'0'16,"1"0"0,0 0-1,53 0 1,-124 0 0,-17 0-16</inkml:trace>
  <inkml:trace contextRef="#ctx0" brushRef="#br0" timeOffset="37997.92">23442 1217 0,'-18'53'16,"-34"176"15,52-193-31,0 17 32,0-18-32,0-70 15</inkml:trace>
  <inkml:trace contextRef="#ctx0" brushRef="#br0" timeOffset="38181.05">23372 1129 0,'0'0'0,"35"0"16,106-18-1,-71 18 1,1 0-1,-71 36 17,-18-1-32</inkml:trace>
  <inkml:trace contextRef="#ctx0" brushRef="#br0" timeOffset="38338.26">23389 1464 0,'0'0'0,"88"0"15,-35-35 1,18-1 0,-54 19-1</inkml:trace>
  <inkml:trace contextRef="#ctx0" brushRef="#br0" timeOffset="38447.94">23477 1605 0,'89'0'32,"-54"0"-32,0-17 15</inkml:trace>
  <inkml:trace contextRef="#ctx0" brushRef="#br0" timeOffset="38738.51">24271 1376 0,'-53'-53'16,"0"18"-1,-17 35 1,-54 53 0,71 17-1,71 54 1,53-54-1,-1-35 1,-70 1 0,-106-1 15,-123-35-15,-89 0-1,89 0-15</inkml:trace>
  <inkml:trace contextRef="#ctx0" brushRef="#br0" timeOffset="39431.86">17268 2028 0,'18'0'16,"0"0"0,-1 0-16,19 0 15,34 0 1,-17 0 15,-18 0-15</inkml:trace>
  <inkml:trace contextRef="#ctx0" brushRef="#br0" timeOffset="39793.94">18150 2046 0,'0'35'47,"-35"1"-32,35 175 16</inkml:trace>
  <inkml:trace contextRef="#ctx0" brushRef="#br0" timeOffset="40186.1">18027 1834 0,'0'0'0,"71"-17"16,34 17-1,-34 0 1,-53 53 0,17-18-1,-70 36 1,-18-54-1,-36 18 1,54-35 0,35 18 31,35 35-47,18 0 15,-17-18-15,34 18 31,-35-35-31,18-18 32,-35-18-32</inkml:trace>
  <inkml:trace contextRef="#ctx0" brushRef="#br0" timeOffset="40486">18768 2046 0,'0'0'0,"-18"0"47,-17 0-47,-36 18 32,1 52-32,52 71 31,18-123-16,18 0-15,105 17 32,-52-123-17,-54 35 1,-34-35 0,-1 88-16</inkml:trace>
  <inkml:trace contextRef="#ctx0" brushRef="#br0" timeOffset="40718.66">19226 2081 0,'0'0'0,"36"0"0,-36 36 16,0 17-1,0 52 16,0-87-31,0 0 32,-36-18 15</inkml:trace>
  <inkml:trace contextRef="#ctx0" brushRef="#br0" timeOffset="40935.18">19032 2011 0,'89'0'31,"-1"0"-15,-35 0-16,35 0 15,-18 0 17,19 35-32</inkml:trace>
  <inkml:trace contextRef="#ctx0" brushRef="#br0" timeOffset="41150.89">19632 2099 0,'0'35'31,"35"1"-15,-35 16-1,0 54 1,-17-88 0,17 0 15</inkml:trace>
  <inkml:trace contextRef="#ctx0" brushRef="#br0" timeOffset="41351.62">19614 2046 0,'18'0'31,"0"0"-31,35 0 16,-36 0-1,19 0 1</inkml:trace>
  <inkml:trace contextRef="#ctx0" brushRef="#br0" timeOffset="41485.65">19667 2134 0,'36'0'31,"-1"0"-31,18 0 16,-36-17 0,1 17-1</inkml:trace>
  <inkml:trace contextRef="#ctx0" brushRef="#br0" timeOffset="41621.36">19720 2381 0,'0'0'15,"0"36"-15,18-36 16,88-18 15,-36 0-31</inkml:trace>
  <inkml:trace contextRef="#ctx0" brushRef="#br0" timeOffset="41875.93">20002 2364 0,'53'-18'31,"-17"-35"-31,122-282 16,-105 264-1,-53 124 17,0 71-17,0 17-15,0 123 16,-17-70 0,17-158 15</inkml:trace>
  <inkml:trace contextRef="#ctx0" brushRef="#br0" timeOffset="42036.93">20197 2346 0,'0'0'16,"88"0"15,0 0-15,-18-18-1,-52-17-15</inkml:trace>
  <inkml:trace contextRef="#ctx0" brushRef="#br0" timeOffset="42219.92">20761 2134 0,'0'141'31,"0"-35"-15,0 53 0,0-71-1,0-53 1,18-52-16</inkml:trace>
  <inkml:trace contextRef="#ctx0" brushRef="#br0" timeOffset="42519.92">20884 2240 0,'0'0'0,"0"35"0,36 71 16,70-88 0,-36-18-1,-17-106 16,-18 18-15,1 53 0,-36 282 15,0-195-15,0 19-1,52-71 1,-16 0-16</inkml:trace>
  <inkml:trace contextRef="#ctx0" brushRef="#br0" timeOffset="42705.01">21555 2346 0,'0'0'0,"0"35"0,0 36 15,-18 105 1,18-88 0,18-105-1,-18-19 1</inkml:trace>
  <inkml:trace contextRef="#ctx0" brushRef="#br0" timeOffset="42903.9">21572 2364 0,'53'-18'16,"-35"18"0,35 0-16,-36 0 15,1 0 16,17 0-31</inkml:trace>
  <inkml:trace contextRef="#ctx0" brushRef="#br0" timeOffset="43069.89">21608 2452 0,'35'0'16,"53"0"-1,-35 0 1,-35 17 0,17 19-1</inkml:trace>
  <inkml:trace contextRef="#ctx0" brushRef="#br0" timeOffset="43203.46">21590 2699 0,'0'0'0,"88"0"32,-53 0-17,1-18-15</inkml:trace>
  <inkml:trace contextRef="#ctx0" brushRef="#br0" timeOffset="44036.45">22190 2311 0,'0'53'31,"0"0"-15,0 35-1,0-71 16</inkml:trace>
  <inkml:trace contextRef="#ctx0" brushRef="#br0" timeOffset="44370.15">22243 2293 0,'0'0'0,"35"53"31,0-18-15,18-17-1,-35-18-15,35 0 16,17-71 0,-35 1-1,36-36 1,-36 71-1,-35 52 17,0 54-17,0-54-15,0 1 16,0 35 15,0-35-31</inkml:trace>
  <inkml:trace contextRef="#ctx0" brushRef="#br0" timeOffset="44810.14">23054 2134 0</inkml:trace>
  <inkml:trace contextRef="#ctx0" brushRef="#br0" timeOffset="45571.33">22348 2275 0,'0'53'63,"18"18"-63,0 123 31,-18-159 0,35-88-15,0-141 0,1-123 15,-19 281-31,-17 19 31,18 17-15,35 17-1,-36 19 1,72 140 0,-54-123-1,0 0 1,18-53-16,-35-35 31,52-106 0,-70 70-31</inkml:trace>
  <inkml:trace contextRef="#ctx0" brushRef="#br0" timeOffset="45804.91">23195 2152 0,'0'0'0,"0"123"31,0-17 0,0-88-31,-17-53 16,17-1 0</inkml:trace>
  <inkml:trace contextRef="#ctx0" brushRef="#br0" timeOffset="45961.61">22983 2099 0,'53'0'31,"0"0"-31,194 0 16,-176 0-1,193 53 1</inkml:trace>
  <inkml:trace contextRef="#ctx0" brushRef="#br0" timeOffset="46198.89">23830 2170 0,'0'0'0,"-53"52"16,-17-16-16,-89 158 31,159-159-31,0 18 32,70-35-17,160-107 1,-230 54-1,-53-124 1,-71 106 0,-228 53-16</inkml:trace>
  <inkml:trace contextRef="#ctx0" brushRef="#br0" timeOffset="46839.9">17568 3069 0,'53'0'16,"-17"0"-1,16 0 1,-34 0-16,17 0 16,1 0-16,-1 0 15,35-35 1</inkml:trace>
  <inkml:trace contextRef="#ctx0" brushRef="#br0" timeOffset="47066.07">18168 2875 0,'0'0'0,"0"159"47,-18-18-31,18-70 15,0-54-31,0-105 31</inkml:trace>
  <inkml:trace contextRef="#ctx0" brushRef="#br0" timeOffset="47430.87">18203 2787 0,'0'0'16,"89"-18"0,-19 18-1,18 0 1,-70 36 15,-18 17-31,-141 35 31,106-88-31,-18 70 32,53-52-17,0 0 1,70 34 0,54 19-1,-89-36 1,18-35-1,-36 0 1,-17-35 0</inkml:trace>
  <inkml:trace contextRef="#ctx0" brushRef="#br0" timeOffset="47673.86">18785 2893 0,'0'35'31,"0"89"-15,-35-72-16,35 54 31,0-141 16</inkml:trace>
  <inkml:trace contextRef="#ctx0" brushRef="#br0" timeOffset="47874.04">18715 2928 0,'0'0'16,"17"0"-16,1 0 15,106-18 1,-71 18 0,-36 0-1</inkml:trace>
  <inkml:trace contextRef="#ctx0" brushRef="#br0" timeOffset="48040.85">18697 3104 0,'53'0'15,"0"0"1,-53-17-16,35 17 31,-35 17-31</inkml:trace>
  <inkml:trace contextRef="#ctx0" brushRef="#br0" timeOffset="48165.86">18750 3228 0,'0'18'31,"88"-36"-15,-52 0-1,105-88 1</inkml:trace>
  <inkml:trace contextRef="#ctx0" brushRef="#br0" timeOffset="48374.76">19262 2981 0,'0'0'0,"0"53"47,0 0-31,0 17-16,0-34 31,0-1-15,0-70-1,-18-1 1</inkml:trace>
  <inkml:trace contextRef="#ctx0" brushRef="#br0" timeOffset="48640.85">19226 2875 0,'142'0'31,"-90"0"-31,37 0 16,-36 88 15,-18-52-31,-70 87 31,-54-52-15,-16-54 0,52-17-1,0-70 1,17 70-16</inkml:trace>
  <inkml:trace contextRef="#ctx0" brushRef="#br0" timeOffset="48897.83">19844 3016 0,'0'0'0,"35"0"16,0 18 0,18 52-1,-18-17 1,1-17 0,-19-19-1,19-17 1</inkml:trace>
  <inkml:trace contextRef="#ctx0" brushRef="#br0" timeOffset="49599.79">20038 2875 0,'-18'35'94,"18"-17"-94,0 70 31,0 0 1,0-52-17,53-19 17,0-17-32,106 0 31,-124 0-31,53-70 31,-88 35-31,-17-36 31,17 36-15,-36 35-16</inkml:trace>
  <inkml:trace contextRef="#ctx0" brushRef="#br0" timeOffset="49875.87">20602 2999 0,'18'0'0,"17"35"31,0 0-15,1 53 0,-1-70-1,-17 17 1,-1-17 0,36-18-1,-35-71 1</inkml:trace>
  <inkml:trace contextRef="#ctx0" brushRef="#br0" timeOffset="50076.42">20902 2999 0,'-35'0'15,"-36"17"17,54 1-32,-89 158 31,71-140-31,17 16 31,18-122 0,0-1-15</inkml:trace>
  <inkml:trace contextRef="#ctx0" brushRef="#br0" timeOffset="55472.18">24483 952 0,'35'0'32,"-17"0"-1,-1 18 0,-17 17-15,-123 89-1,105-89 1,-35 71 0,53-88-1,18 17 1,17 0 0,36-35 15,-54 0-31,19 0 31,-54 0-15,-35 18-1,18-1-15,-36 19 32,36-36-32</inkml:trace>
  <inkml:trace contextRef="#ctx0" brushRef="#br0" timeOffset="56171.95">24183 2011 0,'0'0'0,"18"0"93,17 0-77,-35 17-16,17 19 16,-17-19-1,0 89 17,-52 18-1,52-71 16,52-36-47,37 71 15,-72-70 1,1 0 0,-18 17 15,-35-35-31,-71 18 15,18-18 1</inkml:trace>
  <inkml:trace contextRef="#ctx0" brushRef="#br0" timeOffset="72172.81">17586 3863 0,'18'0'203,"17"0"-203,-17 0 15,52 0 1,-52 0 0,35 0-1,-18 0 17,-17 0 30</inkml:trace>
  <inkml:trace contextRef="#ctx0" brushRef="#br0" timeOffset="73823.39">18274 3651 0,'0'53'156,"0"0"-156,0 159 31,0-142-31,0-17 16,0-17-16,0-1 16,18-35-1</inkml:trace>
  <inkml:trace contextRef="#ctx0" brushRef="#br0" timeOffset="74108.38">18627 3669 0,'0'0'0,"0"53"31,0 17-16,0 19 1,0-1 0,-18-53-1,0 0 1,-17-35 0</inkml:trace>
  <inkml:trace contextRef="#ctx0" brushRef="#br0" timeOffset="74351.75">18327 3916 0,'0'-18'31,"17"18"-16,1 0-15,17 0 16,89 0 0,-36 0-1,-17 0 1,-54 0 0</inkml:trace>
  <inkml:trace contextRef="#ctx0" brushRef="#br0" timeOffset="74602.74">19068 3739 0,'0'36'31,"0"17"-31,0 0 16,0 105 0,0-122-1,-18-54 17</inkml:trace>
  <inkml:trace contextRef="#ctx0" brushRef="#br0" timeOffset="74819.91">18856 3722 0,'53'0'16,"0"0"-16,0 0 15,88 0 1,-35 0 0,0 0-1</inkml:trace>
  <inkml:trace contextRef="#ctx0" brushRef="#br0" timeOffset="75052.69">19562 3722 0,'0'53'15,"0"-18"1,0 53 0,0-17-1,0-18-15,0 17 16,0-105 15</inkml:trace>
  <inkml:trace contextRef="#ctx0" brushRef="#br0" timeOffset="75269.67">19420 3704 0,'71'0'15,"-18"0"1,53 0 0,0 0-1,-18 0 1,-35 0-1</inkml:trace>
  <inkml:trace contextRef="#ctx0" brushRef="#br0" timeOffset="75453.67">19985 3792 0,'0'0'0,"0"18"0,0 123 31,0-106-15,0 71 0,0-88 15</inkml:trace>
  <inkml:trace contextRef="#ctx0" brushRef="#br0" timeOffset="75757.85">20020 3563 0,'0'0'0,"88"-18"32,18-17-32,35 35 31,-88 53-16,-53 18 1,0-1 0,-70 36-1,17-88 1,-194-18 0,176 0-1,-176-36 1</inkml:trace>
  <inkml:trace contextRef="#ctx0" brushRef="#br0" timeOffset="85301.6">18115 4339 0,'-17'0'16,"17"18"-16,-18-18 31,-35 0 0,35 0 0,54 0 126,-19 0-157,19 0 15,-1 0-15,18 0 16,194 0-1,-177 0 1,-17 0 0,0 0-1,88 0 17,-88 0-32,88 0 31,-106 0-31,1 35 31,-19-35-15,-52 0-1,-18 0 1,-53 0 0,-17 0-1,-36 0 1,18 0-1,-106 18 17,212-18-32,17 0 15,-17 0 17,70 0-1,18 0-16,18 0-15,228-106 32,-193 106-17,159-35 1,-71 35 0,-71 0-1,-52 0 1,-53 0-1,-54 0 32,-17 0-47,-123 0 16,0 0 0,-18 0-1,105-36 1,54 36 15,53 0 0,17 0-15,159 0 0,-106 0-1,300 18 1,-211-18-1,-54 0 1,-105 0 0,-36 0 31,-35 0-32,-88 0 1,-35 0-1,-36 35 1,89-17 0,158-18 15,18 0-15,158 0-1,36 0 1,-17 0-1,-36 0 1,-106 0 0,-70 0-1,-36 0 17,-17 0-32,-212 35 31,-35-35-31,-124 35 31,353-35-15,35 0-1,89 0 1,17 0 0,159-17-1,106-18 1,-247 35-1,123-18 1,-212 18 0,-34 0 15,-36 0-31,-35 0 16,-18 18-16,-123-18 31,52 17-16,18-17 1,124 0 0,123 0 15,106 0-15,318-53 15,-406 53-31,0 0 15,-124 0 17,-53 0-17,-34 0-15,-142 18 16,88 17 0,124-35 15,70 0-16,53 0 1,106-35 0,0 35-1,-70 0 1,-71 0 0,-89 0-1,-52 0 1,-177 0-1,19 0 1,228 0 0,53 0 15,18 0-31,53 0 31,-53 0-31,-18 0 0,36 0 31,-54 0-15,-87 53 0</inkml:trace>
  <inkml:trace contextRef="#ctx0" brushRef="#br0" timeOffset="85873.72">20426 4022 0,'0'0'15,"141"0"-15,-70 0 16</inkml:trace>
  <inkml:trace contextRef="#ctx0" brushRef="#br0" timeOffset="87122.05">20567 4039 0,'0'0'0,"-35"0"15,17 0 17,0 0-1,36 0 78,0 0-109,17 0 16,-17 0-16,35 0 31,105 0-15,-105 0-1,53 0 1,-88 0 0,-18-53 31,0 36-32</inkml:trace>
  <inkml:trace contextRef="#ctx0" brushRef="#br0" timeOffset="87914.79">20990 3898 0,'0'35'78,"0"-17"-78,0 17 15,0 1 1,0-19 0,0 1-1,0-53 48,0-1-48,0 1-15,0-53 32,0 53-17,18 70 63,35-17-62,-36-18-16,36 35 16,0 18-1,-17-18 1,-36-17-1,-18 52 32,-17-70-31,-18 18-16,-106 70 31,124-88-15,17 18-16,-17-18 15,70-18 32,-17-52-31,-18 52 0,17-53-1,-17 36 16,0 0-15</inkml:trace>
  <inkml:trace contextRef="#ctx0" brushRef="#br0" timeOffset="88671.74">21731 3933 0,'0'-35'62,"-18"18"-31,1 17-31,-36 0 16,-35 0 15,70 35-15,18-18 0,0 1-1,71 106 1,-1-71-1,18-1 1,-17 1 0,-71-35-1,0 17 1,-88 1 15,52-36-31,-105 0 31,53-53-31,88-18 32</inkml:trace>
  <inkml:trace contextRef="#ctx0" brushRef="#br0" timeOffset="89004.21">22137 4022 0,'-18'35'47,"18"18"-47,-17 17 16,17-17-1,0 0-15,-36 53 16,36-88 0,18-18-1,35-88-15</inkml:trace>
  <inkml:trace contextRef="#ctx0" brushRef="#br0" timeOffset="89633.89">22066 3951 0,'18'0'203,"0"0"-187,17 0 62,-18-18-62,36 18-1,18-35 17,-36 35-17</inkml:trace>
  <inkml:trace contextRef="#ctx0" brushRef="#br0" timeOffset="89867.57">22066 4128 0,'88'0'32,"-17"0"-17,-36 0-15,18 0 32,-35 0-32</inkml:trace>
  <inkml:trace contextRef="#ctx0" brushRef="#br0" timeOffset="90052.63">22066 4286 0,'36'0'16,"-19"0"-1,89 0 1,-71 0-1,53-53 1,-70 18-16</inkml:trace>
  <inkml:trace contextRef="#ctx0" brushRef="#br0" timeOffset="90284.37">22542 4039 0,'0'53'31,"0"-17"-31,-17 158 32,17-124-17,0-52 1</inkml:trace>
  <inkml:trace contextRef="#ctx0" brushRef="#br0" timeOffset="90650.5">22560 4057 0,'53'-18'0,"0"18"32,-18 0-17,1 0 1,-1 53 0,-35-17-1,-53-1 1,0 0-1,-18 0 1,71-17 0,18 17 15,0-35-31,52 53 31,-34-53-31,16 0 31</inkml:trace>
  <inkml:trace contextRef="#ctx0" brushRef="#br0" timeOffset="91040.82">22931 4075 0,'0'35'46,"0"18"-46,0 53 32,35-36-1,53-70-15,-17-35-1,-1-124 1,-70 124-1,0 17-15,35 18 0,-35-53 16</inkml:trace>
  <inkml:trace contextRef="#ctx0" brushRef="#br0" timeOffset="91373.7">23513 4075 0,'0'17'15,"0"1"1,-36 52 0,36 36-1,0-88 1,0 0 0</inkml:trace>
  <inkml:trace contextRef="#ctx0" brushRef="#br0" timeOffset="91588.21">23354 4022 0,'35'0'31,"53"0"-15,106 0 0,-88 0-1,-53 17 1</inkml:trace>
  <inkml:trace contextRef="#ctx0" brushRef="#br0" timeOffset="91787.67">23442 4322 0,'18'0'32,"17"0"-32,71 0 15,-53 0 1,123 0 15,-158 0-31</inkml:trace>
  <inkml:trace contextRef="#ctx0" brushRef="#br0" timeOffset="92003.31">24095 4145 0,'-18'0'16,"18"18"0,0-1-16,-18 19 15,18 34 1,-35 18 0,35-70-1</inkml:trace>
  <inkml:trace contextRef="#ctx0" brushRef="#br0" timeOffset="92388.27">23954 4039 0,'17'0'15,"54"-35"1,-1 35 0,-17 0-1,-17 18-15,16-18 16,90 106 0,-142-71-1,35 35 1,-35-52-1,-88 88 17,-18-71-17,0-17 1,53-18-16,-70 0 31,105-88-31,18 52 16</inkml:trace>
  <inkml:trace contextRef="#ctx0" brushRef="#br0" timeOffset="92902.09">24871 4251 0,'0'0'0,"0"-18"31,0-17-15,-18 35-1,-17-18 1,-36-17 0,1 35-1,35 0 1,-36 0 0,18 71-1,35-18 1,-17 17-1,70-17 1,1-53 0,17 0-16,88 0 15,0-106 17,-141 89-32,17-1 15,-17-88 1,0 89-1,-52-1 1</inkml:trace>
  <inkml:trace contextRef="#ctx0" brushRef="#br0" timeOffset="93219.94">25082 4128 0,'0'0'15,"0"35"1,0 18-1,0-18 1,0 18 0,0-18-1,0-17 1</inkml:trace>
  <inkml:trace contextRef="#ctx0" brushRef="#br0" timeOffset="93720.66">25082 3969 0,'0'0'0,"0"-18"0,0-35 16,18 36-1,35 17 16,0 0-15,53 17 0,-36 36-1,-52 0 1,-18-18 0,0 36-1,-35-36 1,-36-35-1,36 18 1,-18-18 0,35 0-1,89 35 48,-53-35-63,-1 18 15,18-18 1,-17 35 0,17-17-1,-35 17 1</inkml:trace>
  <inkml:trace contextRef="#ctx0" brushRef="#br0" timeOffset="94839.42">21590 4551 0,'18'0'78,"35"0"-63,-18 0 1</inkml:trace>
  <inkml:trace contextRef="#ctx0" brushRef="#br0" timeOffset="95021.43">21855 4551 0,'35'0'16,"0"0"0,0 0-1,-17 0 1,17 0-1</inkml:trace>
  <inkml:trace contextRef="#ctx0" brushRef="#br0" timeOffset="95189.72">22172 4568 0,'18'0'16,"-1"0"15,19 0-15,-1 0-1</inkml:trace>
  <inkml:trace contextRef="#ctx0" brushRef="#br0" timeOffset="95361.65">22490 4621 0,'0'0'0,"35"0"63,18 0-47</inkml:trace>
  <inkml:trace contextRef="#ctx0" brushRef="#br0" timeOffset="95489.62">22772 4692 0,'17'0'32,"19"0"-17</inkml:trace>
  <inkml:trace contextRef="#ctx0" brushRef="#br0" timeOffset="95637.67">23001 4745 0,'35'0'16</inkml:trace>
  <inkml:trace contextRef="#ctx0" brushRef="#br0" timeOffset="95822.52">23336 4745 0,'0'-18'16,"36"18"0,-1-35-16,-18 17 15</inkml:trace>
  <inkml:trace contextRef="#ctx0" brushRef="#br0" timeOffset="95996.22">23707 4674 0,'0'0'15,"53"0"1,-1-35 0</inkml:trace>
  <inkml:trace contextRef="#ctx0" brushRef="#br0" timeOffset="96172.29">24007 4727 0,'0'0'15,"52"0"16,-16-17-15</inkml:trace>
  <inkml:trace contextRef="#ctx0" brushRef="#br0" timeOffset="96323.56">24412 4692 0,'18'0'0,"-36"0"0,71-35 0,-35-1 15</inkml:trace>
  <inkml:trace contextRef="#ctx0" brushRef="#br0" timeOffset="96461.73">24730 4604 0,'0'0'0,"17"0"0</inkml:trace>
  <inkml:trace contextRef="#ctx0" brushRef="#br0" timeOffset="102804.64">14182 3316 0,'0'18'235,"0"17"-220,0 0 1,0-17 0,17-18-1,-17 53 1,18-18 15,-18 18-15,35 0-1,-35 18 17,18-19-32,-18-34 31,0 53-31,0-18 16,0-1-1,35 125 16,-35-142-15,0 36 0,0-36-1,0 53 1,18-35 0,-18 0-1,0-35 1,0 35-1,0-18-15,0 0 16,0 106 15,0-106-31,0 54 32,0-1-17,0-18 1,0-52-1,-35 53 1,35-54 0,0 54-1,-18-18 1,-17 17 0,35-34-1,-18 87 16,18-105-31,0 52 32,-18 18-17,18-70 1,0 35-16,-35 35 16,35-17-1,-18 35 16,-17-54-15,17 19 0,18-36-1,-52 89 1,52-107 0,-36 142-1,36-124 1,-17 124 15,-19-18 0,36-123-31,-17 88 32,-19-71-32,19 71 31,-18 0-16,35-36 1,-36 1 0,36 35-1,-17-18 1,17 0 0,-36 18-1,-17 123 1,36-158-1,17-1-15,-71 124 32,71-141-32,-17 106 31,-19-124-31,36 36 31,0-36-15,0-17-1,0-1 1,0 36 0</inkml:trace>
  <inkml:trace contextRef="#ctx0" brushRef="#br0" timeOffset="104368.58">2187 7320 0,'35'0'32,"-17"0"-17,88-35 1,-88 17-16</inkml:trace>
  <inkml:trace contextRef="#ctx0" brushRef="#br0" timeOffset="104503.69">3193 7302 0,'35'0'16,"-17"18"-16,34-18 31,72 0-15</inkml:trace>
  <inkml:trace contextRef="#ctx0" brushRef="#br0" timeOffset="104665.23">3845 7302 0,'141'0'16,"-88"0"-1,71 0 16,-89-35-31,36 18 16</inkml:trace>
  <inkml:trace contextRef="#ctx0" brushRef="#br0" timeOffset="104814.58">4604 7250 0,'35'0'15,"-70"0"-15,158 0 16,-88 0-16,54 0 15,52 0 1,123-71 0,-158 71-1</inkml:trace>
  <inkml:trace contextRef="#ctx0" brushRef="#br0" timeOffset="104970.16">6068 7197 0,'88'17'16,"-176"-34"-16,352 70 31,-193-53-31,-1 0 0,230 0 31,-211 0-31,-19 0 16</inkml:trace>
  <inkml:trace contextRef="#ctx0" brushRef="#br0" timeOffset="105114.83">7602 7285 0,'159'17'16,"-318"-34"-16,424 34 16,-159 19-1,-18-36 1,35 0 0,-70 0-16</inkml:trace>
  <inkml:trace contextRef="#ctx0" brushRef="#br0" timeOffset="105237.22">8572 7373 0,'0'0'0,"106"18"16,-17-18 0,122 35 15,-158-53-15,159-17-1</inkml:trace>
  <inkml:trace contextRef="#ctx0" brushRef="#br0" timeOffset="105381.19">9578 7373 0,'0'0'16,"70"0"-16,-34 0 15,70 0 1,123-35 0,-17-18-1,-36 35 1</inkml:trace>
  <inkml:trace contextRef="#ctx0" brushRef="#br0" timeOffset="105515.19">10918 7267 0,'0'0'15,"124"0"1,17 0 0,71 0-1,35 0 1,-53 0-1</inkml:trace>
  <inkml:trace contextRef="#ctx0" brushRef="#br0" timeOffset="105681.83">12594 7391 0,'141'35'16,"-282"-70"-16,388 105 0,-176-70 15,87 0 1,230 18 15,-264-18-31,-1 0 16</inkml:trace>
  <inkml:trace contextRef="#ctx0" brushRef="#br0" timeOffset="105838.83">14570 7549 0,'0'0'0,"141"0"15,70 0 1,125 0 0,-107 0-1,-158 0-15</inkml:trace>
  <inkml:trace contextRef="#ctx0" brushRef="#br0" timeOffset="105982.36">16492 7655 0,'0'0'16,"141"0"-16,159-17 31,-35 17-15,35-36 0,-194 36-16</inkml:trace>
  <inkml:trace contextRef="#ctx0" brushRef="#br0" timeOffset="106098.93">18256 7602 0,'230'0'16,"-460"0"-16,795 0 15,-248-35 1,-176 35-16,-17-35 16</inkml:trace>
  <inkml:trace contextRef="#ctx0" brushRef="#br0" timeOffset="106975.71">19703 7567 0,'0'0'0,"17"0"47,1-35-32,17 35-15,18-18 16,0-17-16,18 0 16,-19 35-16</inkml:trace>
  <inkml:trace contextRef="#ctx0" brushRef="#br0" timeOffset="107100.75">20479 7426 0,'35'0'0,"-70"0"0,687 0 63</inkml:trace>
  <inkml:trace contextRef="#ctx0" brushRef="#br0" timeOffset="107254.44">21872 7479 0,'0'0'15,"106"35"1,18 0 0,17-35-1,-71 0-15,54 0 16</inkml:trace>
  <inkml:trace contextRef="#ctx0" brushRef="#br0" timeOffset="107401.44">23019 7638 0,'0'0'16,"106"17"-16,17 19 16,18-36-1,53 0 1,-88-36-16,35 36 15</inkml:trace>
  <inkml:trace contextRef="#ctx0" brushRef="#br0" timeOffset="107573.52">24659 7673 0,'0'0'0,"106"0"16,35 0-1,194 0 1,-70 0 0,70 0-1</inkml:trace>
  <inkml:trace contextRef="#ctx0" brushRef="#br0" timeOffset="107719.52">26582 7708 0,'0'0'16,"88"0"-16,35 0 16,230 0-1,-18-17 1,18 17 0</inkml:trace>
  <inkml:trace contextRef="#ctx0" brushRef="#br0" timeOffset="108641.64">28593 7708 0,'35'-17'78,"-17"17"-62,-1-53-16,36 53 15</inkml:trace>
  <inkml:trace contextRef="#ctx0" brushRef="#br0" timeOffset="108786.63">29192 7655 0,'0'0'0,"124"0"16,176 0 15,-142 0-16,19 0 1</inkml:trace>
  <inkml:trace contextRef="#ctx0" brushRef="#br0" timeOffset="108936.74">31115 7726 0,'0'0'0,"335"0"31,-211 0-15,193-18 0,-105 18-1</inkml:trace>
  <inkml:trace contextRef="#ctx0" brushRef="#br0" timeOffset="109091.09">33091 7726 0,'0'0'15,"194"35"-15,0-35 32,-53 0-17,-71 0-15,36 0 16</inkml:trace>
  <inkml:trace contextRef="#ctx0" brushRef="#br0" timeOffset="109201.57">33849 7832 0,'-35'0'15,"-36"35"-15</inkml:trace>
  <inkml:trace contextRef="#ctx0" brushRef="#br0" timeOffset="111786.01">12047 9543 0,'0'-36'125,"36"36"-125</inkml:trace>
  <inkml:trace contextRef="#ctx0" brushRef="#br0" timeOffset="112444.17">12083 9454 0,'0'-35'31,"0"53"188,0 17-204,0 0 1,0 1 0,0-19-16,0 19 15,0-19-15,0 1 16,0 52 0,-18 89 15,18-71-16,-18-35 1,18-17 15,0-19-15,0 1 15,0-1-15</inkml:trace>
  <inkml:trace contextRef="#ctx0" brushRef="#br0" timeOffset="114998.66">12153 9402 0,'18'0'110,"-1"0"-95,19 0-15,52 0 16,71 0 15,-89 0-31,71 0 32,177 0-17,-71 0 1,35 0-1,0 0 1,36 0 0,123-36-1,-247 36 1,-18 0 15,-123 0-31,88 36 31,-70-36-31,-18 0 16,17 0 15,-35 0-31,-17 0 32,0 0-32,17-18 15,-17 0 110,-1 1-94,19-19-15,-19 36 15,-17-17-31,36 17 16,16 0 0,-34 0-16,70 0 31,-52 0-16,-1 0 1,-18 0 15,-17 17 79,0 19-95,0 17-15,0-1 16,0 90 0,0 52-1,0-142 1,0 72-1,0-36 1,18 36 0,17-89-1,-35 0 1,18 18 0,-18-35 15,35-18-16,-70 0 95,17 0-95,1 0-15,-54 0 16,18 0 0,-105 0 15,105 0-31,-177-18 31,1-17-15,88 17-1,53 18-15,-124 0 16,-141 0 0,18 0 15,265 0-15,-142 0-1,53 0 1,89-35-16,-1 35 15,-70 0 1,17 0 0,36 0-16,-35 0 15,-36 0 17,124 0-32,-36 0 15,-35 0 16,0 0-15,71 0-16,-35 0 31,52 0-15,-70 0 0,0 35 15,35-17-16,35-18 1,18-35 187,0-1-203,0 19 16,0-19-1,35-17-15,-35 18 0,36 0 16,-36 0-16,17-54 31,-17 54 1</inkml:trace>
  <inkml:trace contextRef="#ctx0" brushRef="#br0" timeOffset="116546.09">12471 9737 0,'0'-36'344</inkml:trace>
  <inkml:trace contextRef="#ctx0" brushRef="#br0" timeOffset="118233.58">12488 9648 0,'0'36'140,"-17"-36"-124,17 70-1,0 1 17,0-36-32,0 18 31,-36-53-31,36 53 31</inkml:trace>
  <inkml:trace contextRef="#ctx0" brushRef="#br0" timeOffset="118777.81">12453 9648 0,'0'-17'31,"18"17"32,-1 35-48,-17 0 1,89 124 15,-19-106-15,-70-18-1,18-35 32,-18-17-47,17-36 16,-17-71 0,36 107-1,-36-36 16,17 53-31</inkml:trace>
  <inkml:trace contextRef="#ctx0" brushRef="#br0" timeOffset="119296.74">12982 9790 0,'-17'0'31,"17"-18"-15,-36 18 0,1 0-1,-53 0 17,53 35-17,35 53 16,0-70-31,35 35 32,18-53-32,53-18 31,-71 1-31,53-72 31,-88 54-31,-18-18 31,18 36-15,-52-19-16</inkml:trace>
  <inkml:trace contextRef="#ctx0" brushRef="#br0" timeOffset="119604.11">13159 9719 0,'0'18'32,"0"17"-17,0 18 1,0 0-1,0 0 1,35-36-16,-17 19 31,17-36-15</inkml:trace>
  <inkml:trace contextRef="#ctx0" brushRef="#br0" timeOffset="119963.76">13123 9648 0,'53'0'31,"-35"0"-16,35 18 1,17 17 0,-34 1-1,34 52 1,-70-53 0,0 0 15,-53 18-31,-17-35 31,17-18-31,-53 0 31,71-18-31,35 1 0,-18 17 16</inkml:trace>
  <inkml:trace contextRef="#ctx0" brushRef="#br0" timeOffset="120305.74">13476 9737 0,'0'17'31,"0"1"-15,0 35-1,0 0 1,0-18-1,18-35 1,17 0 0</inkml:trace>
  <inkml:trace contextRef="#ctx0" brushRef="#br0" timeOffset="120605.52">13476 9613 0,'18'0'46,"17"0"-30,0 0 0,18 0-1,-35 0 1,-1 0 0</inkml:trace>
  <inkml:trace contextRef="#ctx0" brushRef="#br0" timeOffset="120831.21">13441 9772 0,'17'0'31,"19"0"-16,-19 0-15,1 0 16,53 0 0,-71 35-1</inkml:trace>
  <inkml:trace contextRef="#ctx0" brushRef="#br0" timeOffset="121004.35">13406 9948 0,'17'0'31,"18"0"-31,1 0 32,34 0-17,-52 18-15</inkml:trace>
  <inkml:trace contextRef="#ctx0" brushRef="#br0" timeOffset="123081.68">13670 8555 0,'0'35'157,"0"0"-142,-35 36 17,35 0-17,0-54 16</inkml:trace>
  <inkml:trace contextRef="#ctx0" brushRef="#br0" timeOffset="124006.48">13494 8678 0,'-18'0'31,"-17"0"0,17 0-15,1 0 15,34 0 47,1 0-78,17 0 16,0 0-16,1 0 15,122 0 17,-34 0-1,-159 0 16</inkml:trace>
  <inkml:trace contextRef="#ctx0" brushRef="#br0" timeOffset="125115.53">13441 8678 0,'-18'0'31,"36"53"79,-18-17-95,0-19 1,17-17-16,-17 18 15,0 17 1,18-35 0,0 0 15,-18 18 125,35-18-140,-17 0 62,-18 17 94,17-17-141,-34 0 141,-19 0-141</inkml:trace>
  <inkml:trace contextRef="#ctx0" brushRef="#br0" timeOffset="126859.58">13494 8855 0,'0'-36'16,"0"72"-16,-18-72 47,18 19-31,0 34 77,0 19-77,35-19 0,-35 19-1,18-36-15,-18 17 31,18-17 94,-18-17-125,35 17 16,-35-36 0,35 19-16,-17-19 31,17 1-31,0 0 16,1 0-1,-19 17 1,1 18 15,-18-18 110,-18 18-141,-35 0 15,36 0 1,-54 0 0,36 0-1,0 0-15,-1 0 31,19 0-15,17 36 172,0-19-188,0 1 15,0 17-15,35 0 16,-17-17 15,-18-71 78,0 18-77,0 0-32,17 35 47,-17 35-1,36 0-30,-19-35 31,18-17-31,-35-1-1,18 0-15,0-17 16,-18 53 62,0-1-62,-36 19-16,1-19 31,53-17 31,17-35-46,0 0 0,-35 52 46,-17-17-62,-1 0 63</inkml:trace>
  <inkml:trace contextRef="#ctx0" brushRef="#br0" timeOffset="129571.98">14728 5450 0,'0'-17'63,"18"17"-32,17 0-15,1 0-1,-1 0 1,35 17 15,-87-17 63,-18 0-94,17 0 15,-17 0 1,-1-17 0,-52 17-1,53 0 1,-18 35 0,18 36 15,35-1-16,-18 1-15,18 17 16,0-35 0,71 0-1,52-18 1,-17-70 15,-36 17-31,-34-35 16,34-35-1,-52 53 1,-18-1 0,-53 36-1,0 0 1,35 0 0,89 0 30,-36 0-46,36 0 16,17-35 0</inkml:trace>
  <inkml:trace contextRef="#ctx0" brushRef="#br0" timeOffset="129789.53">15328 5556 0,'0'36'31,"0"-1"-31,0 0 0,-35 36 16,35 34 0,18-105 30,-18-52-46,35 16 16</inkml:trace>
  <inkml:trace contextRef="#ctx0" brushRef="#br0" timeOffset="130006.3">15293 5468 0,'35'0'32,"0"0"-17,1 0-15,-1-35 16,18 35 0,-18 0-1,1 0 1</inkml:trace>
  <inkml:trace contextRef="#ctx0" brushRef="#br0" timeOffset="130331.99">15258 5644 0,'17'0'47,"1"0"-47,0 0 16,34 0-1,-34 0-15,17 0 16,18 0 15</inkml:trace>
  <inkml:trace contextRef="#ctx0" brushRef="#br0" timeOffset="130526.02">15258 5874 0,'35'0'0,"0"0"16,71 0 0,18-36-1,70-34 16,-159 35-31,0 35 0</inkml:trace>
  <inkml:trace contextRef="#ctx0" brushRef="#br0" timeOffset="130747.69">15981 5539 0,'0'17'31,"-18"19"-31,18-1 16,-17 88-1,-19-35 1,1-35 15</inkml:trace>
  <inkml:trace contextRef="#ctx0" brushRef="#br0" timeOffset="130966.66">15769 5592 0,'88'-36'15,"-52"1"1,17 35-1,17-35-15,36 35 16,-36 0 15,-87 0 1</inkml:trace>
  <inkml:trace contextRef="#ctx0" brushRef="#br0" timeOffset="134356.67">14905 6738 0,'35'-35'63,"-35"-36"-63,35 18 15,89-229 17,-71 229-17,-53 18-15,17 35 32,-17 18-1,0 34-31,0 107 31,-17 18-15,17-160-1,-18-17 32</inkml:trace>
  <inkml:trace contextRef="#ctx0" brushRef="#br0" timeOffset="134568.49">15011 6544 0,'35'0'31,"-17"0"-15,17 0-16,141 0 31,-105-35-15,-36 17-16</inkml:trace>
  <inkml:trace contextRef="#ctx0" brushRef="#br0" timeOffset="134928.16">15399 6315 0,'0'17'47,"0"36"-31,0 53-1,0-88-15,0 52 31,0-34-15,53-36 47,-18 0-48,18 0-15,-35 0 16,52-18-1,-52 18 1,-1-18 0</inkml:trace>
  <inkml:trace contextRef="#ctx0" brushRef="#br0" timeOffset="135344.57">15804 6438 0,'-35'18'62,"35"-1"-46,0 1-16,-35 70 31,35-70-31,18-18 0,52 35 31,-17-35-31,53-53 31,-36-17-15,-70-54 0,0 107-1,0-1 1,-17-17-16</inkml:trace>
  <inkml:trace contextRef="#ctx0" brushRef="#br0" timeOffset="135644.56">16334 6368 0,'0'17'31,"0"19"-15,0 34-1,0 1 1,0-36 0,0-70 30</inkml:trace>
  <inkml:trace contextRef="#ctx0" brushRef="#br0" timeOffset="135944.76">16298 6262 0,'53'35'47,"-53"18"-47,18 0 16,17 17-1,0 1 1,-17-71 0,0 0-1,52 0 1,-52-88-1,17 17 1,-17 18 15,-18 36-31</inkml:trace>
  <inkml:trace contextRef="#ctx0" brushRef="#br0" timeOffset="136369.72">17039 6421 0,'0'0'0,"-17"0"31,-1 0-15,-17 0-1,17 0 1,-17 0 0,-1 0-16,-16 88 31,16-71-31,36 89 31,18-88-15,123-18-1,-88 0 1,35-53 0,-53 0-1,-52-123 1,17 158 0,-18 18-1</inkml:trace>
  <inkml:trace contextRef="#ctx0" brushRef="#br0" timeOffset="136764.65">17533 6315 0,'0'0'15,"-35"0"32,-1 0-31,19 0-1,17 17 1,0 1 0,0 17-1,70 36 1,-52-18-1,35-36 17,-53 1-32,-88 35 31,0-18-31,-1-35 31,54 0-15</inkml:trace>
  <inkml:trace contextRef="#ctx0" brushRef="#br0" timeOffset="140918.5">12541 8537 0,'0'-17'141,"-17"17"-126,-1-18 1,-17-17 0,-18 17 15,53-17-31,-18 17 15,-17 18 1,17-35 0,18 17 15,-17-35-31,-19 36 16,19-36-1,17 0 1,-18 18-1,-35-18 1,18 0 0,0 0-1,-1-18 1,-17-52 0,18 52-1,0-17 1,-18 17-1,0-52 17,53 35-17,-18 0 1,-17-1 0,35 19-1,-18-1 1,18 18-16,0-123 15,0 123 1,0-17 0,0-19-1,0-17 1,0 18 0,36 0-1,-36 18 1,17-54 15,19 53-15,-36 1-1,17-18 1,19 0 0,-36 17-1,52-35 1,-52 71-1,53-89 1,-53 107 0,0-54-1,0 36 1,0 17 0,0 1-1,18 17 126,-18-36-126,18 36 1,-36 0 109,-17 0-109,17 0 15,0 0-15,36 0 93,0 0-93,17 0-16,0 0 15,18 0 1,-35 0-1,-18-17 64,0-19-79,0 1 15,17-18 1,-17 0-1,0 18 1,-17 53 15,-89 88 1,-70 123-32,17-70 15,106-142 1,35 19 15,-35-72-31</inkml:trace>
  <inkml:trace contextRef="#ctx0" brushRef="#br0" timeOffset="142587.47">9525 5521 0,'0'0'0,"53"0"141,0 0-125,17-35-16,19 35 15,-37 0 1,1-18-16,0 18 0,-17 0 15,-1 0-15,-17 0 32</inkml:trace>
  <inkml:trace contextRef="#ctx0" brushRef="#br0" timeOffset="142891.48">9737 5468 0,'0'0'16,"0"18"15,0-1-31,17 19 16,19 34 0,-1 18-1,0-70 1,-35 17 15,-35-17-15,-18 0-1,-18 17 1,-34-35 0,52 0-1,53-35 1</inkml:trace>
  <inkml:trace contextRef="#ctx0" brushRef="#br0" timeOffset="143322.49">10583 5415 0,'-35'0'31,"0"0"-31,-53 0 16,-1 18 0,54-1 15,0 19-16,35-19 1,17 19 0,54 34-1,0-17 1,-54-18 0,-17-17-1,-70 53 1,-19-54-1,19-34 1,52-54 0,-17 36-1</inkml:trace>
  <inkml:trace contextRef="#ctx0" brushRef="#br0" timeOffset="143687.1">10901 5592 0,'-18'-18'32,"1"18"-17,-36 0 1,-53 0-1,18 53 1,52 17 0,36-17 15,36-53-31,-1 0 16,18 0-16,106-123 31,-71 52-16,-88 54 1,-36-36 0,-52 70-1</inkml:trace>
  <inkml:trace contextRef="#ctx0" brushRef="#br0" timeOffset="143944.65">10989 5592 0,'18'35'32,"-18"-18"-17,0 19 1,0 17-1,0-36-15,0 19 16,0-89 15</inkml:trace>
  <inkml:trace contextRef="#ctx0" brushRef="#br0" timeOffset="144203.65">11077 5486 0,'0'53'47,"0"17"-32,0 18-15,53-35 32,-18-35-32,89-71 15,-18-18 16,-89 19-15,-17 34 0,-53 18-1,1 0-15</inkml:trace>
  <inkml:trace contextRef="#ctx0" brushRef="#br0" timeOffset="146559.47">9208 6332 0,'0'0'0,"-18"0"125,0 0-94,1 0 16,17 36 0,0-19-32,0 1 17,0 17-1,35-35-15,-17 0-1,-18 18 1,17-18-1,1 0 1,-18 17 15,0 1-15,-18-18 0,1 0-1,17 35 1,-36-35-16,54 0 78,-18 18-78,18-18 16,-18 18-1,17-18 1,-17 70-1,0-17 1,0-18 0,0 1-1,0-1 1,0 0 0,0-17-1,35 0 1,18-18 15,-17 0-31</inkml:trace>
  <inkml:trace contextRef="#ctx0" brushRef="#br0" timeOffset="146999.56">9543 6421 0,'0'0'0,"0"35"78,0 0-78,0 36 16,0 70 15</inkml:trace>
  <inkml:trace contextRef="#ctx0" brushRef="#br0" timeOffset="147300.97">9525 6438 0,'18'0'16,"-18"35"-1,35 18 1,-35 0-16,0-17 16,18-19-1,17 19 1,0-36 0,-17-18-1,70-88 16,-88 71-31,0-18 32</inkml:trace>
  <inkml:trace contextRef="#ctx0" brushRef="#br0" timeOffset="147661.89">9948 6562 0,'0'-18'32,"-35"18"-17,0 0 1,-1 18-16,19 35 15,17-36 1,17 19 15,1-36-31,88-89 32,-88 36-1,-18 18-16,0 17-15,-53 18 16</inkml:trace>
  <inkml:trace contextRef="#ctx0" brushRef="#br0" timeOffset="148041.54">10089 6473 0,'18'53'47,"-18"-17"-47,0-1 16,0 0-16,0-17 15,0 17 1,0-70 15</inkml:trace>
  <inkml:trace contextRef="#ctx0" brushRef="#br0" timeOffset="148358">10107 6473 0,'0'18'15,"0"0"-15,0 35 16,53-36 0,0-17 15,-18-17-31,53-54 31,-70 36-15,-18 52 15,0 72-15,0-72-1,0 1 1,18-18 0</inkml:trace>
  <inkml:trace contextRef="#ctx0" brushRef="#br0" timeOffset="148532.01">10513 6403 0,'0'0'0</inkml:trace>
  <inkml:trace contextRef="#ctx0" brushRef="#br0" timeOffset="148679.69">10495 6562 0,'18'0'46,"17"0"-14</inkml:trace>
  <inkml:trace contextRef="#ctx0" brushRef="#br0" timeOffset="149866.46">10389 6385 0,'36'0'62,"-36"36"-46,0-19-16,0 18 16,17-17-1,-17 35 1,0-35 0,18-18-1,-18-18 95,0-17-95,0-18-15,0 0 16,35 18-16,-35 17 15,0-35 17,18 53 46,17 0-63,0 0 1,1 0-16,-19 0 16,1 0-1,0 0 1,-54 35 15</inkml:trace>
  <inkml:trace contextRef="#ctx0" brushRef="#br0" timeOffset="150039.59">10495 6438 0,'35'0'32,"1"0"-32,-19 0 15,1 0 1,17 0-16,-70 53 31</inkml:trace>
  <inkml:trace contextRef="#ctx0" brushRef="#br0" timeOffset="150168.44">10530 6650 0,'36'0'47,"-1"0"-32,0-35 1</inkml:trace>
  <inkml:trace contextRef="#ctx0" brushRef="#br0" timeOffset="150458.45">10777 6438 0,'0'0'0,"0"18"78</inkml:trace>
  <inkml:trace contextRef="#ctx0" brushRef="#br0" timeOffset="150601.44">10724 6544 0,'36'0'62,"-19"0"-46,-17-35 0</inkml:trace>
  <inkml:trace contextRef="#ctx0" brushRef="#br0" timeOffset="151084.23">10936 6350 0,'0'18'63,"18"17"-47,-18-17-1,0-1-15,35 18 16,-17 36-1,-1-53 1,1-18 15,17 0 16,-17-36 0,-18 19-31,0-19-1,0 19 1</inkml:trace>
  <inkml:trace contextRef="#ctx0" brushRef="#br0" timeOffset="151464.34">10901 6121 0,'0'0'0,"-18"0"31,1 17-15,17 19-1,-18-1-15,18 0 16</inkml:trace>
  <inkml:trace contextRef="#ctx0" brushRef="#br0" timeOffset="151600.66">11007 6174 0,'0'17'16,"0"1"0,-18 35-1,18-18 1,0 0 0</inkml:trace>
  <inkml:trace contextRef="#ctx0" brushRef="#br0" timeOffset="152003.26">11307 6368 0,'0'17'47,"0"54"-31,-18-54 31</inkml:trace>
  <inkml:trace contextRef="#ctx0" brushRef="#br0" timeOffset="152178.42">11218 6315 0,'36'-18'47,"-19"18"-47,1 0 15,17 0-15,-17 0 32,-18 18-32</inkml:trace>
  <inkml:trace contextRef="#ctx0" brushRef="#br0" timeOffset="152312.46">11271 6526 0,'18'0'31,"0"0"-15,-1-17 0,-17-19-16</inkml:trace>
  <inkml:trace contextRef="#ctx0" brushRef="#br0" timeOffset="152645.4">11501 6385 0,'0'0'16,"17"0"-16,1 0 31,-36 0 47,-17 18-62,17 17-16,-17-17 16,35 52-1,0-52 1,35-18 0,-17 0-1,17 0 1,0-35-1</inkml:trace>
  <inkml:trace contextRef="#ctx0" brushRef="#br0" timeOffset="152844.5">11589 6262 0,'0'0'0</inkml:trace>
  <inkml:trace contextRef="#ctx0" brushRef="#br0" timeOffset="153011.59">11642 6191 0,'0'18'47,"0"0"-32,0-1 1</inkml:trace>
  <inkml:trace contextRef="#ctx0" brushRef="#br0" timeOffset="153235.99">11695 6473 0,'0'0'0,"0"36"16,0 52 0,0-53-16,-53 53 31,35-70-31,0-18 16</inkml:trace>
  <inkml:trace contextRef="#ctx0" brushRef="#br0" timeOffset="154480.37">9719 7003 0,'0'35'62,"0"35"-46,0 1 0,0-53-1,35-18 17,-35-36-32</inkml:trace>
  <inkml:trace contextRef="#ctx0" brushRef="#br0" timeOffset="154764.47">9772 6914 0,'0'53'32,"0"-17"-17,0-1-15,53 88 31,0-87-31,0-36 32,-36-18-32,36-105 31,0 105-31,-35-35 31,-18 35-15</inkml:trace>
  <inkml:trace contextRef="#ctx0" brushRef="#br0" timeOffset="155407.57">10125 7144 0,'0'-36'15,"17"19"1,19-36 0,-1 18-1,-35-1 1,18 36-1,-18-17 17,0-1-1,35 36 219,-35 17-234,0-17-16,0 17 15,0-17 1,-18-18 15</inkml:trace>
  <inkml:trace contextRef="#ctx0" brushRef="#br0" timeOffset="155781.34">10037 6967 0,'0'18'32,"0"0"-17,0 52 1,0-35 0,0 1-1,0-19 1,17-17-1</inkml:trace>
  <inkml:trace contextRef="#ctx0" brushRef="#br0" timeOffset="156261.39">10160 7020 0,'18'0'47,"17"0"-47,-17 0 15,34 0 1,-16 0 31</inkml:trace>
  <inkml:trace contextRef="#ctx0" brushRef="#br0" timeOffset="156766.5">10266 7020 0,'35'36'110,"-35"-1"-110,18 18 31,-1-18 0,19-70-15</inkml:trace>
  <inkml:trace contextRef="#ctx0" brushRef="#br0" timeOffset="157109.54">10478 6897 0,'0'35'62,"0"0"-62,0 54 16,-18-54 15</inkml:trace>
  <inkml:trace contextRef="#ctx0" brushRef="#br0" timeOffset="157407.26">10372 6862 0,'17'0'47,"1"0"-32,35 0 1,-18 0-16,0-18 16,-17 18 15,0 0-31,-18-35 15</inkml:trace>
  <inkml:trace contextRef="#ctx0" brushRef="#br0" timeOffset="158020.45">10724 6932 0</inkml:trace>
  <inkml:trace contextRef="#ctx0" brushRef="#br0" timeOffset="158214.45">10724 7073 0,'18'0'94</inkml:trace>
  <inkml:trace contextRef="#ctx0" brushRef="#br0" timeOffset="158618.79">11007 6844 0,'-36'0'62,"1"35"-46,17 0-1,18 1 17</inkml:trace>
  <inkml:trace contextRef="#ctx0" brushRef="#br0" timeOffset="158784.92">10989 6879 0,'0'35'32,"-18"-35"-32,18 36 15,0-1 1</inkml:trace>
  <inkml:trace contextRef="#ctx0" brushRef="#br0" timeOffset="159108.29">11095 6932 0,'35'-18'31,"53"-70"-15,-52 35 0,-36 89 30,0-1-30,0 0 0,-18 71-16,18-35 15,0-54 1</inkml:trace>
  <inkml:trace contextRef="#ctx0" brushRef="#br0" timeOffset="159603.22">11359 6826 0,'0'0'0,"18"0"15,17 0 1,-17 0-1,17 0 48,-17 0-16,-18 36-32,18-1 1,-18 18 0,0-18-1,-18-17-15,-17 35 16,-1-53 0,1 0-1,70 0 48,-17-18-48,0 18-15,17-18 32,0 1-32</inkml:trace>
  <inkml:trace contextRef="#ctx0" brushRef="#br0" timeOffset="160037.69">11606 6862 0,'18'0'15,"0"0"1,35 0-1,-18 0 17,-53 52-17,-17-34 1,0-18 0,35 18-1,0 17 16,17-35-15,1 0 0,-18 18-1,0 52 1,0-35 0,0 1-1,-35-36 1,17 0-1,0-71 1</inkml:trace>
  <inkml:trace contextRef="#ctx0" brushRef="#br0" timeOffset="160405.01">11783 6738 0,'35'35'47,"-35"-17"-31,0 0-16,18 17 16,17-35 15</inkml:trace>
  <inkml:trace contextRef="#ctx0" brushRef="#br0" timeOffset="160598.57">11889 6703 0,'0'0'16,"17"53"15,-17-36-31,0 1 16,0 0-1</inkml:trace>
  <inkml:trace contextRef="#ctx0" brushRef="#br0" timeOffset="161258.43">12047 6738 0,'0'0'0,"18"0"16,17 0 15,-35 18 0,0-1-15,0 1-16,0 17 16,0 1-1,18-36 1,0 0 15,-1 0-15,-34 0 46,17 17-30,0 18-1,0 1-16,0-1 1,17 18 0,-17-18-1,0 0 1,-35-17 0,17-18-1,18-18 1</inkml:trace>
  <inkml:trace contextRef="#ctx0" brushRef="#br0" timeOffset="161471.4">12241 7038 0,'0'0'16,"18"70"-1,17 1 1,-35 0 0,-17-36-16,-1 0 15,-17-35 1,-1 0 0</inkml:trace>
  <inkml:trace contextRef="#ctx0" brushRef="#br0" timeOffset="162743.37">9013 6262 0,'-17'0'79,"-1"-18"-64,-52-17 16,52 35-31,0 0 16,-17 0 0,35 18 62,18 34-78,-18 1 15,0-17-15,35 69 16,-35 1 15,-18-88-31,18 17 16,18-17 46,0-18-46,-1 0-16,19 35 16,87-35-1,-105 0 1,-18 35 15</inkml:trace>
  <inkml:trace contextRef="#ctx0" brushRef="#br0" timeOffset="164087.54">9560 7585 0,'-35'0'46,"17"0"-14,1 0-17,-36 0 17,18 17-17,-1 1 1,36 0-1,0 17 17,53-35-17,0 18 1,18-1 15,-54-17-31,19 35 31,-36-17-15,-53 0 0,35-18-16,0 35 31,-17-35-15,0 0-1,35 18 1,17-18-1,19 53 1,-1-53 0,-17 35-1,-18-17 1,0 34 0,0 1 15,0-70 47</inkml:trace>
  <inkml:trace contextRef="#ctx0" brushRef="#br0" timeOffset="165107.62">9842 7673 0,'18'35'109,"-18"0"-93,0 18-16,0 0 15,0 36 1,0-54 0,0-18-1,0-52 48,0 0-63,0 17 15,0-17-15,0-71 32,0 53-32,0 18 31,0 17-15,35 18 46,-35 36-62,18 16 16,-18 1-16,53 53 15,-18-35 1,36-18 15,-54-53-15,-17-36-16,53-87 31,-53 70-31,18-70 31,-18 105-15</inkml:trace>
  <inkml:trace contextRef="#ctx0" brushRef="#br0" timeOffset="165431.66">10442 7708 0,'-35'0'46,"0"18"-30,-18 35 0,35 53-16,-17-36 31,52-52-15,54-18-1,53-71 1,-124 36-1,0-18 1</inkml:trace>
  <inkml:trace contextRef="#ctx0" brushRef="#br0" timeOffset="165865.29">10601 7691 0,'53'70'31,"-53"-35"-15,0 1 0,0-72 30,53-52-14,-53 53-32,35 35 31,0 18-15,-35 52-1,0 1-15,0 17 16,53-35 15,-35-53-15,35-18-1,-36 1 1,1 17 0</inkml:trace>
  <inkml:trace contextRef="#ctx0" brushRef="#br0" timeOffset="166341.51">11165 7726 0</inkml:trace>
  <inkml:trace contextRef="#ctx0" brushRef="#br0" timeOffset="166477.51">11165 7867 0,'0'0'0,"0"35"31</inkml:trace>
  <inkml:trace contextRef="#ctx0" brushRef="#br0" timeOffset="167100.7">10971 7832 0,'0'-36'47,"0"1"-32,0 0 1,0-36 15,36 36 1,-36 88-1,0 17-31,-18 1 0,18 53 31,-35-19-15,35-87-1,17-18 1,-17-18 0</inkml:trace>
  <inkml:trace contextRef="#ctx0" brushRef="#br0" timeOffset="167934.51">11165 7673 0,'0'18'46,"-35"-1"-30,35 18-16,0-17 16,0 53-1,-18-18 32,18-71 47,0-17-63,0-18-15,0 35-1,0 0 1,0 1 0</inkml:trace>
  <inkml:trace contextRef="#ctx0" brushRef="#br0" timeOffset="168199.59">11095 7673 0,'0'-18'47,"17"18"-31,89-35 0,-88 35-1,17 0 1,-70 18 31</inkml:trace>
  <inkml:trace contextRef="#ctx0" brushRef="#br0" timeOffset="168368.33">11060 7796 0,'17'0'16,"1"0"-1,35 0 1,-36 0 0,-52 0-1</inkml:trace>
  <inkml:trace contextRef="#ctx0" brushRef="#br0" timeOffset="168510.97">10936 8008 0,'35'0'31,"-17"0"-15,17 0-16,18-18 15,53-52 1</inkml:trace>
  <inkml:trace contextRef="#ctx0" brushRef="#br0" timeOffset="168743.77">11307 7849 0,'17'0'47,"1"0"-32</inkml:trace>
  <inkml:trace contextRef="#ctx0" brushRef="#br0" timeOffset="169862.85">11430 7567 0,'0'-18'31,"18"18"-31,-18 36 63,17-36-32</inkml:trace>
  <inkml:trace contextRef="#ctx0" brushRef="#br0" timeOffset="170734.4">11695 7567 0,'-18'0'31,"-17"0"-15,35 18 0,0 17-1</inkml:trace>
  <inkml:trace contextRef="#ctx0" brushRef="#br0" timeOffset="170880.03">11783 7602 0,'0'0'0,"0"18"16,-35 17-16,35 18 15</inkml:trace>
  <inkml:trace contextRef="#ctx0" brushRef="#br0" timeOffset="171413.4">11871 7691 0,'18'0'47,"35"-36"-32,-36 36 1,1 0-16,35 0 15,17 0 17,-87 36 15,-19-19-32,1 18 1,-71 36-1,71-53 1,17-18 0,18 35-1,36-35 1,-1 0 0,71 0-1,-36 0 1,-17-35 15</inkml:trace>
  <inkml:trace contextRef="#ctx0" brushRef="#br0" timeOffset="171672.48">12365 7655 0,'-18'0'0,"18"36"16,-17 105 0,17-106-1,0-17 1,0-36 15,0-35-15</inkml:trace>
  <inkml:trace contextRef="#ctx0" brushRef="#br0" timeOffset="171899.55">12312 7620 0,'0'0'0,"0"-35"16,35 35-1,36 0 17,-54 0-32,36 0 31</inkml:trace>
  <inkml:trace contextRef="#ctx0" brushRef="#br0" timeOffset="172072.62">12418 7743 0,'0'0'0,"35"0"16,-17 0-1,17 0 1,0 0 0,-35 53-1</inkml:trace>
  <inkml:trace contextRef="#ctx0" brushRef="#br0" timeOffset="172206.29">12418 7938 0,'53'0'31,"-36"-53"-15,36 35-16</inkml:trace>
  <inkml:trace contextRef="#ctx0" brushRef="#br0" timeOffset="172447.41">12718 7585 0,'0'17'31,"35"-17"-16,-35 36 1,0-19 0</inkml:trace>
  <inkml:trace contextRef="#ctx0" brushRef="#br0" timeOffset="172671.37">12753 7497 0,'0'17'15,"18"-17"-15,-18 18 16,35-1 0,-35 19-1,0-19 1,0 1-1</inkml:trace>
  <inkml:trace contextRef="#ctx0" brushRef="#br0" timeOffset="173149.51">12894 7885 0,'0'35'16,"0"-17"-16,0 17 15,0-18 1,0 1 0,0 17-1,-18-35 16</inkml:trace>
  <inkml:trace contextRef="#ctx0" brushRef="#br0" timeOffset="173841.83">10037 8484 0,'0'36'63,"0"16"-48,0 90 17,17-142-17,-17-36 1</inkml:trace>
  <inkml:trace contextRef="#ctx0" brushRef="#br0" timeOffset="174208.35">10107 8449 0,'18'0'31,"-18"18"-15,0 17-16,0 18 15,35 35 1,-17-53-1,-18-17-15,35-18 16,35-53 0,-17-35-1,0 17 1,-17 36 0,-36 88 30,0 17-30,-18 72 0,18-107-1,18-53 1</inkml:trace>
  <inkml:trace contextRef="#ctx0" brushRef="#br0" timeOffset="174552.96">10654 8696 0,'18'0'15,"-18"-53"1,0 0-16,52-53 31,-16 36-31,-1 17 16,-35 18-1,0 70 17,35 159-17,-35-18 1,0-105-16,0-36 15,0-17 1</inkml:trace>
  <inkml:trace contextRef="#ctx0" brushRef="#br0" timeOffset="174741.48">10654 8749 0,'18'0'16,"17"0"0,35 0-1,36-35 1,-18-18 0,-70 35-1</inkml:trace>
  <inkml:trace contextRef="#ctx0" brushRef="#br0" timeOffset="174936.48">11095 8520 0,'0'0'0,"17"105"47,-17-69-47,0-1 31,0-17-15,-17-54-1</inkml:trace>
  <inkml:trace contextRef="#ctx0" brushRef="#br0" timeOffset="175141.46">10971 8431 0,'36'0'15,"52"-35"1,-18 35-16,-17-18 16,-17-17-1,-19 35 16</inkml:trace>
  <inkml:trace contextRef="#ctx0" brushRef="#br0" timeOffset="175334.58">11359 8343 0,'36'0'47,"-36"53"-16</inkml:trace>
  <inkml:trace contextRef="#ctx0" brushRef="#br0" timeOffset="175504.49">11395 8555 0,'0'0'0</inkml:trace>
  <inkml:trace contextRef="#ctx0" brushRef="#br0" timeOffset="175991.88">11659 8220 0,'-35'0'31,"-53"106"0,105-36 1,1-70-17</inkml:trace>
  <inkml:trace contextRef="#ctx0" brushRef="#br0" timeOffset="176201.72">11659 8290 0,'-17'18'31,"17"17"-15,-36 0-16,36 1 31,0-19-31,18-17 31</inkml:trace>
  <inkml:trace contextRef="#ctx0" brushRef="#br0" timeOffset="176925.3">11836 8326 0,'-18'0'16,"18"-36"46,0 19-46,35-1-16,-35-17 15,18 35-15,-18-18 16,0 53 31,0 18-47,-18 159 47,18-194-32</inkml:trace>
  <inkml:trace contextRef="#ctx0" brushRef="#br0" timeOffset="177430.33">11977 8290 0,'17'0'16,"19"0"-1,-1 18-15,-17 17 32,17 0-17,-35 18 1,0-35-1,-18 0 1,1-18 0,-1 0 15</inkml:trace>
  <inkml:trace contextRef="#ctx0" brushRef="#br0" timeOffset="178020.58">11853 8220 0,'0'0'0,"-35"0"32,53 0 30,35 0-46,-36 0-16,71 17 31,-52 54-15,-36-1-1,0 19 1,-36-1 15,-16-53-31,16-35 31,-52 0-15,70 0 0,18-35 15,18 35-31,53-18 16,-1-17-1,1 0 1,-18-18-1</inkml:trace>
  <inkml:trace contextRef="#ctx0" brushRef="#br0" timeOffset="178512.3">12153 8255 0,'0'0'0,"35"0"16,36 0-1,0 0 1,-54 0 0,-17 18-1,0 35 1,-53-18-1,0-18 1,18 1 15,53-18 1,35 0-17,0 35 1,-18 36-1,-35-18 1,-18 0 0,-35-36-1,18 1 1,17-18 0,-17-53-1,35-53 1</inkml:trace>
  <inkml:trace contextRef="#ctx0" brushRef="#br0" timeOffset="178962">12488 8220 0,'0'0'0,"36"0"15,-36 35 32,0 0-31,0 1-16,0-1 16,0-18-1,0 1 1,17-18 15,19 0-31,-1-18 16,0-17 15,-35 18-31,0 69 47,0 54-32,-18-53 1,18-18 0,0-70-1,18-18 1,-18 36-16</inkml:trace>
  <inkml:trace contextRef="#ctx0" brushRef="#br0" timeOffset="179211.48">12700 8220 0,'18'0'16,"-18"17"-1,17 1 1,-17 17-1,0-17 1,36-36 31</inkml:trace>
  <inkml:trace contextRef="#ctx0" brushRef="#br0" timeOffset="179405.69">12823 8167 0,'36'35'31,"-36"0"-31,0 1 16,0-19 15</inkml:trace>
  <inkml:trace contextRef="#ctx0" brushRef="#br0" timeOffset="180132.76">12982 8114 0,'18'0'188,"0"0"-173,17 0 16,-35 35-15,0 0 0,-35 18 15,35-17 0,0-1 0,0 0-15,35 0-16,-35 107 31,0-72-31,0-52 32,-18-36-17,18-52 1</inkml:trace>
  <inkml:trace contextRef="#ctx0" brushRef="#br0" timeOffset="180733.55">13194 7990 0,'18'-17'31,"17"17"-15,-18 0 0,19 0 15,-36 106-16,-18-18 1,18 0 15,0-53-15,18-17-16,-1 35 16,19-18-1,-36 0 16,-18 1-15,-53 34 0,19-70-1,34 0 1,-53-17 15</inkml:trace>
  <inkml:trace contextRef="#ctx0" brushRef="#br0" timeOffset="185652.38">11906 5256 0,'0'0'0,"36"0"156,16 0-156,90 0 32,-54 0-17,-71 0-15,19 0 16,-72 0 46,1 0-46,-106 0 0,53 0 15,53 0-31,-1 0 31,89 0 16,88 0-31,-70 0-1,123 0 1,-141 0-1,-36 0 1,-34 0 31,-19 0-47,-34 0 31,-18 0-31,35 0 16,0-35 15,35 35-15,1-18-1,-19 18 1,19 0 62,-1 0-47,0 0 1,18-17 30,0-36-62,53 18 16,0-18-1,-35 35 1,70-52 0,-123 87 46,0 1-62,-1 17 16,-17 0-16,-52 36 31,87-71-15,36 0 15,34-35-31,-16 17 15,-1-17 1,53 17 0,-53-17-16,-17 35 15,35 0 1,-53 35 15,0-17-15,18-18 46,17 0-62,-17-36 32,-18 89 14,0-17-46,0-1 16,0 0 0,0-52 31,-36-1-47,36 0 15,-70-88 16,52 106-15,18 71 0,0 52-16,-35 54 31,0-195 16,-1-70-32,19 0 1,17 35 0,0 71 46,0-54-15,0 19-31,0-19-1,-53 36-15,-18 0 32,54 0-32,-36 53 31,35-53-31,18 18 15,18-18 17,35 0-17,35-18 1,0 1 0,-53 17-1</inkml:trace>
  <inkml:trace contextRef="#ctx0" brushRef="#br0" timeOffset="190394.37">12118 9349 0</inkml:trace>
  <inkml:trace contextRef="#ctx0" brushRef="#br0" timeOffset="197999.41">14958 6191 0,'0'36'157,"-18"34"-142,18-17-15,0-18 0,0 36 16,-18-18-16,-34 88 31,-37 0 0,72-141-15,-1 0 0</inkml:trace>
  <inkml:trace contextRef="#ctx0" brushRef="#br0" timeOffset="199577.14">12153 8996 0,'0'-18'16,"0"36"140,-17-18-156,17 106 31,0 0 0,0-71-31,0 0 16,0-17 0</inkml:trace>
  <inkml:trace contextRef="#ctx0" brushRef="#br0" timeOffset="201180.43">12153 8943 0,'35'0'93,"-17"0"-77,0 0 0,35 0-1,17 0 1,-52 0-16,70 0 31,0 0-15,0 0-1,-70-18 1,88 18 0,-71 0-1,71 0 1,-53 0-1,18-17 1,-36 17 0,35 0 15,-52 0-31,53 0 31,-54 0-31,124 0 31,-105 0-31,34 0 32,1 0-17,-18 0 1,-36 0-16,1 0 16,52 0-1,-34 0 1,17 0-1,0 0 1,52 0 15,-69 0-31,105-36 32,-106 36-32,89 0 31,-89 0-31,106 0 31,-35 0-15,52 0-1,-87 0 1,70 0 0,-70 0-1,17 0 1,-53-17-1,18 17 1,-18 0 0,89 0 15,-89 0-31,89 0 31,-89 0-31,71 0 31,-53 0-31,-36 0 32,19 0-1,-19 0-15,1 0 77,-18 17-61,0 36-17,0 0 1,0-35-1,0 52 1,0-52 0,-35 106-1,35-107 1,0 18 0,-18 1-1,18-19 1,0-52 31,0 0-47</inkml:trace>
  <inkml:trace contextRef="#ctx0" brushRef="#br0" timeOffset="202126.17">12876 9049 0,'0'-18'31,"-17"36"63,17-1-79,0 19-15,0-1 16,0 36 0,0-36-1,0 0 1,0-17 0</inkml:trace>
  <inkml:trace contextRef="#ctx0" brushRef="#br0" timeOffset="202678.23">12806 9013 0,'0'-17'47,"35"17"-31,0 0 0,-17 0-1,17 0 1,54 17-1,-54 19 1,-18-1 15,-17 0-31,0 36 32,-35-71-32,-35 0 31,34 0-16,19 0 1,17 35 0,17 0 15,19 1-15,-19-36-1,19 53 1,-1-53-1,-18 0 1,1-18-16</inkml:trace>
  <inkml:trace contextRef="#ctx0" brushRef="#br0" timeOffset="202977.95">13264 9119 0,'0'0'0,"0"18"47,0 0-47,0 52 31,0-35-31,0 18 31,18-53 1,-18-35-32</inkml:trace>
  <inkml:trace contextRef="#ctx0" brushRef="#br0" timeOffset="203237.22">13159 9066 0,'17'0'16,"19"0"-1,-1 0 1,0 0 0,0 0-1,1 18 1,-1-18-16,-17 18 31</inkml:trace>
  <inkml:trace contextRef="#ctx0" brushRef="#br0" timeOffset="203461.3">13282 9225 0,'35'0'31,"-17"0"-31,17 0 15,36 0 1,-54 0 15,-34 35-15</inkml:trace>
  <inkml:trace contextRef="#ctx0" brushRef="#br0" timeOffset="203612.4">13370 9313 0,'36'0'31,"-1"0"-15,18 0 0,-18-17-1,-17-19-15</inkml:trace>
  <inkml:trace contextRef="#ctx0" brushRef="#br0" timeOffset="204036.52">13776 9084 0,'-35'0'31,"-1"0"-15,19 0 0,-1 18-16,-17-18 15,35 17-15,-18 1 32,36 70-1,70-53-31,-35-17 31,-18-18-31,-35 35 31,-35-17-15,0-18 0,17 0-1,-53 0 1,71-18-1</inkml:trace>
  <inkml:trace contextRef="#ctx0" brushRef="#br0" timeOffset="204279.29">14076 9102 0,'0'0'0,"0"53"47,0-18-31,0 0-16,0 0 15,0-17 1,0 0-1</inkml:trace>
  <inkml:trace contextRef="#ctx0" brushRef="#br0" timeOffset="204474.29">13935 9084 0,'35'0'32,"18"0"-17,-18 0-15,71-18 32</inkml:trace>
  <inkml:trace contextRef="#ctx0" brushRef="#br0" timeOffset="205037.39">14570 9260 0,'17'-35'16,"-17"18"-1,36-19-15,-1-34 16,18-19 0,17-34 15,-70 158 0,36 71 0,-36-71-31,0 54 16,-18-72 15,18 19-31,-18-36 31</inkml:trace>
  <inkml:trace contextRef="#ctx0" brushRef="#br0" timeOffset="205205.94">14676 9084 0,'0'0'0,"35"0"16,0 0-16,36 0 15,-1 0 1,-17-18 0,-18 18-1</inkml:trace>
  <inkml:trace contextRef="#ctx0" brushRef="#br0" timeOffset="205380.93">15081 8996 0,'-35'123'16,"35"-87"-1,0 34 1,0-52 0,0 17-16,0-53 31</inkml:trace>
  <inkml:trace contextRef="#ctx0" brushRef="#br0" timeOffset="205671.33">15099 8961 0,'0'0'16,"35"0"-16,36 0 31,-71 35-15,0-18-1,0 19 1,-71-1 0,36-35-1,0 0 1,-1 0-1,36-18 1</inkml:trace>
  <inkml:trace contextRef="#ctx0" brushRef="#br0" timeOffset="205906.1">15452 9066 0,'0'36'16,"0"-1"0,-18 0-1,18-17 1,18-18 15</inkml:trace>
  <inkml:trace contextRef="#ctx0" brushRef="#br0" timeOffset="206114.75">15399 8908 0,'70'0'16,"-52"0"0,35 0-1,-35 0 1</inkml:trace>
  <inkml:trace contextRef="#ctx0" brushRef="#br0" timeOffset="206281.33">15399 9137 0,'0'18'16,"35"-18"0,53 35-1,-17-35 1,-36 0-1</inkml:trace>
  <inkml:trace contextRef="#ctx0" brushRef="#br0" timeOffset="-193906.97">15522 8908 0,'-17'0'0,"17"35"329,0-17-298,0-1 0,0 18 0,0-17 1,0 0-1,0-1 16,0 19-16,0-19 31,0 1-15,-18 17-31,18-17 15,-18-18 47,18-35-62</inkml:trace>
  <inkml:trace contextRef="#ctx0" brushRef="#br0" timeOffset="-193055.75">15434 8925 0,'-18'0'47,"36"0"203,17 0-234,1 0-1,17 0 1,-36 0 0,-17-17 124,-35 17-140</inkml:trace>
  <inkml:trace contextRef="#ctx0" brushRef="#br0" timeOffset="-192308.9">15452 9172 0,'17'0'109,"36"0"-93,-35 0-1,0 0 1,-36 0 62,-17 0-62,17 0-1,-17 0 1,52 0 78,1 0-79</inkml:trace>
  <inkml:trace contextRef="#ctx0" brushRef="#br0" timeOffset="-190301.98">12612 8625 0,'0'0'0,"0"-17"47,0-19 31,-18 36-78,-17-17 31,17 17-15,18-18 0,-17 18-1,17 18 110,17-18-109,-17 35-16,36-35 15,52 88 1,-53-35 0,0-35-1,1 0 1,-19-18 15</inkml:trace>
  <inkml:trace contextRef="#ctx0" brushRef="#br0" timeOffset="-188390.53">17515 7973 0,'-17'0'125,"17"17"-125,-36 19 16,36-1-16,-52 0 15,52 18-15,-36 0 16,-17 88 0,53-123 15,18-53 0</inkml:trace>
  <inkml:trace contextRef="#ctx0" brushRef="#br0" timeOffset="-187929.54">17498 8378 0,'0'-17'47,"35"-18"-47,0-36 15,1 18-15,-19-35 16,36 17-16,0 1 15,-18 17-15,18-18 32,-53 54-1,0 87-15,0 71-1,-53 71 1,53-159-1,-53-35 1,53-1 0</inkml:trace>
  <inkml:trace contextRef="#ctx0" brushRef="#br0" timeOffset="-187675.52">17551 8255 0,'17'0'15,"36"-18"1,-17 18 0,69 0-1,-34 0 1,-1 0-1,-34 0 1,-19 0 0,-17-35-16</inkml:trace>
  <inkml:trace contextRef="#ctx0" brushRef="#br0" timeOffset="-187261.74">18168 8008 0,'0'18'63,"0"17"-63,0 0 15,0 53 1,0-17 0,0-36-16,0-17 15,0 0 1,18-18 46,-1 0-46,36 0 0,0 0-1,-35 0 1,-1 0 0,-17-18-16</inkml:trace>
  <inkml:trace contextRef="#ctx0" brushRef="#br0" timeOffset="-186910.17">18591 8079 0,'-17'0'16,"-19"0"0,1 70-1,0 1 1,35-54 0,18 19-1,34-36 1,54-18-1,-35-53 1,-71 54-16,17-1 16,-17-17-1</inkml:trace>
  <inkml:trace contextRef="#ctx0" brushRef="#br0" timeOffset="-186617.11">18979 8079 0,'0'35'47,"0"0"-47,0 18 16,-17 0-1,-1-53 48</inkml:trace>
  <inkml:trace contextRef="#ctx0" brushRef="#br0" timeOffset="-186310.69">18979 7990 0,'0'0'0,"36"36"46,-36-1-46,35 0 16,-35 18-16,0 35 16,18-70-1,35-18 1,-18 0 0,18-53 15,0-17-16,-53 34 1,0 19 0</inkml:trace>
  <inkml:trace contextRef="#ctx0" brushRef="#br0" timeOffset="-185976.12">19491 8132 0,'-18'0'31,"-17"0"-15,0 0-1,17 0-15,-35 35 31,18 18-15,35-36 0,18-17-1,87 0 1,1-35 0,-88 17-1,-18-17-15,0 18 16,-35-19-1</inkml:trace>
  <inkml:trace contextRef="#ctx0" brushRef="#br0" timeOffset="-185626.67">19791 8061 0,'-35'0'62,"35"18"-46,-36 17-16,36 0 16,0-17-1,0 35 1,18-36-1,-18 19 1,0-19-16,0 1 31,-53-18-15,18 0 0,-1 0-1</inkml:trace>
  <inkml:trace contextRef="#ctx0" brushRef="#br0" timeOffset="-185241.45">20002 8043 0,'0'18'32,"0"17"-17,0-17-15,-35 52 32,-53 36-17</inkml:trace>
  <inkml:trace contextRef="#ctx0" brushRef="#br0" timeOffset="-184526.95">17480 8608 0,'0'0'0,"0"35"94,0 18-94,0-18 16,0 1-1,-88 87 1,17 18-1,71-106 1,-35-35 0,53 0-1,-1-35 1,-17 17-16</inkml:trace>
  <inkml:trace contextRef="#ctx0" brushRef="#br0" timeOffset="-183006.69">16263 7902 0,'35'0'31,"-17"0"-15,0 0-16,17 0 16,0 0-1,-17 0 1,-53 0 78,17 0-94,0 0 15,-17 0 1,-18 0-16,0 18 15,18 88 1,35 0 0,35 35 15,0-141-31,36 0 31,35-18-15,-71-17-1,-35-1 1,-35 36 0,17 0-1,53 0 17,36 0-17</inkml:trace>
  <inkml:trace contextRef="#ctx0" brushRef="#br0" timeOffset="-182806.66">16775 8061 0,'0'88'31,"0"-17"-16,0-1 1,35-70 15,-35-35-31</inkml:trace>
  <inkml:trace contextRef="#ctx0" brushRef="#br0" timeOffset="-182601.65">16810 8026 0,'18'0'31,"34"-36"-15,-34 36 0,17 0-16,36 0 15,-71 18 1</inkml:trace>
  <inkml:trace contextRef="#ctx0" brushRef="#br0" timeOffset="-182457.65">16669 8237 0,'53'0'15,"35"0"1,-70 0-16,34 0 31</inkml:trace>
  <inkml:trace contextRef="#ctx0" brushRef="#br0" timeOffset="-182324.21">16757 8378 0,'18'0'16,"17"0"-1,18-52 1,-18 52-16</inkml:trace>
  <inkml:trace contextRef="#ctx0" brushRef="#br0" timeOffset="-182133.21">17039 8079 0,'0'17'31,"0"36"-15,0 18-1,0-36 1,0 0 0,0-17-1</inkml:trace>
  <inkml:trace contextRef="#ctx0" brushRef="#br0" timeOffset="-181971.18">16916 8149 0,'0'0'16,"53"0"-16,70-17 16,36 17-1,-142 0 1,-17 17-1</inkml:trace>
  <inkml:trace contextRef="#ctx0" brushRef="#br0" timeOffset="-181537.63">16140 8855 0,'0'35'31,"0"0"-15,0 36 15,0-36-15,0-53-1,0-17 1</inkml:trace>
  <inkml:trace contextRef="#ctx0" brushRef="#br0" timeOffset="-181263.94">16140 8784 0,'0'0'16,"17"0"-16,71-35 31,-70 35-15,70 53 0,-70 17 15,-18-52-16,-71 35 1,1-18 0,17-17 15,53-36-31,0 1 0</inkml:trace>
  <inkml:trace contextRef="#ctx0" brushRef="#br0" timeOffset="-180989.44">16633 8925 0,'0'0'0,"-70"0"15,52 0 1,-35 71-1,36-18 1,17-18 0,106-35 15,-18-71-15,-88 54-16,0-36 31,-18 18-31</inkml:trace>
  <inkml:trace contextRef="#ctx0" brushRef="#br0" timeOffset="-180648.44">16951 8837 0,'0'0'16,"-18"0"15,-17 0-15,-18 35-1,53 18 1,0-17 0,0-19-1,18 18-15,-18 1 31,0-19-31,-88-17 32,70 0-32,-17-35 31</inkml:trace>
  <inkml:trace contextRef="#ctx0" brushRef="#br0" timeOffset="-179737.38">17216 8784 0,'0'18'62,"0"35"-46,0 70-1,0-88 1,0-17 15,0-53-15,0 17-16</inkml:trace>
  <inkml:trace contextRef="#ctx0" brushRef="#br0" timeOffset="-179529.38">17039 8784 0,'0'-17'0,"35"17"31,1-36-31,87 36 16,36 0 0,-106 0-1,-18 0-15</inkml:trace>
  <inkml:trace contextRef="#ctx0" brushRef="#br0" timeOffset="-179121.07">17692 9031 0,'35'-53'31,"-35"18"-15,53-18-16,35-53 16,-35-17-1,-35 87 16,-18 107 1,0 17-17,0 0 1,0-35-16,0-17 16,0-19-1</inkml:trace>
  <inkml:trace contextRef="#ctx0" brushRef="#br0" timeOffset="-178936.11">17815 8890 0,'88'-35'31,"-17"35"-31,0-18 31,-1-35-31,-17 53 16,-18-17-16</inkml:trace>
  <inkml:trace contextRef="#ctx0" brushRef="#br0" timeOffset="-178552.43">18309 8749 0,'0'53'94,"0"-18"-94,0 0 15,-17 1-15,-1 69 32,53-105 30,0 0-62,-17 0 16,35 0-1,0 0 1,-18 0 0,-17 0-1,-18-35-15</inkml:trace>
  <inkml:trace contextRef="#ctx0" brushRef="#br0" timeOffset="-177951.16">18768 8819 0,'-18'36'93,"18"-1"-93,-18 0 16,18 1 0,0 16-1,142-52 17,-125 0-32,36-88 31,0 53-31,-35 0 31</inkml:trace>
  <inkml:trace contextRef="#ctx0" brushRef="#br0" timeOffset="-177728.27">19209 8837 0,'0'35'31,"0"-17"-15,0 17 0</inkml:trace>
  <inkml:trace contextRef="#ctx0" brushRef="#br0" timeOffset="-177490.57">19209 8749 0,'0'18'15,"35"-1"1,-35 1-16,0 17 15,18-17-15,-18-1 16,53 19 15,-36-36-15,19-89 0,16 37 15</inkml:trace>
  <inkml:trace contextRef="#ctx0" brushRef="#br0" timeOffset="-177160.54">19703 8784 0,'0'-17'31,"-18"17"-15,0 0 0,-52 70-1,52-35-15,18-17 16,0 0 15,18-18-31,-1 0 31,1 0-15,17-36 0,-17 36-1,-18-17-15</inkml:trace>
  <inkml:trace contextRef="#ctx0" brushRef="#br0" timeOffset="-176918.42">19985 8749 0,'0'0'0,"17"0"15,-17 18 32,-52-1-31,52 18-1,0 1 1,-18-36 0,-17 0-1,-124 0 1</inkml:trace>
  <inkml:trace contextRef="#ctx0" brushRef="#br0" timeOffset="-176293.24">16316 9384 0,'0'35'31,"0"0"-15,0 36-1,0-36 1,0 1 15,18-36-15</inkml:trace>
  <inkml:trace contextRef="#ctx0" brushRef="#br0" timeOffset="-176026.04">16298 9278 0,'0'0'16,"18"0"0,17-18-1,71 18 1,-71 0 0,-17 36 15,17 17-31,-70 0 31,0-36-31,-18-17 16,35 0-1,-17 0 1</inkml:trace>
  <inkml:trace contextRef="#ctx0" brushRef="#br0" timeOffset="-175727.39">16704 9419 0,'-53'0'16,"18"0"-1,35 35-15,-18 1 31,18-19-31,53-17 32,0 0-32,0-53 31,-53 36-31,35-1 0,-35-35 31,-17 18-15</inkml:trace>
  <inkml:trace contextRef="#ctx0" brushRef="#br0" timeOffset="-175484.41">17074 9402 0,'0'0'0,"0"35"32,0 18-17,0-36 17,-35-17-1</inkml:trace>
  <inkml:trace contextRef="#ctx0" brushRef="#br0" timeOffset="-175283.47">16933 9331 0,'53'0'16,"35"0"-1,-17 0 1,-18 0 0,0 0-1</inkml:trace>
  <inkml:trace contextRef="#ctx0" brushRef="#br0" timeOffset="-174696.62">17762 9331 0,'-17'18'94,"17"35"-94,-18-18 16,18 0-16,-35-17 0,35 17 15,0-17 16</inkml:trace>
  <inkml:trace contextRef="#ctx0" brushRef="#br0" timeOffset="-174192.78">17921 9543 0,'35'0'31,"-35"-18"-31,53-17 16,-17-1-1,-1 1-15,18-35 0,0 17 16,0-18 0,-36 54 31,-17 105-32,-17 106 1,-1-124-1</inkml:trace>
  <inkml:trace contextRef="#ctx0" brushRef="#br0" timeOffset="-174030.76">18150 9454 0,'71'-17'31,"-18"17"-31,88-35 16,-35 17-1,-71 18 1</inkml:trace>
  <inkml:trace contextRef="#ctx0" brushRef="#br0" timeOffset="-173791.76">18750 9296 0,'0'0'16,"-18"17"0,1 54-1,-18-18 1,17 0 0,18-36-1,35 19 16,18-36-15,-18 0 0,1 0-16,-1-18 15</inkml:trace>
  <inkml:trace contextRef="#ctx0" brushRef="#br0" timeOffset="-173448.84">19068 9402 0,'0'-18'16,"0"36"15,-18 17-31,18 53 31,0-70-15,35-18 0,1 0-1,105-124 1,-141 89-1,17 0 1</inkml:trace>
  <inkml:trace contextRef="#ctx0" brushRef="#br0" timeOffset="-173148.6">19473 9331 0,'0'18'31,"0"35"-16,0 52 1,0-52 0,0-35-1,36-18 1,-36-18-16</inkml:trace>
  <inkml:trace contextRef="#ctx0" brushRef="#br0" timeOffset="-172891.1">19544 9260 0,'0'36'16,"35"-19"0,-35 54-1,18 17 1,17-70-1,0-18 1,1-36 0,34-34-1,-52 52 1</inkml:trace>
  <inkml:trace contextRef="#ctx0" brushRef="#br0" timeOffset="-172647.6">19967 9313 0,'0'0'0,"0"-35"32,-35 35-1,17 0-31,-17 18 15,17 35 1,-17 0 0,35-36-1,18-17 1,17 0-16</inkml:trace>
  <inkml:trace contextRef="#ctx0" brushRef="#br0" timeOffset="-172346.54">20285 9243 0,'-36'0'16,"19"0"15,17 17-16,35 19 1,-35-1 0,18 88-1,-18-105 1,-88 35 15,35-18-31,-89-35 16,-34 0-1</inkml:trace>
  <inkml:trace contextRef="#ctx0" brushRef="#br0" timeOffset="-171653.3">16263 9948 0,'0'53'63,"-18"0"-48,18 18 1,0-36 15,36-53-15</inkml:trace>
  <inkml:trace contextRef="#ctx0" brushRef="#br0" timeOffset="-171343.76">16157 9895 0,'35'0'16,"18"-35"0,71 35-1,-36 0 1,-17 53-1,-54 18 1,-17-54 0,0 19-16,-17 16 15,-36-16 1,0-1 0,-18-35-1,71-35 16</inkml:trace>
  <inkml:trace contextRef="#ctx0" brushRef="#br0" timeOffset="-171074.76">16775 10001 0,'0'0'0,"0"53"47,-18-35-47,18 52 15,-35-52 16,52-18-15,-17-18 0</inkml:trace>
  <inkml:trace contextRef="#ctx0" brushRef="#br0" timeOffset="-170877.8">16722 9948 0,'35'0'31,"0"-17"-15,71-19-1,-71 36 1,-17 0 0,-18 53-1</inkml:trace>
  <inkml:trace contextRef="#ctx0" brushRef="#br0" timeOffset="-170737.52">16828 10037 0,'52'0'31,"-34"0"-31,35-18 16,-35 18-1,-54 35 1</inkml:trace>
  <inkml:trace contextRef="#ctx0" brushRef="#br0" timeOffset="-170610.51">16880 10142 0,'-35'18'16,"70"-36"-1,-35 36 1,89-36 0,-19 1-1,-52 17-15</inkml:trace>
  <inkml:trace contextRef="#ctx0" brushRef="#br0" timeOffset="-170343.48">17251 10001 0,'0'0'0,"0"18"16,-18 123 0,18-106-1,0 18 1,0-35 0,18-18 15</inkml:trace>
  <inkml:trace contextRef="#ctx0" brushRef="#br0" timeOffset="-169542.49">17357 10231 0,'17'0'15,"19"0"1,34 0 15,1 0 0,-18-36-31</inkml:trace>
  <inkml:trace contextRef="#ctx0" brushRef="#br0" timeOffset="-169327.15">17727 9966 0,'0'88'32,"0"-53"-32,0 18 15,0-17 1</inkml:trace>
  <inkml:trace contextRef="#ctx0" brushRef="#br0" timeOffset="-169096.96">17727 10019 0,'18'-35'15,"17"35"1,0 0-16,36 0 16,-18 0-1</inkml:trace>
  <inkml:trace contextRef="#ctx0" brushRef="#br0" timeOffset="-168919.2">17815 10107 0,'18'0'31,"35"0"-15,17 0-16,-34 0 16,-1 0-1</inkml:trace>
  <inkml:trace contextRef="#ctx0" brushRef="#br0" timeOffset="-167291.97">17304 9860 0,'0'0'0,"-18"0"15,18 53 142,0-35-142,-35-1-15,35 19 16,0-19-16,0 1 16,0 17-16,-18-17 15,18 35 16,-17-36 1,17 1-17,0 0 1,0 17 46,35-35 32,0 0-78,0 0-16,1 0 15,34 0 1,-35 0 0,-17-18-1</inkml:trace>
  <inkml:trace contextRef="#ctx0" brushRef="#br0" timeOffset="-166585.73">17815 10248 0,'18'0'47,"0"0"-31,-1 0-1,36 0 1,0 0 15,0 0-15,-18 0-1</inkml:trace>
  <inkml:trace contextRef="#ctx0" brushRef="#br0" timeOffset="-166318.43">18362 10072 0,'35'0'47,"-35"35"-31,0-17-16,0-1 15,0 19 1,-17-36-1,-1 0 1</inkml:trace>
  <inkml:trace contextRef="#ctx0" brushRef="#br0" timeOffset="-166140.86">18203 10019 0,'0'0'0,"18"0"31,0 0-31,105 0 31,-88 0-31,71 0 16,-71 0 0</inkml:trace>
  <inkml:trace contextRef="#ctx0" brushRef="#br0" timeOffset="-165957.16">18644 10019 0,'0'18'31,"0"-1"-15,0 107 0,0-107-16,0 1 15,36-18 16,-36-18-15</inkml:trace>
  <inkml:trace contextRef="#ctx0" brushRef="#br0" timeOffset="-165752.62">18627 9984 0,'70'0'16,"-35"0"0,71-36-1,-70 36-15,-19 0 32,-34 36-17</inkml:trace>
  <inkml:trace contextRef="#ctx0" brushRef="#br0" timeOffset="-165588.77">18732 10107 0,'18'0'16,"17"0"-1,1 0-15,-1 0 16,-88 71 15</inkml:trace>
  <inkml:trace contextRef="#ctx0" brushRef="#br0" timeOffset="-165457.2">18732 10248 0,'-17'18'16,"17"-1"0,53-17-1,35 0 1,-70 0-1,17 0 1</inkml:trace>
  <inkml:trace contextRef="#ctx0" brushRef="#br0" timeOffset="-164255.77">17992 7532 0,'0'35'31,"0"-17"-31,0 17 16,0-17-16,17 52 31</inkml:trace>
  <inkml:trace contextRef="#ctx0" brushRef="#br0" timeOffset="-163820.6">17956 7391 0,'0'0'0,"71"-53"31,-53 53-15,87 0 15,-69 0-31,52 70 32,-88-34-17,0 17 1,-53-18-1,-35-35 1,70 0 0,18 17-1,0 19 17,18-36-32,-18 35 15,53 18 1,-36-53-1,19 0 17,-36-18-32</inkml:trace>
  <inkml:trace contextRef="#ctx0" brushRef="#br0" timeOffset="-163600.6">18433 7426 0,'0'18'16,"0"17"-16,0 71 31,0-36-15,0-52-1,0-36 16,0 1-31</inkml:trace>
  <inkml:trace contextRef="#ctx0" brushRef="#br0" timeOffset="-163402.58">18380 7338 0,'70'0'31,"-34"0"-31,-1 0 16,18 0 0,0 0-1,-53 17 1</inkml:trace>
  <inkml:trace contextRef="#ctx0" brushRef="#br0" timeOffset="-163250.66">18415 7479 0,'18'0'16,"52"0"15,-35 0-31,-35 35 47</inkml:trace>
  <inkml:trace contextRef="#ctx0" brushRef="#br0" timeOffset="-163137.66">18486 7585 0,'0'0'0,"35"0"31,0 0-31</inkml:trace>
  <inkml:trace contextRef="#ctx0" brushRef="#br0" timeOffset="-162787.87">18909 7444 0,'0'0'0,"-18"-36"31,1 36-15,-1 0-1,18 18 16,0 17-15,18 1 0,17-36-1,18 70 1,-18-52 0,-35-1-1,-35 19 1,-53-36-1,17 35 1,36-53 0,17-17-1,18 17-15</inkml:trace>
  <inkml:trace contextRef="#ctx0" brushRef="#br0" timeOffset="-162569.7">19244 7497 0,'18'0'15,"17"17"1,-35 1 0,0 17-1,-18 18 1,1-53 15,17-35-31,-36 17 0</inkml:trace>
  <inkml:trace contextRef="#ctx0" brushRef="#br0" timeOffset="-162381.21">19085 7408 0,'53'-35'16,"-18"35"-16,248-18 31,-248 18-15,0 0-1,-35 18 17</inkml:trace>
  <inkml:trace contextRef="#ctx0" brushRef="#br0" timeOffset="-160919.66">19791 10054 0,'-35'18'16,"35"17"-16,-36 0 31,19 1 0,70-72-15</inkml:trace>
  <inkml:trace contextRef="#ctx0" brushRef="#br0" timeOffset="-160752.66">20073 10037 0,'0'0'0,"-18"35"15,18 0-15,-35 36 16,35-54 0,18-17-1</inkml:trace>
  <inkml:trace contextRef="#ctx0" brushRef="#br0" timeOffset="-158659.64">22154 8043 0,'0'0'0,"0"-17"31,36 17 1,-19 0-17,89 0 16,-71 0-15,-52 0 78,-18-18-94,17 18 15,0 0 1,-35 0 0,-17 35-1,52 36 1,-52 88 0,70-89-1,17 54 16,54-89-31,70-35 32,-71-18-32,-17-105 31,-53 105-31,0 1 0,-35-19 31,17 36-15,-17 0-1,176 18 17,-88-18-17,88 0 1</inkml:trace>
  <inkml:trace contextRef="#ctx0" brushRef="#br0" timeOffset="-158427.21">22825 8184 0,'0'36'16,"0"17"-1,-18 52 1,18-52-16,0 0 15,0 0 1,0-35 0,18-89-1</inkml:trace>
  <inkml:trace contextRef="#ctx0" brushRef="#br0" timeOffset="-158215">22789 8220 0,'36'-18'15,"17"-17"1,0 35 0,-18 0-1,-18 0 1,-34 53 15</inkml:trace>
  <inkml:trace contextRef="#ctx0" brushRef="#br0" timeOffset="-158070.83">22878 8308 0,'53'0'15,"-18"0"1,0 0 15,-70 53-15</inkml:trace>
  <inkml:trace contextRef="#ctx0" brushRef="#br0" timeOffset="-157949.64">22825 8520 0,'0'0'0,"35"0"31,0 0-16,124-53 1,-124 17-16</inkml:trace>
  <inkml:trace contextRef="#ctx0" brushRef="#br0" timeOffset="-157749.6">23336 8220 0,'0'17'16,"-17"72"0,-1 16 15,-17-69-15,35-1-1</inkml:trace>
  <inkml:trace contextRef="#ctx0" brushRef="#br0" timeOffset="-157525.86">23125 8237 0,'17'0'15,"36"0"1,18 0-16,87-17 31,-69 17-31,-36 0 31,-36 0-31</inkml:trace>
  <inkml:trace contextRef="#ctx0" brushRef="#br0" timeOffset="-156681.31">24289 8184 0,'-18'36'63,"-17"17"-47,35 0-1,-35 17-15,-18 89 31,17-124-15,54 0 0,17-35-1</inkml:trace>
  <inkml:trace contextRef="#ctx0" brushRef="#br0" timeOffset="-156347.56">24430 8590 0,'0'0'0,"106"-70"31,-18-54-15,-35 36-1,35-53 1,-53 53-1,-17 52 1,-18 54 0,0 176 15,0-71-31,-18 71 16,18-35-1,-17-159 16,-1-35-31</inkml:trace>
  <inkml:trace contextRef="#ctx0" brushRef="#br0" timeOffset="-156190.56">24571 8520 0,'159'0'31,"-89"0"-16,54 0 1,-36-36 0</inkml:trace>
  <inkml:trace contextRef="#ctx0" brushRef="#br0" timeOffset="-155363.2">25171 8308 0,'17'0'47,"-17"18"-32,0 17 1,0 18-1,0 17 1,0 18 0,-35-35-1,35-35 220,-18-18-188,18 18-16,0 17 47,18-35 0,17 0-62,1 0-16,17 0 15,35-18 1,-35-17 0,-36 0-1,19-1 1</inkml:trace>
  <inkml:trace contextRef="#ctx0" brushRef="#br0" timeOffset="-154995.66">25612 8378 0,'0'0'0,"0"18"63,0 17-63,0 1 0,-36-1 16,36 35-1,18-34 16,53-19-31,34-17 32,-52-35-32,18-18 15,-53 36 1,-18-36 0,0 35-1</inkml:trace>
  <inkml:trace contextRef="#ctx0" brushRef="#br0" timeOffset="-154745.11">26158 8431 0,'0'0'0,"0"71"31,0-18-15,-17 17-1,17-34 1,0-19 0,0-34-1,17-72-15</inkml:trace>
  <inkml:trace contextRef="#ctx0" brushRef="#br0" timeOffset="-154511.95">26176 8326 0,'18'0'16,"17"52"-1,-17 19 16,17-36-15,-17-35 0,34-17-1,-34-19 1,35-17 0,-35 18-1</inkml:trace>
  <inkml:trace contextRef="#ctx0" brushRef="#br0" timeOffset="-154095.7">26688 8396 0,'0'-35'47,"-18"35"-31,0 0 0,-35 0-16,18 17 15,-18 36 1,53-17-16,-17-1 15,34 0 1,124-35 0,-88-17-1,35-36 1,-70 17 0,-18-17-1,0 36 1,-18 17-1</inkml:trace>
  <inkml:trace contextRef="#ctx0" brushRef="#br0" timeOffset="-153562.43">27040 8273 0,'0'-18'31,"-17"18"0,-18 18-15,-1 17 15,36 35-15,0-17-1,0 36 17,0-72-32,0 54 15,-53-36 1,0-35-1,36-18 17</inkml:trace>
  <inkml:trace contextRef="#ctx0" brushRef="#br0" timeOffset="-153170.65">27499 8255 0,'-18'106'31,"-17"141"-16,35-141 17,18-106-17</inkml:trace>
  <inkml:trace contextRef="#ctx0" brushRef="#br0" timeOffset="-152128.15">27887 8449 0,'0'0'0,"0"-53"78,0 18-62,35 0-16,-35 17 15,36-35-15,-36 35 0,17 18 16,-17 36 31,0 87-32,-53 36 17,53-142-32,0 19 15,18-19 17</inkml:trace>
  <inkml:trace contextRef="#ctx0" brushRef="#br0" timeOffset="-151606.86">28310 8237 0,'0'0'0,"18"0"0,17 0 16,18 0 0,-35 0-1,52 53 17,-70 0-32,0-35 31,-35 52-16,18-34 1,-89-1 0,53 0-1,18-35 1,-1 0 0,54-17 30,17 17-30,-17 0 0,17 0-16,159 0 31,-123 0-15,-36 0-1,-17 0 1,-1-36-1</inkml:trace>
  <inkml:trace contextRef="#ctx0" brushRef="#br0" timeOffset="-151070.71">28892 8273 0,'36'0'15,"-1"-36"1,-17 36 0,-1 0-1,36 18 1,-53 17-1,0 1 1,-17 16 0,-54-16-1,53-36 1,1 0 0,34 0 30,1 35-46,35 0 16,0 18 0,-53-18 15,-35 1-31,-36 17 16,-35-36-1,0-17 16,18 0-15,0-35-16</inkml:trace>
  <inkml:trace contextRef="#ctx0" brushRef="#br0" timeOffset="-125456.77">13847 9825 0,'0'-18'63,"17"18"124,18 0-171,1 0 0,-1 0-1,0 0 1,-35-17 46,-17-19-46</inkml:trace>
  <inkml:trace contextRef="#ctx0" brushRef="#br0" timeOffset="-125199.8">13952 9684 0,'0'17'16,"0"36"-16,0-17 16,0 34-1,0-35 1,0 18-1,0-35-15</inkml:trace>
  <inkml:trace contextRef="#ctx0" brushRef="#br0" timeOffset="-124765.87">14146 9631 0,'0'35'47,"0"-17"-47,0 17 16,0 71-1,0-18 17,0-123-1,0-1-15</inkml:trace>
  <inkml:trace contextRef="#ctx0" brushRef="#br0" timeOffset="-124453.46">14093 9631 0,'36'0'62,"-19"0"-62,19 0 16,-1 0 0,0 0-1,1 0 1,-19 0-1</inkml:trace>
  <inkml:trace contextRef="#ctx0" brushRef="#br0" timeOffset="-124216.34">14093 9737 0,'0'17'31,"36"-17"-15,-19 0-16,72 0 31,-72 0-15,-17 18-1</inkml:trace>
  <inkml:trace contextRef="#ctx0" brushRef="#br0" timeOffset="-124021.91">14076 9878 0,'0'17'31,"35"1"-15,0-18-16,54 0 31,-72 0-31,19 0 0,-19-53 16</inkml:trace>
  <inkml:trace contextRef="#ctx0" brushRef="#br0" timeOffset="-123759.31">14323 9719 0,'53'18'31,"-53"-1"-15,53 36-1,17-18 1,-35-17 0,-17-18 15,0 0-15</inkml:trace>
  <inkml:trace contextRef="#ctx0" brushRef="#br0" timeOffset="-123577.22">14534 9737 0,'0'0'0,"-35"0"0,18 17 31,-19 36-31,36-18 16,-70 89 15,52-106-31,36-36 31,-18-17-15</inkml:trace>
  <inkml:trace contextRef="#ctx0" brushRef="#br0" timeOffset="-123181.73">14746 9772 0,'0'35'47,"0"0"-15,0 36-1,0-36-31,0-17 31,0-36-15,0 1-1</inkml:trace>
  <inkml:trace contextRef="#ctx0" brushRef="#br0" timeOffset="-122814.93">14728 9719 0,'0'0'0,"18"-18"15,0 18 1,35-35 0,-18 35-1,0 0 1,-17 0-1,-18 35 1,0-17 0,0 0-1,-18 17 1,-52-17 15,34-18-31,19 0 31,-1 0-15,18-18 0</inkml:trace>
  <inkml:trace contextRef="#ctx0" brushRef="#br0" timeOffset="-122548.67">14975 9790 0,'0'35'32,"0"0"-17,0-17 1,0-1-16,18 19 0,-18-19 15</inkml:trace>
  <inkml:trace contextRef="#ctx0" brushRef="#br0" timeOffset="-122164.62">15028 9701 0,'36'0'15,"-1"0"1,-17 0-16,34 0 31,-16 36-31,-36-19 16,-18 19 15,-17-19-31,-18 1 31,0-18-15,53 35 15,0 0-15,0-17-1,35-18 1,-17 0 0,0 0-1</inkml:trace>
  <inkml:trace contextRef="#ctx0" brushRef="#br0" timeOffset="-121921.62">15187 9719 0,'35'18'16,"-17"70"-1,-18-71 1,0 19-1,18-36 17</inkml:trace>
  <inkml:trace contextRef="#ctx0" brushRef="#br0" timeOffset="-121712.41">15240 9701 0,'18'0'31,"17"0"-31,18 0 16,-36 0 0,36 0-1</inkml:trace>
  <inkml:trace contextRef="#ctx0" brushRef="#br0" timeOffset="-121518.83">15258 9807 0,'35'0'16,"-17"0"-1,-1 0 1,36 0 0,-35 0-1,-18 18 1</inkml:trace>
  <inkml:trace contextRef="#ctx0" brushRef="#br0" timeOffset="-121358.92">15293 9895 0,'18'36'31,"17"-36"-15,0 0 15,0 0-31,1-18 16</inkml:trace>
  <inkml:trace contextRef="#ctx0" brushRef="#br0" timeOffset="-120878.62">15646 9790 0,'-18'-36'47,"-17"36"-31,-18 0-1,35 0 1,18 36 15,18-19-15,17 18 0,0-35-1,-35 18-15,0 0 47,-35 17-31,18-35-16,-1 0 15,-17 0 1,35-18 0,0-17-1</inkml:trace>
  <inkml:trace contextRef="#ctx0" brushRef="#br0" timeOffset="-120493.77">15734 9737 0,'0'0'0,"-18"0"62,-17 0-46,35 17 0,-18-17-1,18 18 1,18 17-16,17-35 16,1 35 15,-36 1-16,0-1 1,0-17 15,-18-18 1,-35-18-1</inkml:trace>
  <inkml:trace contextRef="#ctx0" brushRef="#br0" timeOffset="-97939.97">9878 9966 0,'0'-18'187,"0"1"-171,35-36-16,-17 17 16,105-140 15,-35 70 0,-88 89-15,18 17-1,-18 17 32,0 19-31,0-1 0,18 0-16,-18 124 15,0 0 16,0-124-15,-36-35 0</inkml:trace>
  <inkml:trace contextRef="#ctx0" brushRef="#br0" timeOffset="-97638.98">9895 9737 0,'18'0'31,"0"0"-31,70-18 16,-18 18 0,19 0 15,-72-35-15,36 35-16</inkml:trace>
  <inkml:trace contextRef="#ctx0" brushRef="#br0" timeOffset="-97289.77">10478 9666 0,'0'18'47,"0"35"-31,0-18-16,0-17 15,0 17 1,0-18 0</inkml:trace>
  <inkml:trace contextRef="#ctx0" brushRef="#br0" timeOffset="-96830.62">10425 9543 0,'0'0'15,"0"-53"1,17 17-1,19 1 1,-1 18 0,18 17-1,70 17 17,-105 18-32,35 18 15,-36-35 1,-17 35 15,0-18-31,-53 0 31,1-35-15,-54 18 0,88-18-1,-35 0 1</inkml:trace>
  <inkml:trace contextRef="#ctx0" brushRef="#br0" timeOffset="-96530.71">10971 9613 0,'0'0'0,"0"35"47,0-17-47,0 0 16,0 52-1,0-34 1</inkml:trace>
  <inkml:trace contextRef="#ctx0" brushRef="#br0" timeOffset="-96161.81">10866 9543 0,'0'-53'16,"35"17"0,0 19-16,53-18 15,-52 35-15,-1 0 16,35 0-1,19 52 17,-54 19-1,-35-53-31,-35-1 31,-18 36-31,-53-35 31,71-18-31,-1 0 0,-52-35 32,35 35-17</inkml:trace>
  <inkml:trace contextRef="#ctx0" brushRef="#br0" timeOffset="-93801.56">2505 11024 0,'0'18'171,"0"17"-155,0-17 0,0 70-1,-53 247 17,53-282-17,-18 88 1,18-123-1,0 35 1,0-36 0,-17-17-1</inkml:trace>
  <inkml:trace contextRef="#ctx0" brushRef="#br0" timeOffset="-93118.02">2258 11024 0,'0'-17'31,"17"17"-31,-17-18 16,71-17 15,-36-1-31,-17 36 0,123-17 32,-88 17-32,194 88 31,-212-53-16,-17 36 1,-18-54 0,-106 125-1,-35-89 1,0-18 0,53-35-1,70 0 1,53 0 15,53-18-15,106 18 15,-123 0-31,158 88 31,-211-70-31,-18 0 0,35 105 31,-35-70-15,-211 141 0,-19-88-1,-158-36 1,282-70 0,-17 0-1,88-70-15</inkml:trace>
  <inkml:trace contextRef="#ctx0" brushRef="#br0" timeOffset="-92651.6">3369 11906 0,'0'0'0,"35"-88"16,71-212 0,-18-106 15,-52 283-31,17 0 16,-53 228 30,35 54-30,-35 423 0,0-511-1,0 17 1,-53-88 0</inkml:trace>
  <inkml:trace contextRef="#ctx0" brushRef="#br0" timeOffset="-92451.48">3228 11571 0,'106'0'16,"158"-53"15,-193 53-16,158-88 1,-141 70 0</inkml:trace>
  <inkml:trace contextRef="#ctx0" brushRef="#br0" timeOffset="-92031.79">4216 11289 0,'0'0'0,"88"-35"16,53-1 15,-35 36-31,-53 0 31,-36 0-15,-70 36 15,1-36-15,-107 53-1,-70 35 1,105-18 0,106 1 15,18-18-31,194 53 31,-123-71-31,158-35 31,-176-18-31,18-52 16</inkml:trace>
  <inkml:trace contextRef="#ctx0" brushRef="#br0" timeOffset="-91792.04">4851 11236 0,'0'0'0,"0"106"31,-18 264 0,18-317-31,0-35 16,35-18 15,-35-18-31</inkml:trace>
  <inkml:trace contextRef="#ctx0" brushRef="#br0" timeOffset="-91517.32">5221 11183 0,'0'18'16,"-35"17"-1,-18 36 1,-18 17 0,-34 0-1,69-88 1,36 35 15,36-35-31,52 0 31,-53 0-31,88-17 32,-105 17-32</inkml:trace>
  <inkml:trace contextRef="#ctx0" brushRef="#br0" timeOffset="-91283.4">5503 11271 0,'0'71'31,"-17"-1"-31,-1 36 31,18-53-31,0 0 0,0 0 32,0-106-1,0 18-31</inkml:trace>
  <inkml:trace contextRef="#ctx0" brushRef="#br0" timeOffset="-91060.03">5380 11148 0,'0'0'0,"35"0"16,53 0 0,53-36-1,53 36 1,-176 18 15,-18 0-31</inkml:trace>
  <inkml:trace contextRef="#ctx0" brushRef="#br0" timeOffset="-90891.03">5415 11430 0,'0'0'0,"194"0"31,-141-35-31,0 35 16,18-18-1,-89 36 1</inkml:trace>
  <inkml:trace contextRef="#ctx0" brushRef="#br0" timeOffset="-90757.75">5327 11836 0,'88'0'32,"159"-88"-1,-176 70-15,70-70-16</inkml:trace>
  <inkml:trace contextRef="#ctx0" brushRef="#br0" timeOffset="-90549.7">6121 11448 0,'0'123'15,"0"-70"1,-36 123 15,36-158-31,-17-18 31</inkml:trace>
  <inkml:trace contextRef="#ctx0" brushRef="#br0" timeOffset="-90281.97">6050 11218 0,'0'0'0,"53"36"15,0 52 1,0 18 0,0-1-1,17-52 16,-52-53-31,17-17 16,-35-1 0,0-17-16,18-106 31,-18 70-31,0 54 0</inkml:trace>
  <inkml:trace contextRef="#ctx0" brushRef="#br0" timeOffset="-89832.14">6668 11289 0,'0'35'16,"0"0"-1,0 18 1,0 0-16,17 0 0,-17-18 16,0 18-1,0-17 16</inkml:trace>
  <inkml:trace contextRef="#ctx0" brushRef="#br0" timeOffset="-89523.9">6597 11201 0,'35'0'15,"18"0"1,88 0 0,-105 17-1,69 72 1,-87-54 0,17 88 15,-35-87-31,0-1 0,-53 53 15,-17-17 1,-248 34 15,265-105-15,-105 0 0</inkml:trace>
  <inkml:trace contextRef="#ctx0" brushRef="#br0" timeOffset="-87962.98">2469 12577 0,'0'-36'31,"-17"36"-15,-124 0 15,17 71 0,124-54-31,-17 72 32,87-36-32,89-18 31,-106 18-31,88-18 31,-71 0-15,-70-17-1,0 0-15,0 17 16,-52-17-16,16 17 16,-175 18-1,17-18 16,158-70-31,36-71 16</inkml:trace>
  <inkml:trace contextRef="#ctx0" brushRef="#br0" timeOffset="-87711.98">3193 12612 0,'0'0'0,"0"53"31,-18 17-15,-17 54 0,35 35-1,-18-36 1,18-105-1,-35-18 1</inkml:trace>
  <inkml:trace contextRef="#ctx0" brushRef="#br0" timeOffset="-87461.81">3016 12506 0,'0'0'0,"18"0"16,70-18-1,36 18 1,34 0 0,-122 0-1,-1 0 1,-35 18-1,-53 0-15</inkml:trace>
  <inkml:trace contextRef="#ctx0" brushRef="#br0" timeOffset="-87295.82">3052 12753 0,'17'35'15,"89"-35"1,-35 0-16,52-17 15,-52 17 17,-124 35-17</inkml:trace>
  <inkml:trace contextRef="#ctx0" brushRef="#br0" timeOffset="-87177.81">3175 13070 0,'0'36'16,"35"-89"-16,-70 123 0,35-123 0,71 106 15,-36-53 1,18-17-16,17-1 16,107-105-1</inkml:trace>
  <inkml:trace contextRef="#ctx0" brushRef="#br0" timeOffset="-86976.37">3757 12753 0,'0'35'16,"0"0"-1,-18 71 1,18 35 0,0-123-1,0 0 1,-17-18-1</inkml:trace>
  <inkml:trace contextRef="#ctx0" brushRef="#br0" timeOffset="-86608.5">3845 12541 0,'0'0'0,"36"0"0,87-17 31,-105 17-15,-1 53-1,-17 88 1,-35-106 0,-71 53-1,71-70 1,17-1-1,18 19 1,88 17 15,-35-18-31,18 18 16,-18-36 0,0-17-1,-53-35 1</inkml:trace>
  <inkml:trace contextRef="#ctx0" brushRef="#br0" timeOffset="-86309.41">4339 12682 0,'0'89'15,"0"-1"1,0 35 15,35-52-15,18-54-16,18-17 31,-36-17-31,53-89 31,-35 35-15,-35 36 0,17 17-16</inkml:trace>
  <inkml:trace contextRef="#ctx0" brushRef="#br0" timeOffset="-86035.87">5062 12771 0,'18'0'31,"-18"35"-31,0 0 16,0 71-1,-18-18 1,1 18 0</inkml:trace>
  <inkml:trace contextRef="#ctx0" brushRef="#br0" timeOffset="-85842.79">4886 12718 0,'53'0'0,"53"-36"32,17 36-32,18 0 31,-123 0-16,-18 36 1</inkml:trace>
  <inkml:trace contextRef="#ctx0" brushRef="#br0" timeOffset="-85669.66">4851 13106 0,'35'35'16,"18"-35"-16,106 0 31,35-18-31,-106-52 16,53-1-1</inkml:trace>
  <inkml:trace contextRef="#ctx0" brushRef="#br0" timeOffset="-85487.62">5750 12665 0,'0'0'0,"0"35"16,0 71-1,0 53 1,0-71 0,-17-35-1,-1-18 1</inkml:trace>
  <inkml:trace contextRef="#ctx0" brushRef="#br0" timeOffset="-85187.43">5750 12524 0,'0'0'0,"36"0"15,69 0 1,54 141 0,-159-88-1,0 0-15,0-1 16,-18 107 0,-34-88-1,-19-54 1,-35 19-1,18-54 1,35-52 0</inkml:trace>
  <inkml:trace contextRef="#ctx0" brushRef="#br0" timeOffset="-84760.31">6615 12806 0,'0'0'0,"-53"-53"46,-36 53-30,1 0 15,-70 88-15,122-17-16,36 17 16,106-53 15,-35-35-16,87-35 1,-34-53 0,-36 35-1,-88-71 1,-18 107 0,18-19-1</inkml:trace>
  <inkml:trace contextRef="#ctx0" brushRef="#br0" timeOffset="-84509.41">7020 12647 0,'0'71'15,"0"-18"-15,0 70 32,-53 53-17,53-158 1,-17 0 0</inkml:trace>
  <inkml:trace contextRef="#ctx0" brushRef="#br0" timeOffset="-84088.86">6914 12453 0,'0'0'0,"36"-18"0,70 1 31,-1 17-16,1 53 1,-35 70 0,-54-70-1,-17 35 1,-70-17 0,-36-36-1,18-35 1,70 0-1,1 35 1,17 1 0,0 34-1,88-17 1,18 18 15,-54-71-15,-52-36 15</inkml:trace>
  <inkml:trace contextRef="#ctx0" brushRef="#br0" timeOffset="-78894.57">10072 10195 0,'17'0'359,"19"0"-343,-1 0-16,-17 0 15,35 0 1,158 0 15,-34-35 0,-142 35-31,18 0 32,-36 0-32,19 0 15,-1 0 1,0 0 0,-17 0-1,-71 0 220</inkml:trace>
  <inkml:trace contextRef="#ctx0" brushRef="#br0" timeOffset="-49492.11">9895 13476 0,'0'35'31,"0"1"-15,0-19-16,0 89 31,36 212 0,-36-265-31,35 17 16,-35-52 0,18-18-1,-18-18-15</inkml:trace>
  <inkml:trace contextRef="#ctx0" brushRef="#br0" timeOffset="-48924.19">9754 13458 0,'0'0'0,"18"0"47,17-35-47,0 35 16,71-17 0,35 17-1,-52 35 1,-72 18-1,19 0 1,-89 17 15,-36-35-15,-16-35-16,34 18 31,53-18-15,71 0-1,0 0 1,106 35 0,-124-17-1,18 70 1,-53-52-16,0-1 16,-35 141-1,-89-52 1,-52-71 15,88-53-31,53-89 31,35 54-31</inkml:trace>
  <inkml:trace contextRef="#ctx0" brushRef="#br0" timeOffset="-48465.92">10760 13635 0,'0'17'63,"0"36"-63,0 53 31,0-18-15,0 18 15</inkml:trace>
  <inkml:trace contextRef="#ctx0" brushRef="#br0" timeOffset="-47990.09">10513 13529 0,'0'0'0,"70"-53"32,-52 53-17,17 0-15,124-35 31,-106 35-31,106 35 32,-124 0-32,71 71 31,-71-53-15,18 53-1,-35-53 1,-18 35-1,-36-70 1,-70 35 0,-229-53-1,-106 0 17,194 0-32,159 0 15,-18 0 1</inkml:trace>
  <inkml:trace contextRef="#ctx0" brushRef="#br0" timeOffset="-35953.1">13282 12859 0,'0'35'157,"0"18"-142,0 141 1,0 88 15,-18 18-15,18-212-16,0 159 15,-35 106 17,35-212-17,-35 247 1,35-335 0,0 18-1,0-54 1,0-34 15</inkml:trace>
  <inkml:trace contextRef="#ctx0" brushRef="#br0" timeOffset="-34559.27">16863 12735 0,'0'36'93,"0"-1"-77,35 282 0,-35 1-1,0 35 1,35-1 0,-35-210-1,36 52-15,-36-124 31,17-35-15,-87-35 15</inkml:trace>
  <inkml:trace contextRef="#ctx0" brushRef="#br0" timeOffset="-33208.57">13317 12912 0,'0'-18'110,"0"0"-95,36-17-15,17-35 32,35-1-1,-35 18-15,-36 53-16,1-35 15,52-18 1,107-35-1,-124 70 1,158-88 0,-69 53-1,-37 0 1,213-52 15,-230 52-31,88 17 16,-17 36-1,35 0 1,36-17 0,-89 17-1,0 0 17,141-36-17,-211 1 1,52 35-1,-88 0-15,18 0 16,18 0 0,-1 0-1,-34 0-15,34 35 16,1-35 0,-36 0-1,-70 0 16,-89 18-15</inkml:trace>
  <inkml:trace contextRef="#ctx0" brushRef="#br0" timeOffset="-31957.16">13441 12929 0,'0'18'62,"35"17"-46,18-35-1,0 18 1,123 17 15,-123-35-15,177 35-1,-107-35 1,-17 18 0,-53-18-1,0 0-15,53 0 16,-1 0 0,107 0 15,-124-35-31,142 0 31,-125 35-31,-16-36 16,-19 36-1,54 0 17,-54-17-17,18 17 1,-17-36-1,-1 19 1,1 17 0,-36 0-1,36-18 1,-54-17 0,19 35-1,-1-18 16,0-17-31,36 35 16,-54-18 0,54 18 15,-18-17-31,-18 17 31,18-36-15,18 19-1,17 17 1,-18-36 0,-34 36-1,17-17 17,-36 17-17,19 0 1,-36-18-1,0-35 1</inkml:trace>
  <inkml:trace contextRef="#ctx0" brushRef="#br0" timeOffset="-31206.12">16704 12012 0,'18'0'63,"17"53"-48,-17-18 1,-18-17-16,35 17 16,-17 36-1,-18-36 1,0 0-1,35 18 1,-18 18 15,-17-18-31,0-18 32,0-17-17,0 87 1,18-52-1,-18-35 1,0 0 0,0 52-1,0-52 1,-53 70 15,0-53 0,36-35-31</inkml:trace>
  <inkml:trace contextRef="#ctx0" brushRef="#br0" timeOffset="-29697.74">13176 15117 0,'0'0'0,"0"-18"16,18 18 31,0-35-16,17 35-15,18-18-1,70-70 1,-88 88 0,124-124 15,-124 89-31,54-18 16,52-17-1,141-36 16,-229 106-31,106-88 32,-106 88-32,158-71 31,-158 71-15,159-53-1,-53 53 1,-36-18-1,-70 18 1,70 0 15,-87 0-31,140 0 32,-158 0-32,35 0 15,-18 0 1,71 36 15,-53-36-31,88 0 31,-35 0-15,123 17 0,-194 19-1,36-36 1,-54 17-16,1-17 15,53 36 1,-36-36 0,53 35 15,-70-35-31,52 35 31,-34-35-31,-19 0 31,-17 18-31,-53-18 16</inkml:trace>
  <inkml:trace contextRef="#ctx0" brushRef="#br0" timeOffset="-28453.14">13176 15152 0,'18'0'47,"17"0"-31,0 0-16,1 0 16,-1 35-16,18-35 0,-18 35 15,0 1-15,1-36 16,140 70 15,53-52 0,-123-18-15,53 35 0,-53-17-1,123-18 1,-176 0-1,159 0 1,-159 0-16,0 0 16,88-36 15,-88 36-31,158-17 31,-105-18-31,0 35 31,-35-36-31,87-34 32,-70 52-17,36-70 1,-71 88 0,70-71-1,-87 71 1,122-141-1,-87 124 1,35-36 0,-36 17-1,54 19 1,-71-54 0,0 36-1,-18 0 1,-35 17 15,0-17-31</inkml:trace>
  <inkml:trace contextRef="#ctx0" brushRef="#br0" timeOffset="-27381.19">13741 13564 0,'-18'0'0,"18"-17"110,0-19-110,35-34 15,36-89 17,-53 124-1,17 35 0,-35 35-15,17 89-1,-17-36 1,0-53 0</inkml:trace>
  <inkml:trace contextRef="#ctx0" brushRef="#br0" timeOffset="-27186.33">13776 13406 0,'35'0'15,"1"-18"1,-19 18-16,54 0 31,52-35-15,-105 35-1</inkml:trace>
  <inkml:trace contextRef="#ctx0" brushRef="#br0" timeOffset="-26852.95">14199 13264 0,'0'0'16,"18"0"-1,-18 71 17,0-53-32,0 35 15,0-36 16,18-17 1,17 0-17,0-17 1,0 17 0,-17-18-1,0 0 1</inkml:trace>
  <inkml:trace contextRef="#ctx0" brushRef="#br0" timeOffset="-26452.12">14499 13282 0,'0'18'63,"-35"-18"-63,35 35 15,18 36 1,87-19 15,-69-52-31,69-17 32,-69-1-32,-19-17 0,19 0 31,-36-1-16,-36 1 1</inkml:trace>
  <inkml:trace contextRef="#ctx0" brushRef="#br0" timeOffset="-26017.99">14922 13212 0,'0'35'46,"0"0"-46,0 0 16,-17 1-16,17-19 16,0 19-1</inkml:trace>
  <inkml:trace contextRef="#ctx0" brushRef="#br0" timeOffset="-25739.3">14922 13194 0,'18'18'31,"-18"34"-31,0-16 16,35 17-16,-17 0 15,0-53 17,17 0-32,53-36 31,-70-17-31,-18 18 31</inkml:trace>
  <inkml:trace contextRef="#ctx0" brushRef="#br0" timeOffset="-25426.97">15363 13282 0,'0'-18'31,"-52"18"0,34 0-31,-17 18 16,-18 53 0,53-36-16,17 18 31,1-53-16,35 0 1,-18-35-16,-17-1 16,35-17-1</inkml:trace>
  <inkml:trace contextRef="#ctx0" brushRef="#br0" timeOffset="-25016.72">15681 13176 0,'-18'0'78,"18"18"-63,-35 0 1,35 34 0,18-16-1,35-36 1,-18 0 0,0 17 15,0-17-31,-35 18 31,0 17-31,-17 1 31,-18-36-31,-71 0 32,53 0-32</inkml:trace>
  <inkml:trace contextRef="#ctx0" brushRef="#br0" timeOffset="-22258.46">13794 13829 0,'0'18'94,"0"17"-79,0 18 17,0-18-17,0 0 1,0-52 0</inkml:trace>
  <inkml:trace contextRef="#ctx0" brushRef="#br0" timeOffset="-21912.13">13705 13811 0,'0'0'0,"-17"0"0,17-35 47,17 35-47,36-18 16,36 18 15,-54 0-31,106 89 31,-106-72-15,-17 36 0,-18-18-1,-53 1 1,0-19-1,18-17-15,-36 18 16,18-18 0,18 0-1,35-35 1</inkml:trace>
  <inkml:trace contextRef="#ctx0" brushRef="#br0" timeOffset="-21658.25">14323 13758 0,'0'0'0,"0"36"46,0-1-30,0 18-16,-18 17 16,18-52-1</inkml:trace>
  <inkml:trace contextRef="#ctx0" brushRef="#br0" timeOffset="-21457.16">14093 13847 0,'18'-18'16,"17"18"0,18 0-16,0 0 15,88-35 1,-70 35-1,-53 0 1</inkml:trace>
  <inkml:trace contextRef="#ctx0" brushRef="#br0" timeOffset="-21262.12">14288 13970 0,'17'0'47,"36"0"-47,-18 0 15,36-18 1,-1-17 0,-52 35-16</inkml:trace>
  <inkml:trace contextRef="#ctx0" brushRef="#br0" timeOffset="-20963.18">14711 13758 0,'0'-35'16,"0"70"-16,-18-70 15,-35 35 1,36 0 0,17 18 15,0-1-31,53 72 31,-18-37-15,0 1-1,-35-35 1,-18 17 0,-34-35-1,-1 0 1,17-35-1,36 0 1</inkml:trace>
  <inkml:trace contextRef="#ctx0" brushRef="#br0" timeOffset="-20523.22">15046 13723 0,'-18'0'47,"-17"0"-47,0 0 31,-1 0-31,1 0 16,18 88 0,17-52 15,17-1-31,18-35 15,89 35 17,-36-53-17,-88-17 1,53 18-16</inkml:trace>
  <inkml:trace contextRef="#ctx0" brushRef="#br0" timeOffset="-20228.37">15399 13670 0,'0'35'31,"0"-17"-15,0 53 0,0-36-1,0-17 1,-18-18-1</inkml:trace>
  <inkml:trace contextRef="#ctx0" brushRef="#br0" timeOffset="-20044.97">15222 13705 0,'36'0'16,"17"-17"-16,105-19 31,-122 19-15,-19 17-1</inkml:trace>
  <inkml:trace contextRef="#ctx0" brushRef="#br0" timeOffset="-19877.84">15346 13847 0,'35'0'16,"-17"0"0,-1 0-16,72 0 31,-54 0-31,18-36 31,-18 1-31</inkml:trace>
  <inkml:trace contextRef="#ctx0" brushRef="#br0" timeOffset="-19677.54">15681 13705 0,'0'18'15,"0"35"1,0-35-16,0 52 15,0-52 1</inkml:trace>
  <inkml:trace contextRef="#ctx0" brushRef="#br0" timeOffset="-19393.39">15769 13635 0,'35'0'0,"1"0"15,-36 17 17,0 1-17,-71 53 1,36-36-1,53-35 32,17 0-47,-18 0 16,36-18 0</inkml:trace>
  <inkml:trace contextRef="#ctx0" brushRef="#br0" timeOffset="-19003.72">15998 13652 0,'0'36'31,"0"-19"-31,0 1 0,0 53 16,-17-36-1,17 0 1,17-35 78,19-17-79,-19 17-15,1 0 16,17 0 0,-17 0-1,0 0 1,17 0 0,-35-36-16</inkml:trace>
  <inkml:trace contextRef="#ctx0" brushRef="#br0" timeOffset="-18718.56">16316 13582 0,'0'53'47,"0"-36"-47,-18 36 16,18-17 0,0-1-1</inkml:trace>
  <inkml:trace contextRef="#ctx0" brushRef="#br0" timeOffset="-18410">16210 13635 0,'53'-18'31,"-35"18"-15,35 0 0,-36 0-1,-17 18 1,-35 35 0,0 0-1,35-36 1,17-17 15,19 0-15,-1-35-1,0 0-15,18-18 16</inkml:trace>
  <inkml:trace contextRef="#ctx0" brushRef="#br0" timeOffset="-18216.38">16545 13564 0,'0'18'32,"0"17"-32,0-17 15,-17 52 1,17-17 0,-18 0-1</inkml:trace>
  <inkml:trace contextRef="#ctx0" brushRef="#br0" timeOffset="-17854.26">16510 13564 0,'0'36'31,"35"-19"-31,-35 18 16,18 36-1,17-53-15,-17-1 16,17-17 0,18-35-1,-18-36 1,-35-52 15,0 105-15</inkml:trace>
  <inkml:trace contextRef="#ctx0" brushRef="#br0" timeOffset="-17575.97">16757 13794 0,'0'17'16,"35"-34"15,-17-19-15,17-17 15,36 0-15,-54 53-1,-17 36 1,0-1-1,0 71 1</inkml:trace>
  <inkml:trace contextRef="#ctx0" brushRef="#br0" timeOffset="-17375.23">16898 13705 0,'-18'0'32,"54"0"-1,17 0-15,0 0-16,35-53 31</inkml:trace>
  <inkml:trace contextRef="#ctx0" brushRef="#br0" timeOffset="-17226.18">17233 13600 0,'-17'0'0,"-19"0"15,-34 17 1,17 18 0,35 54-1,-17-89 1,-18 17-1</inkml:trace>
  <inkml:trace contextRef="#ctx0" brushRef="#br0" timeOffset="-16259.28">13811 14305 0,'0'18'63,"0"35"-63,0 0 15,18 0-15,-18-1 16,0-16-16,0-1 31,35-35 1</inkml:trace>
  <inkml:trace contextRef="#ctx0" brushRef="#br0" timeOffset="-15916.94">13758 14288 0,'0'0'0,"18"-36"46,70 36-30,-17 0 0,-1 53-1,-34-18 1,-36 54 0,-18-89-1,-17 35 1,-54-35-1,72 0 1,-18-18-16,35 1 16,-18 17-1</inkml:trace>
  <inkml:trace contextRef="#ctx0" brushRef="#br0" timeOffset="-15702.29">14146 14393 0,'0'18'16,"0"0"0,0 17-1,0-17 16</inkml:trace>
  <inkml:trace contextRef="#ctx0" brushRef="#br0" timeOffset="-15373.24">14111 14252 0,'35'-17'15,"-17"17"1,53 0 0,-36 0-1,-17 53 1,-36 17 15,18-35-31,-35-35 16,-1 18 15,72-18-15,-1 0-16,18 0 15,17 18 17,-34-18-17,-19 0 1</inkml:trace>
  <inkml:trace contextRef="#ctx0" brushRef="#br0" timeOffset="-15058.11">14587 14270 0,'-17'-18'15,"-36"36"17,0 35-32,35 17 15,18-17 17,71 0-17,105-123 1,-88 17-1,-70 17 1,-18-16 0</inkml:trace>
  <inkml:trace contextRef="#ctx0" brushRef="#br0" timeOffset="-14773.58">14870 14217 0,'0'0'0,"0"18"47,17 17-47,-17-17 16,0 52-1,0-35 1,0-17 0,35-18 15</inkml:trace>
  <inkml:trace contextRef="#ctx0" brushRef="#br0" timeOffset="-14557.14">14905 14076 0,'35'0'47,"0"0"-47,1 0 16,-19 0-1,1 17 1,-18 1 0</inkml:trace>
  <inkml:trace contextRef="#ctx0" brushRef="#br0" timeOffset="-14401.12">14940 14252 0,'35'0'15,"-17"0"-15,53 0 32,-36 0-17,0-17 1</inkml:trace>
  <inkml:trace contextRef="#ctx0" brushRef="#br0" timeOffset="-14097.11">15346 14129 0,'0'17'32,"0"36"-17,-18 18 1,18-36 0,0 18-1,0-88 16</inkml:trace>
  <inkml:trace contextRef="#ctx0" brushRef="#br0" timeOffset="-13896.87">15275 14093 0,'53'-17'31,"-35"17"-31,52 0 16,-34-35-16,-19 35 31,-17 17-15</inkml:trace>
  <inkml:trace contextRef="#ctx0" brushRef="#br0" timeOffset="-13733.19">15381 14164 0,'18'0'15,"17"-18"1,0 18-16,36 0 16,-53 0-1</inkml:trace>
  <inkml:trace contextRef="#ctx0" brushRef="#br0" timeOffset="-13622.53">15381 14288 0,'35'0'47,"18"-18"-31</inkml:trace>
  <inkml:trace contextRef="#ctx0" brushRef="#br0" timeOffset="-13288.47">15804 14111 0,'-17'0'15,"-18"-35"1,17 35-16,-35 0 31,53 17-15,0 19-1,0-1-15,71 36 32,-36-71-17,-18 53 1,-17-18-1,-35-18 1,0-17 0,17 0 15,18-17-31</inkml:trace>
  <inkml:trace contextRef="#ctx0" brushRef="#br0" timeOffset="-12922.17">16122 14146 0,'0'0'0,"0"-35"0,-18 35 31,1 0-31,-19 0 16,-34 35-1,70 1 1,0-1 0,35 18-1,0-18 1,18 0 0,-17 1 15,-72-36-31,1 35 31,0-35-31,-1 0 31,36-53-31</inkml:trace>
  <inkml:trace contextRef="#ctx0" brushRef="#br0" timeOffset="-12595.9">16387 14217 0,'-36'-35'32,"1"35"-17,17 0-15,-52 53 31,70 0-15,0-36 0,35-17-1,18 0 1,-18-17 0,-17-19-1,-18 1 1,0 17-16</inkml:trace>
  <inkml:trace contextRef="#ctx0" brushRef="#br0" timeOffset="-12388.41">16492 14129 0,'0'35'31,"18"71"-15,-18-88-16,0 34 31</inkml:trace>
  <inkml:trace contextRef="#ctx0" brushRef="#br0" timeOffset="-12047.23">16563 13970 0,'0'0'0,"18"0"32,52 0-17,-35 53-15,-35 53 31,0-71-31,-70 36 32,35-36-17,17-35 1,53 0 46,0 0-46,-17 0 0,0-35-1</inkml:trace>
  <inkml:trace contextRef="#ctx0" brushRef="#br0" timeOffset="-11854.27">16775 14058 0,'0'124'15,"0"-71"1,0 52 0,0-69-1,35-72 1,-35 19-1</inkml:trace>
  <inkml:trace contextRef="#ctx0" brushRef="#br0" timeOffset="-11654.27">16810 14111 0,'0'0'0,"18"0"62,-1 0-46,18 18 15,-35-1-15</inkml:trace>
  <inkml:trace contextRef="#ctx0" brushRef="#br0" timeOffset="-11495.27">16757 14235 0,'0'0'0,"0"17"31,18-17-31,52 0 32</inkml:trace>
  <inkml:trace contextRef="#ctx0" brushRef="#br0" timeOffset="-11320.27">16810 14376 0,'18'0'47,"-1"0"-31,18-18-1,1 18 1,-19-53 0,19 53-16</inkml:trace>
  <inkml:trace contextRef="#ctx0" brushRef="#br0" timeOffset="-10962.73">17145 14199 0,'-35'0'0,"70"0"0,-35-17 31,0-1-15,0 0 0,-18-17-1,1 35 1,-1 0 0,18 53 15,0-35 0,18-1-31,-18 19 31,0-19-31,-36 1 32,1-18-17,0 18 1,-18-18-16,-18 0 31</inkml:trace>
  <inkml:trace contextRef="#ctx0" brushRef="#br0" timeOffset="3668.32">8537 3228 0,'-17'0'16,"-1"0"47,18-53 15,0-18-78,18-52 0,-18 0 15,105-213 17,-69 231-32,34-107 31,-52 212-31,-18-35 31,35 35-15,0 176-1,1-105 1,-36 211 0,0-194-1,17 18 1,1-71-1,-18-70 1</inkml:trace>
  <inkml:trace contextRef="#ctx0" brushRef="#br0" timeOffset="3903.22">8696 2611 0,'18'-18'31,"70"-17"-15,-18 35 0,195-53-1,-89 0 1,-158 53-16</inkml:trace>
  <inkml:trace contextRef="#ctx0" brushRef="#br0" timeOffset="4111.71">9384 2434 0,'0'35'31,"0"1"-16,0 87 1,0-52 0,0 105-1,0-158 1,18 35 0</inkml:trace>
  <inkml:trace contextRef="#ctx0" brushRef="#br0" timeOffset="4638.41">9313 2311 0,'0'0'0,"0"-36"31,71-34-16,-18 70-15,123 0 32,-70 0-17,-71 35 1,-35-17 0,0 52-1,-53 1 1,-105 35-1,105-71 1,35-35 15,0 0 32,-17 0-48,0 0 1,17 0-16,1 0 16,-54 0-1,53 0 1,-17 0 0</inkml:trace>
  <inkml:trace contextRef="#ctx0" brushRef="#br0" timeOffset="4971.39">9948 2346 0,'0'18'32,"0"52"-17,-17 1-15,17-18 16,0 176-1,0-176 1,0 17 0,35-52-1</inkml:trace>
  <inkml:trace contextRef="#ctx0" brushRef="#br0" timeOffset="5303.75">9878 2364 0,'0'0'0,"0"-36"16,0 1 0,35 17-1,106 18 1,0 0-1,18 36 17,-141-19-32,17 89 31,-35-71-31,-88 36 31,35-71-31,-141 18 31,106-18-15,17 35 0</inkml:trace>
  <inkml:trace contextRef="#ctx0" brushRef="#br0" timeOffset="8618.84">10089 10319 0,'18'0'140,"0"0"-140,35 0 16,88 0 15,-53 0-15,18 0 15,-89 0-31,36 0 31,-35 0-31,-36 0 63,1-36-63,-19 36 15,-34-17 1,-18 17 0,-18-35-1,88 35 1,1 0 15,52 0-15,-18 0-1,19 0-15,87 0 32,-70 0-32,106-18 31,-124 18-16,36 0 1,-89 0 31,-17 0-47,-53 0 16,-18 0-1,18 0 16,70 0-31,-17 0 32,52 0-1,19 0-15,-1 0-1,-17 0 1,-18 18 343</inkml:trace>
  <inkml:trace contextRef="#ctx0" brushRef="#br0" timeOffset="10309.99">10195 14534 0,'-35'0'32,"35"-17"-17,18 17 32,17-35-47,18 35 16,229 0 31,-176 0-32,-18 17 1,-53-17-1,-17 18 1,-36-18 0,1 0-1,-71 0 1,-177-18 15,194 18-31,-70 0 16,71 0-1,34 0 17,72-17-17,87 17 1,-17-36 0,229 36-1,-282 0 1,35 0-1,-52 0 1,-89 36 0</inkml:trace>
  <inkml:trace contextRef="#ctx0" brushRef="#br0" timeOffset="-154657.94">14182 3316 0,'0'-18'141,"0"1"-16,0-1-78,-36 18-31,36-35-1,-17 35 32,17-18-31,-18 18 62,36 0 31,-18 36-93,35-36-16,-17 35 31,-18 0-15,17-35-1,-17 35 1,0-17 31,0 0 0,0-36 78,0 0-110,0 1 1,0-19-16,0 19 16,-17-36-1,17 35 1,-36 18-1,36-17 1,18 17 125,-18 17-141,18-17 15,-18 36 1,35-1 0,-35 0-16,18-35 15,-18 53 1,0-35 31,0-71 46,0 17-77,-18 19-16,18-1 16,-18-35-1,-17 18 1,35 53 125,35-1-141,-35 36 15,18-18 1,-18-17-1,18 35 1,-18-18 0,0-52 46,0-1-46,0 0-16,0 1 15,-18-71 17,18 70-32,0 0 15,0 71 63,0-35-62,0 35 0,0-36 15</inkml:trace>
  <inkml:trace contextRef="#ctx0" brushRef="#br0" timeOffset="-151481.19">14870 4551 0,'17'0'172,"1"-35"-47,17 17-109,-35-17-1,35 35 1,1-89 15,-36 54-31,17 0 16,1 35 15,-18 53 16,0-18-47,35 124 31,-35-106-15,0 0-16,0-36 16,-17-52 30</inkml:trace>
  <inkml:trace contextRef="#ctx0" brushRef="#br0" timeOffset="-149653.83">15169 4163 0,'-35'0'109,"18"0"-77,-1 0-17,0 0 1,-17 0-1,17 0 1,1 0 0,-19 0-1,1 0 1,0 0 0,17 0-1,1 0 1,-19 17-1,19 36-15,-36 0 32,35-17-17,0 16 1,18 1 0,-35 18 15,35-36-31,0 0 15,0 36 1,0-53 0,18 17-1,-1 0 1,19 0 0,-1 1-1,0-1 1,36 18-1,-36-35 17,0-18-32,54 0 31,-54 35-31,18-35 16,-18 0-1,18-18 1,0-17-1,17 17 1,-52 1 15,17-36-15,-17 35 0,0 0-1,17-17 1,-17 18-1,-18-1 1,0-17 0,0 17-1,0 0 1,0-17 0,0 17-1,0 1 1,0-1-1,-36-35 17,19 36-17,-1 17 1,0-18 0,-17-17-1,17 17 1,1 18-1,-18-18 1,17 1 15,0 17 1,18-35-32,-35 35 15,17 0 16,18-18-15,-17 18 0,-1 0-1,-17-18 1,17 18 0,1 0-1,-19 0 1,36-35-1,-17 35 1,-1 0 0,-35-18-1,-35 18 1</inkml:trace>
  <inkml:trace contextRef="#ctx0" brushRef="#br0" timeOffset="-68133.85">14376 10319 0,'17'0'750,"19"0"-719,-36 17-16,17-17 1,1 18 31,-18 0-16,18-18-15,-18 35-1,35-17 1,-35-1 0,17-17-1,1 36 1,-18-19 0,35-17 15,-35 18-31,18 17 15,17-17 17,-35-1-17,18-17 1,-18 36 0,0-19-1,18-17 1,-18 18-1,0 0 1,17 17 0,-17-18-1,0 1 1,0 17 0,35 1-1,-35-19 16,0 1-31,18 17 32,-18-17-32,0-1 31,0 1-31,0 17 31,18-17-15,-18 17 15,0 1-15,0-19-1,0 1 1,0-1 0,35-17-1,-35 36 1,0-19-16,0 1 31,0 17-15,0-17-1,18 0 1,-18 17 0,0 0-1,0-17 1,17 17-1,-17-17 1,0 17 0,0-17-1,36-18 1,-36 53 0,0-18-1,0-18 16,0 19-31,0 17 32,0-36-17,0 1 32,0 0-16,-18-18 63</inkml:trace>
  <inkml:trace contextRef="#ctx0" brushRef="#br0" timeOffset="-67627.41">14728 11748 0,'18'0'47,"0"0"-31,-18-18-16,88 18 31,-18 0 0,-52 0-15,17 0-1,-70 0 32</inkml:trace>
  <inkml:trace contextRef="#ctx0" brushRef="#br0" timeOffset="-65640.46">14781 11730 0,'0'35'47,"0"0"-31,18 1-1,-18-19-15,18 54 31,-18-53-31,35 17 16,-35 0 0,18-17-1,17-18 157,-35-36-156,17 36-16,-17-35 15,18 0 1,-18 17 0,35 18-1,-35-35 1,0 17 0,18 18-1,-18-17 1,18-19-1,-18 19 1,0-1 203,-18 18-219,-17 0 15,-1 0 1,-16-35 15,34 35 16,-17 0-16,17 0 1,53 0 108,-17 0-124,0 0 0,-1 0 15,-34 0 156,34 0-109,1 0-62,17 0-16,-17 0 16,17 0-1,0 0 1,1 0 0,-54 0 77,-17 0-77,17 0 15,18-35 204</inkml:trace>
  <inkml:trace contextRef="#ctx0" brushRef="#br0" timeOffset="-64950.46">15064 11730 0,'-18'18'78,"18"17"-62,-35-18 15,35 1-15,-18-18-1,18 35-15,0-52 110,0-19-95,0 19 1,0 52 47,0 0-48,0-17 1</inkml:trace>
  <inkml:trace contextRef="#ctx0" brushRef="#br0" timeOffset="-63363.62">15205 10830 0,'-18'0'16</inkml:trace>
  <inkml:trace contextRef="#ctx0" brushRef="#br0" timeOffset="-62718.07">15205 10795 0,'0'-18'94,"35"18"-94,-35-17 187</inkml:trace>
  <inkml:trace contextRef="#ctx0" brushRef="#br0" timeOffset="-59786.13">15222 10777 0,'0'-17'235,"18"17"-220,17 0 16,-17 0-15,0 0 0,17 0-1,-18 0 1,1 0 0,35 35 15,-35-17-16,-1-1 17,-17 19-32,36-36 15,-36 17 17,0 1-17,17-1 1,-17 19-1,0-19 1,0 1 0,0 17-1,-35-35 1,35 36 0,-18-36-1,1 17 1,-19 1-1,1-18 17,17 0-17,-17 0 1,18 0 0,-1 0-1,-17 0 16,35-18-15,0-17 0,0 17-1,0 1 17,17 17-17,19 0 16,-1 0-15,0 0-16,0 0 31,1 35-15,17-17 0,-36-18-1,1 17 1,17-17-1,-17 0 48,-18-17-63</inkml:trace>
  <inkml:trace contextRef="#ctx0" brushRef="#br0" timeOffset="-58386.27">15663 10707 0,'-35'0'16,"35"-18"-16,-18 18 47,1 0-32,17-17 1,-18 17 0,-35 0-1,36 0 1,-1 0 0,0 0-1,-17 0 1,17 0-1,1 0 1,-19 0 0,19 0 15,-1 0-31,1 0 16,-19 0-1,-34 0 16,70 35-31,-53 0 32,35-17-32,-17 35 31,17-18-15,-17-17-1,17 52 1,18-17-16,0 18 31,0-36 0,0 18-31,36 0 32,-19-18-32,36-17 31,-18-1-31,36 19 31,-36-36-31,36 35 31,-54-35-15,54 17 0,-53-17-16,-1 0 15,36 0 1,-17 0-1,34-35 17,1 0-1,-54 35-31,1-71 31,17 71-31,-35-35 0,18 0 31,-1-1-15,-17 19 0,0-18-16,0-1 31,0 1-15,0-18-1,0 18 16,-17 0-15,17-1 15,-35 36-31,17-35 32,-17 35-17,17-18 1,-17-17-1,17 35 1,0 0 0,-34 0-1,-1 0 1,-18 35 0,18 18-16</inkml:trace>
  <inkml:trace contextRef="#ctx0" brushRef="#br0" timeOffset="-38498.57">8943 3387 0,'0'0'0,"-18"0"32,1 0-1,70 0 110,-36-36-141,36 36 15,35 0 1,124-17-1,-106 17 1,17-36-16,142 36 31,-212 0-31,-18 0 16,-35 18 0</inkml:trace>
  <inkml:trace contextRef="#ctx0" brushRef="#br0" timeOffset="-33993.5">10283 10354 0,'36'0'94,"-1"0"-79,36 0 1,70 0 15,-71 0-15,-34 0-1,-1 0 1,-53 0 31,-35 0-47,-17 0 16,-18 0-1,17 0 1,0 0 15,54 0-31,34 0 31,36 0-15,18 0 0,-18 0-1,0 0 1</inkml:trace>
  <inkml:trace contextRef="#ctx0" brushRef="#br0" timeOffset="-25849.27">10231 14605 0,'-36'0'0,"36"18"16,-17-18-1,-19 0 17,54 0 61,0 0-93,-1 0 16,107 0 0,-107 0-1,54 0 17,-53 0-32,-36 0 62,-17 0-62,-1 0 16,-52 0-1,18 35-15,34-35 32,72 0-1,-1 0-16</inkml:trace>
  <inkml:trace contextRef="#ctx0" brushRef="#br0" timeOffset="-25113.62">10601 14570 0,'18'0'31,"-36"0"31,0 0-62,-17 17 16,-35-17 0,17 18-1,0-18 1,106 0 15,0-18-15,141-70 15,-142 53-31,54 17 31,-141 18 0,0 0-15,-53 71 0,52-36-16,-52-17 31,123-18 16</inkml:trace>
  <inkml:trace contextRef="#ctx0" brushRef="#br0" timeOffset="8277.31">14199 12171 0,'-35'0'156,"17"0"-124,1 0-1,-1 0-16,-17 0 1,0-35 15,17 35 1,18-18-17,-18 18 1,-17-35-1,17-1 17,18 19-17,-35 17-15,35-18 16,-18-17 15,1 17-31,17 1 16,-35 17-1,35-53 1,-18 35 15,0-17-15,18 17 0,-35 18-1,35-18 1,0-17-1,-18 18 1,18-1 0,-17-17-1,17 17 1,0 0 0,-36 18-1,36-17 1,0-19-1,-17 19 17,17-1-32,0-17 15,-18 17 1,18 1 15,-35-19-15,35 19-1,-18-1 1,18-17 0,0-1-1,0 19 1,-35-1 0,35-17-1,0 0 16,0-18-15,0 17-16,0-17 31,0 18-31,0 18 32,0-1-17,0-17 1,0 17-1,0 0 1,-18-17-16,18 17 31,0 1-15,-17-1 15,17-17-15,0 17 15,0 1-15,0-1 15,0-17 0,0 17 0,0 0-15,0-17 0,0 18 15,0-1-15,0 0 15,-36 18 109,19 0-124,-19 0 0,1 0-1,0 0 1,0 0 0,-1 0-1,54 0 48,0 0-48,17 0 1,-17 0 0,34 0-1,-34 0 1,53 0-1,-36 0 1,-35-35 93,0 17-93,-35 1 0,35-19-1,0 19 1,0-54 0,-36 71 62,19 36-63,-19 16 1,19-34-16,-36 0 16,35-18-1</inkml:trace>
  <inkml:trace contextRef="#ctx0" brushRef="#br0" timeOffset="9148.59">13000 11359 0,'18'0'94,"-1"0"-79,-17-17 1,35 17-16,-17 0 15,17 0 32,-52 70-31,-1-52 0,-52 17-1,87-35 63,18 0-62,1 18 0,-19 17-1,-17 0 1,0-17-16,0 0 15,-17 70 1,17-70-16,-36 17 31,1-35-31,-18 0 16,-17 0 0,70-18-1,-36-88 1,36 89-16</inkml:trace>
  <inkml:trace contextRef="#ctx0" brushRef="#br0" timeOffset="10350.25">13106 11289 0,'0'-18'31,"-18"1"16,18-1-16,-18 18-31,1-35 31,-18 35-31,17-18 16,0 18 15,18-35-31,-53 35 16,36 0-16,-1 0 31,0 0-15,-17 0-1,0 17 1,0 36 0,-1 0-1,-34 53 1,70-53-1,-36 70 1,36-87 0,18 34 15,-18-52-31,88 53 31,-52-36-31,52 53 31,-71-88-31,54 53 32,0-53-17,17 35 1,-53-35 0,36-17-1,-19-19 1,-16 36-16,34-70 15,1-18 32,-71 35-47,17-18 32,-17 53-32,0-35 15,0 18 1,0-35 15,-17 52-15,-1-35-1,18 0 1,-53 18 0,18 17-1,-18-17 1,18 35-1,17-18 1,-17 18 0,0-17 15,35-1-31,-53 18 31,17 0-31,1-35 31,-18 35-15,18 0 0,-18 0-1,-53 53 1,36-18-16</inkml:trace>
  <inkml:trace contextRef="#ctx0" brushRef="#br0" timeOffset="18975.29">12083 6315 0,'-18'0'140,"18"35"-108,0 0-17,0-17 1,-18-18-16,18 18 15,0 17 17,36-35 77,-19 0-93,1 0-1,-18 17 1,18-17-16,17 0 16,-18 0 46,-17-35-62,0 0 16,18-18-1,17 35 17,-35 54 14,0 34-46,-17 1 16,17-18 0,-36 0-1,36-36 1</inkml:trace>
  <inkml:trace contextRef="#ctx0" brushRef="#br0" timeOffset="20132.29">12277 6103 0,'0'-18'31,"-18"18"32,-35-35-48,35 35 16,1 0-15,-1 0 15,-17 0-15,0 0 0,-1 18-1,1-1 1,0 36-1,35-17 17,-35-19-17,17 19-15,-17-1 32,35 0-17,0 0-15,-36 1 16,36-1 15,0-17-15,18 34-1,0-34 1,-1 0 0,19 17-1,-19-17 1,18-18-1,1 17 1,-1 19 0,53-36 15,-53 0-31,-17 0 31,17 0-15,18-18-1,-17 18 1,-19-18 0,1-17-1,17-36 1,-17 71 0,-18-35-1,0-35 16,0 52-31,0-35 16,0 18 0,-36 0-1,1-1-15,-18 1 16,18 35 0,-88-53 15</inkml:trace>
  <inkml:trace contextRef="#ctx0" brushRef="#br0" timeOffset="79575.03">18415 12894 0,'-18'0'94,"18"18"-47,0 17-47,-35-17 16,35 17-16,0 88 31,0-70-16,0 0 1,0-35 0</inkml:trace>
  <inkml:trace contextRef="#ctx0" brushRef="#br0" timeOffset="80040.04">18362 12771 0,'0'0'0,"0"-18"31,18 18 0,17 18-15,-35 17-16,35 18 16,1-18-1,16 18 1,-34-18-16,0-35 31,-1-17-15,72-142 15,-89 88-31,52 1 0,-34 52 31,-18 89 1,0-1-17,0 36 1,0-35-1,18-71 1</inkml:trace>
  <inkml:trace contextRef="#ctx0" brushRef="#br0" timeOffset="80842.03">19350 12735 0,'-18'0'47,"18"-35"-31,-35 35-1,-71-18 17,71 18-17,-36 0 16,54 0-31,-19 53 0,19 35 32,17 54-32,0-19 31,17-123-31,124 18 31,-17-89-15,-53-17-1,-36-36 1,-70-34 0,-36 105-1,53 53-15</inkml:trace>
  <inkml:trace contextRef="#ctx0" brushRef="#br0" timeOffset="81127.03">19562 12629 0,'35'0'31,"-35"71"-15,17 17 0,-17-35-1,0 0 1,0-18 15</inkml:trace>
  <inkml:trace contextRef="#ctx0" brushRef="#br0" timeOffset="81437.03">19650 12488 0,'17'18'46,"-17"53"-46,36-1 16,-1 89 0,-17-71-1,17-35 1,-18-53-16,36-71 47,-53 18-47,0-123 31,0 106-31</inkml:trace>
  <inkml:trace contextRef="#ctx0" brushRef="#br0" timeOffset="82245.03">20391 12682 0,'-18'-35'94,"0"35"-79,-17 0 1,0 0 0,-1 0-1,19 0 1,-1 0-1,18 18 17,-17-18-17,-19 17 1,19-17 0,-1 18 15,-17 17-31,17 36 31,18-36-31,0 0 16,35 18-1,89 36 17,-89-89-17,53 0 1,-70 0-1,0-53 1,-18 0 0,0 17-1,-53 1 1,-18 35 15,106 0 16,-17 0-31,35 0-16,17 0 31,-52 0-31,35 0 16,-18 0-16</inkml:trace>
  <inkml:trace contextRef="#ctx0" brushRef="#br0" timeOffset="82588.2">20779 12806 0,'-18'0'47,"-35"0"-32,18 0 1,17 0-16,-35 53 31,36 17-31,34 1 32,19-53-17,52-18 1,70-89-1,-140 54 1,-18-18 0,-18 0-1,18 36 1</inkml:trace>
  <inkml:trace contextRef="#ctx0" brushRef="#br0" timeOffset="82921.27">21202 12753 0,'0'35'47,"0"0"-47,0 71 15,0 0 1,0-71 0,0-52 30,0-18-30</inkml:trace>
  <inkml:trace contextRef="#ctx0" brushRef="#br0" timeOffset="83255.84">21061 12700 0,'0'-18'0,"0"36"16,17-71-1,19 53 1,52 0 0,106 88-1,-159-52 1,53 34 15,-88-17-31,0 35 31,0-52-31,-70 16 32,35-52-32,-1 0 15,-34 0 1,-1 0 0,36-88-1,17 53-15</inkml:trace>
  <inkml:trace contextRef="#ctx0" brushRef="#br0" timeOffset="83612.01">21731 12735 0,'0'18'0,"0"0"16,0 70-1,0 35 17,0-87-32,0-19 15</inkml:trace>
  <inkml:trace contextRef="#ctx0" brushRef="#br0" timeOffset="84176.91">21678 12682 0,'0'-17'16,"18"17"-1,-18-36-15,70 36 16,19 0 0,-72 18-1,1 0 1,-18-1 0,0 19-1,-18-19 1,-105 19 15,70-19-15,88-17 31,-17 0-32,17 0 1,71 35-1,-53 54 1,-53-72 0,0 54-1,-18-36 1,-141 18 15,71 0-31,-71-53 31,54-18-15,34-35-16</inkml:trace>
  <inkml:trace contextRef="#ctx0" brushRef="#br0" timeOffset="91305.68">18009 15981 0,'36'0'62,"-36"35"32,0 0-79,0 1 1,0-19-16,-18 19 0,18-1 16,0 0-1,0 0 1,0 18 15,0-17-15,0-54 109,0-17-110,0-1-15,0 1 16,0-18 0,0-70-1,0 87 1,0-16 0,0 16-1,0-17 1,0 18-1,0 17 1,35 36 62,-35 17-62,18-17-16,17 53 15,-35-36 1,53 71 0,-53-71-1,18 0 1,-1 0 0,19-35 30,-36-17-30,0-1-16,17-88 31,19 36-31,-36 17 16,70-123 0,-70 140 15,0 54 16,35 52-47,1 89 31,-36-53-31,35 88 31,-17-194-31,-1 53 31,18-53-31,-35 35 16</inkml:trace>
  <inkml:trace contextRef="#ctx0" brushRef="#br0" timeOffset="99338.55">18080 16563 0,'18'0'234,"-18"18"-218,52-18-16,37 0 31,52 17 1,-106-17-17,0 0 1,1 0-1,-19 0 17,1 0 358,-18 18-374</inkml:trace>
  <inkml:trace contextRef="#ctx0" brushRef="#br0" timeOffset="101572.89">18662 15928 0,'0'-18'297,"0"-17"-282,0 17 1,18 18 31,-18-17-47,17 52 156,-17 18-156,35-18 16,-35 18-1,18 106 1,17-71 0,-35-53-1,0-88 48,0 18-63</inkml:trace>
  <inkml:trace contextRef="#ctx0" brushRef="#br0" timeOffset="101940.89">18732 15840 0,'-35'0'16,"53"0"15,17-36-15,0 36-1,36 0 1,0 0 0,-54 0-1,18 0 1,-17 0 15</inkml:trace>
  <inkml:trace contextRef="#ctx0" brushRef="#br0" timeOffset="102214.89">18768 16034 0,'17'0'47,"19"0"-47,17 0 0,35 0 15,-53 0 1,-17 0 15,-18 17 0</inkml:trace>
  <inkml:trace contextRef="#ctx0" brushRef="#br0" timeOffset="102407.89">18838 16210 0,'18'0'16,"-36"0"-16,36 0 31,53 0-15,17 0-16,-71 0 15,1 0 1,0 0-1</inkml:trace>
  <inkml:trace contextRef="#ctx0" brushRef="#br0" timeOffset="103286.89">18856 16616 0,'-18'0'16,"1"0"15,34 0 47,1 0-62,35-35-16,17 35 16,72-18 15,-125 18-16,-34 0 64,-19 0-79,1 0 15,17 0 1,-35 0-1,1 0 1,16 0 15,72 18 16,-1-18-31,0 0-16,18 0 31,-35 0-31,-1 0 16,19 0-1,-36-36 63</inkml:trace>
  <inkml:trace contextRef="#ctx0" brushRef="#br0" timeOffset="105134.34">14358 10072 0</inkml:trace>
  <inkml:trace contextRef="#ctx0" brushRef="#br0" timeOffset="105328.34">14446 10072 0,'0'0'0,"36"0"16,-19 0 0,1 0-1</inkml:trace>
  <inkml:trace contextRef="#ctx0" brushRef="#br0" timeOffset="105494.94">14640 10072 0,'0'0'0,"36"0"47</inkml:trace>
  <inkml:trace contextRef="#ctx0" brushRef="#br0" timeOffset="105635.89">14834 10107 0,'18'0'47</inkml:trace>
  <inkml:trace contextRef="#ctx0" brushRef="#br0" timeOffset="105794.89">15028 10160 0,'-17'0'0,"34"0"0,19 0 16,-1-18-1</inkml:trace>
  <inkml:trace contextRef="#ctx0" brushRef="#br0" timeOffset="105961.91">15275 10142 0,'18'0'31,"17"18"-15,-17-18-1</inkml:trace>
  <inkml:trace contextRef="#ctx0" brushRef="#br0" timeOffset="108243.1">19456 15857 0,'0'-17'47,"0"52"31,0 0-78,0 18 16,0-35-1,0 35 1,17-18-1,-17 53 17,36-88-32,-36 53 15,0-35 1</inkml:trace>
  <inkml:trace contextRef="#ctx0" brushRef="#br0" timeOffset="109013.61">19385 15946 0,'-35'-71'15,"35"53"1,0 1 0,18-19 15,-1 36-16,-17-35 1,35 35-16,54-17 31,-54 17-15,18 0 0,-18 0-1,53 17 1,-52 18-1,-36 18 17,17-53-32,-17 18 15,0 17 1,0 1 0,-35-1-1,-36-18 16,36-17-15,0 0 0,0 0-16,35 18 109,17-18-109,-17 53 16,53-18-1,-18-35-15,-17 18 32,0 0-32,-18 34 31</inkml:trace>
  <inkml:trace contextRef="#ctx0" brushRef="#br0" timeOffset="110356.28">19473 16492 0,'0'0'0,"36"0"171,-1 0-171,35 0 16,-34-35 0,-1 35-16,18 0 15,-18 0-15,0 0 16,-17 0-16,35 0 31,-53-18 688</inkml:trace>
  <inkml:trace contextRef="#ctx0" brushRef="#br0" timeOffset="111001.33">20197 15928 0,'0'35'156,"0"-17"-140,0 52-1,0-34 1,0 17-16,0-1 15,0-34 1,0-36 47,0-17-48,0 18-15</inkml:trace>
  <inkml:trace contextRef="#ctx0" brushRef="#br0" timeOffset="111400.87">20161 15893 0,'36'17'78,"-19"-17"-78,1 53 15,35 18 1,17 35 15,-34-71-31,-1-35 16,0-18 15,53-158-15,-88 105-1,36 18-15,-36-17 16,17 52 0,-17 1-1,0 52 16</inkml:trace>
  <inkml:trace contextRef="#ctx0" brushRef="#br0" timeOffset="112284.89">20179 16528 0,'0'0'0,"35"0"188,36-18-172,-18 18-16,0 0 15,17-35-15,1 35 16,35 0-1,-71 0 17,-35-36 61</inkml:trace>
  <inkml:trace contextRef="#ctx0" brushRef="#br0" timeOffset="122043.7">18256 16633 0,'36'0'219,"-1"-35"-204,-18 35 1,19 0 0,-1 0-1,18 0 1,0 0 15,0 0-15,-18 0-1,0 0 1,-17 0 0,35 0-1,-53-17 1,17 17-1,1 0 1,17 0 0,1 0 15,-19 0-31,-17-18 0,18 18 16,35 0 15,-18 0 0,-17 0-15,17 0-1,0 0 1,-17-35 0,0 35-1,17 0 16,-17 0-15,17 0 0,0 0-1,0 0 1,18-18 0,-35 18-1,0 0 1,-1 0-1,19 0 1,-1-35 0,-18 35-1,1 0 1,17 0 0,-17 0-1,0 0 1,17-18 15,-17 18-31,-1 0 16,18-35-1,-17 35 1,0 0 0,17 0-1,0-18 1,-17 18-1,0 0 1,-1 0 15,18-17-15,-17 17 0,0 0-1,17 0 1,0 0-1,1 0 1,34 0 15,-35 0-31,1 0 16,-19 0 0,1 0 15,0 0-16,17 17 1,-17-17 0,-1 0-1,18 0 1,-17 0 0,17 35-1,18-35 1,-17 0-16,-36 18 15,35-18 1,0 0 0,36 0-1,-54 0 1,-17 18 0,36-18 15,-19 0-16,1 0 1,17 0 0,-35-36 77,0 19-77</inkml:trace>
  <inkml:trace contextRef="#ctx0" brushRef="#br0" timeOffset="124629.78">18133 17074 0,'0'36'125,"-18"-19"-110,18 54 1,0 17 15,0-17 1,0-54-17,0-70 48,0 18-48,0 0-15,0 0 16,18-124 15,-18 141-31,0 1 16,35-36 15,-35 70 16,18 19-47,-18-1 16,35 71-1,-17-71 1,-18-17-1,35 17 1,-17-35 0,-18-18-1,105-141 1,-87 54 0,17 87 15,-35 36 0,0 70-15,0 53-1,0-88 1,-17 35 0,34-88-1,-17-18 1</inkml:trace>
  <inkml:trace contextRef="#ctx0" brushRef="#br0" timeOffset="124974.78">18750 17057 0,'-18'35'32,"18"-17"-32,0 17 15,0 0 1,-17 106-1,17-123 1,0 0 0,0-54 15,0-17-15</inkml:trace>
  <inkml:trace contextRef="#ctx0" brushRef="#br0" timeOffset="125251.79">18662 17004 0,'53'0'31,"-18"0"-15,-17 0 0,-1 0-16,54 0 31,-53 0-15</inkml:trace>
  <inkml:trace contextRef="#ctx0" brushRef="#br0" timeOffset="125440.78">18697 17127 0,'0'0'16,"53"0"-1,-18 0 1,54 0-1,-72 18 32</inkml:trace>
  <inkml:trace contextRef="#ctx0" brushRef="#br0" timeOffset="125581.78">18750 17357 0,'35'0'31,"-70"0"-31,106 0 0,-1 0 31,-52-36-31,0 36 16</inkml:trace>
  <inkml:trace contextRef="#ctx0" brushRef="#br0" timeOffset="126519.78">19385 17357 0,'0'-18'47,"53"-70"-16,18-177 1,-1 142-17,-52 123 1,-18-35-1,0 52 1,0 195 0,0-142-1,0 107 1,35-107 0,-35-52 15</inkml:trace>
  <inkml:trace contextRef="#ctx0" brushRef="#br0" timeOffset="126772.78">19456 17216 0,'0'-36'0,"35"36"16,36 0 0,140-35 15,-158 35-31,88-18 31,-106 18-31,-17 0 16</inkml:trace>
  <inkml:trace contextRef="#ctx0" brushRef="#br0" timeOffset="127004.78">20091 17074 0,'0'106'32,"0"-70"-32,0 69 15,0-52 17,0-88-17</inkml:trace>
  <inkml:trace contextRef="#ctx0" brushRef="#br0" timeOffset="127310.78">20055 17004 0,'0'0'0,"18"0"15,17 35 1,18 53-1,35 71 1,-70-141 0,35 17 15,18-70-31,-19-124 31,-34 106-31,-18-35 16,0 53-1,0 17-15</inkml:trace>
  <inkml:trace contextRef="#ctx0" brushRef="#br0" timeOffset="128910.78">19526 16492 0,'-17'0'16,"-1"0"0,36 0 93,17 0-93,0 0-1,0 0-15,89-17 16,-106 17 0,17 0-1,-70 0 32,-1 0-31,1 0-16,-53 0 15,35 0 17,0 0-32,53 35 46,35-35-30,1 0 0,-19 0-16,107 18 15,-89-18 1,18 0 0,-71 0 15,-17 0-16,-71 35 1,36-35 0,52 0-1,36 0 48,17 0-48,-18 0 1,36 0 0,-35 0-1,-53 0 17,17 0-17,0 0 1,18 35 15</inkml:trace>
  <inkml:trace contextRef="#ctx0" brushRef="#br0" timeOffset="130140.3">19526 17533 0,'-17'0'78,"-19"0"-63,19 0 17,-1 0-17,36 0 63,-1 0-78,19 0 16,-19 0-16,36 0 16,-18 0 15,1 0-31,-54 0 62,-17 0-62,17 0 16,-35 0 0,18 0-1,17 0-15,-35 0 16,71 0 46,17 0-62,1 0 16,-1 0-16,71 0 31,-89 0-31,1 0 32,-124 0-1,53 0-16,-70 0 1,105 0-16,36 0 47,17 0-31,18-18-1,-18 18-15</inkml:trace>
  <inkml:trace contextRef="#ctx0" brushRef="#br0" timeOffset="136893.83">23671 15275 0,'0'36'125,"0"16"-110,0 90 1,0-72 0,0 36 15,0-53-31,36-53 156,-1 0-156,0 0 16,18 0-16,35-18 31,-70 18-31,17 0 31,-17-35-15</inkml:trace>
  <inkml:trace contextRef="#ctx0" brushRef="#br0" timeOffset="137294.25">24359 15752 0,'0'-18'0,"-17"18"15</inkml:trace>
  <inkml:trace contextRef="#ctx0" brushRef="#br0" timeOffset="137759.76">24271 15716 0,'0'0'16,"0"-35"78,18 0-79,-18-1-15,106-105 32,-53 71-32,-1-89 15,1 36 17,-17 123-32,-36 52 62,35 19-62,-35 17 16,0 71-1,0-36 1,0-105 0,0 17-1,0-52 1</inkml:trace>
  <inkml:trace contextRef="#ctx0" brushRef="#br0" timeOffset="137977.76">24412 15469 0,'53'0'31,"71"0"-15,-54 0-1,-35-35 1,71 0 0,-70 35-16</inkml:trace>
  <inkml:trace contextRef="#ctx0" brushRef="#br0" timeOffset="138243.76">25012 15293 0,'0'35'31,"0"18"-15,0 53 0,0-53-1,0 17 1,0-87 0,0-36-1</inkml:trace>
  <inkml:trace contextRef="#ctx0" brushRef="#br0" timeOffset="138618.76">25030 15240 0,'0'35'16,"-36"-70"-16,72 35 0,16 106 31,-34-18-16,17-53 1,-17-35-16,17 36 16,1-36-1,17-36 1,52-87 15,-69 88-31,17-18 16,-53 106 15,0 35-15,0 88-1,0-141 1,35-35 15</inkml:trace>
  <inkml:trace contextRef="#ctx0" brushRef="#br0" timeOffset="138961.76">25770 15293 0,'0'18'16,"0"17"-16,0 53 31,36 18-16,-36-36 1,17-52 0,19-53-1,-36 0 1</inkml:trace>
  <inkml:trace contextRef="#ctx0" brushRef="#br0" timeOffset="139284.76">25753 15222 0,'35'-35'32,"0"35"-32,71 0 31,53 18-16,-89 17 1,-52-17 0,-18 17-1,-18 35 1,-70-52 0,-18 17-1,54-35-15,-37-17 16,54 17-16</inkml:trace>
  <inkml:trace contextRef="#ctx0" brushRef="#br0" timeOffset="140998.73">23724 15875 0,'18'0'203,"0"0"-187,34 0-16,19-35 16,35 35-16,-53 0 15,-18 0-15,0 0 16,-17 0-16,0 0 31,-18-36 297</inkml:trace>
  <inkml:trace contextRef="#ctx0" brushRef="#br0" timeOffset="142195.27">24589 15857 0,'-18'0'16,"-17"0"15,17 0 0,0 0 1,1 0-17,17 18 17,-35-18-32,17 0 31,0 0 0,-17 0 16,70 0 62,1-18-93,-1 18-16,35 0 16,1 0-1,-1 0 16,-70-17 376,18 17-392</inkml:trace>
  <inkml:trace contextRef="#ctx0" brushRef="#br0" timeOffset="143655.78">25224 15857 0,'0'0'0,"-18"0"47,0 0-31,1 0 15,-19 0-15,19 0-1,-1 0 1,-17 0 0,17 0-1,53 0 79,1 0-78,-1 0-16,89 0 15,70-35 16,-159 35-31,0 0 32,-35-18 796,35 18-813</inkml:trace>
  <inkml:trace contextRef="#ctx0" brushRef="#br0" timeOffset="144341.85">25894 15857 0,'-18'0'16,"1"0"15,-1 0-15,-17 0 15,17 0 16,71-35 31,0 35-78,-18 0 0,0-18 15,71 18 17,-70 0-32,52 0 15,-71 0 1,19 0 0,-54 0 77,-17 0-77</inkml:trace>
  <inkml:trace contextRef="#ctx0" brushRef="#br0" timeOffset="147414.82">25259 15875 0</inkml:trace>
  <inkml:trace contextRef="#ctx0" brushRef="#br0" timeOffset="148179.06">24606 15840 0,'-17'0'31,"17"-18"16</inkml:trace>
  <inkml:trace contextRef="#ctx0" brushRef="#br0" timeOffset="148878.95">24024 15822 0,'-17'0'0</inkml:trace>
  <inkml:trace contextRef="#ctx0" brushRef="#br0" timeOffset="151779.73">23760 16263 0,'35'0'62,"-35"18"-31,0 35-31,53 70 32,-36-35-17,19-35 1,-36-35 0,17-53 30,-17-18-30,0 0-16,36-53 16,-19 35-1,1 54 1,-18 34 15,35 36-31,-35 0 16,0 0-16,0 18 31,0-54-15,18-17-1,17-53 1,0-17 0,1-1-1,-19 18 1,1 18-16</inkml:trace>
  <inkml:trace contextRef="#ctx0" brushRef="#br0" timeOffset="152191.73">24395 16563 0,'17'-35'31,"-17"-1"-16,106-105 1,-88-18 0,35 107-1,-53 140 32,0 0-31,0 124-1,17-159 1,-17-18 0</inkml:trace>
  <inkml:trace contextRef="#ctx0" brushRef="#br0" timeOffset="152375.24">24395 16422 0,'35'0'15,"18"0"-15,35 0 16,18-35 0,-53 17-1</inkml:trace>
  <inkml:trace contextRef="#ctx0" brushRef="#br0" timeOffset="152924.81">24924 16351 0,'0'18'31,"0"0"-15,0 17-16,0 18 15,0-36 1,0-34 15,0-19-31,35-105 31,-35 106-15,0 17 0,18 18-16,-18 36 31,35 70-15,-17-36-1,17-52 1,18-54-1,17-105 1,-52 88-16,17 18 16,-17 0-1,17 123 17,-35 18-17,0-53 16,0-36-15</inkml:trace>
  <inkml:trace contextRef="#ctx0" brushRef="#br0" timeOffset="153181.8">25665 16245 0,'0'124'32,"0"-89"-32,35 53 15,-35-70 1,0-53 15</inkml:trace>
  <inkml:trace contextRef="#ctx0" brushRef="#br0" timeOffset="153499.8">25665 16140 0,'17'0'16,"-17"-18"-16,106 18 31,-35 0-15,17 18-1,-53-18-15,-17 17 31,-18 1-15,0 17-16,-88 53 16,-36-17-1,-52-36 1,35-35 0,70-17-16</inkml:trace>
  <inkml:trace contextRef="#ctx0" brushRef="#br0" timeOffset="154076.38">23812 16969 0,'0'0'0,"0"-18"0,36 18 15,-1 0 1,0 0-16,18-18 15,141-17 17,-123 17-17</inkml:trace>
  <inkml:trace contextRef="#ctx0" brushRef="#br0" timeOffset="154777.94">24430 16880 0,'18'0'16,"-1"0"-1,18 0-15,1 0 16,17-35-16,88 18 31,-106 17-15</inkml:trace>
  <inkml:trace contextRef="#ctx0" brushRef="#br0" timeOffset="157679.64">24977 16722 0,'0'17'0,"17"-17"93,36 0-93,-35 0 16,-1 0-16,1 0 16,17 0-16,1 0 15,-19 0 16,-17-17-31</inkml:trace>
  <inkml:trace contextRef="#ctx0" brushRef="#br0" timeOffset="158397.64">25718 16616 0,'35'0'31,"18"0"-31,105-18 31,248-105-15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04T17:49:53.03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11395 7161 0,'0'0'0,"0"-35"31,-18 35-31,18-18 16,-18 18 46,18-17-31,0-18 1,36 35-17,-36-18 1,17 18-16,19 0 31,-19 0-15,-17 70-1,0-52 1,0 0-16,0 17 16,18-17 15,17-1-16,-70 89 17</inkml:trace>
  <inkml:trace contextRef="#ctx0" brushRef="#br0" timeOffset="2334.09">6597 8855 0,'0'0'15,"0"-36"-15,0 1 16,0 18 0,0-1-1,0-17 16,0 52 32,0 1-47,0 0-16,-18 17 31,18 0-31,0 0 15,18-17 1,0-18-16,35 35 16,-36-35-1,18 0 17,-35 53-17,0 53 1</inkml:trace>
  <inkml:trace contextRef="#ctx0" brushRef="#br0" timeOffset="6188.02">4145 12435 0</inkml:trace>
  <inkml:trace contextRef="#ctx0" brushRef="#br0" timeOffset="6368.02">4145 12435 0</inkml:trace>
  <inkml:trace contextRef="#ctx0" brushRef="#br0" timeOffset="6514.03">4269 12453 0,'17'0'15,"36"0"1,-35 0 0</inkml:trace>
  <inkml:trace contextRef="#ctx0" brushRef="#br0" timeOffset="6646.03">4621 12453 0,'18'0'31</inkml:trace>
  <inkml:trace contextRef="#ctx0" brushRef="#br0" timeOffset="7091.03">5398 12365 0,'0'0'0,"35"0"32,-18 0-32,1 0 15,17 0 1</inkml:trace>
  <inkml:trace contextRef="#ctx0" brushRef="#br0" timeOffset="7582.6">5062 12418 0,'0'0'0,"-35"-18"16,0 18-16,17 0 15,1 0 17,-1 0-1</inkml:trace>
  <inkml:trace contextRef="#ctx0" brushRef="#br0" timeOffset="8449.07">4463 14129 0,'0'0'0,"-18"0"0,18-18 0,35 18 79,-17 0-79,0 18 15</inkml:trace>
  <inkml:trace contextRef="#ctx0" brushRef="#br0" timeOffset="8590.07">4780 14129 0,'0'0'0,"71"0"31,-1-18-15,-34 18-1,52 0 1</inkml:trace>
  <inkml:trace contextRef="#ctx0" brushRef="#br0" timeOffset="8732.07">5521 14111 0,'0'0'0,"35"0"0,18 0 31,-18 0-31</inkml:trace>
  <inkml:trace contextRef="#ctx0" brushRef="#br0" timeOffset="8926.6">6138 14111 0,'71'-35'16,"-1"35"15,-34 0-31,122 0 32,-105 0-32</inkml:trace>
  <inkml:trace contextRef="#ctx0" brushRef="#br0" timeOffset="9065.15">6809 14111 0,'53'0'32,"-36"0"-17,18 35 17,-35 18-17</inkml:trace>
  <inkml:trace contextRef="#ctx0" brushRef="#br0" timeOffset="9784.18">4286 15946 0,'0'0'0,"-17"0"0,17-18 16,17 18 46,19 0-46</inkml:trace>
  <inkml:trace contextRef="#ctx0" brushRef="#br0" timeOffset="9923.74">4498 15928 0,'0'0'15,"18"0"-15,-1-18 16,18 18 15,18 0-31</inkml:trace>
  <inkml:trace contextRef="#ctx0" brushRef="#br0" timeOffset="10066.74">5080 15910 0,'53'0'31,"-35"-35"-31,17 35 16,0 0-16,18 0 0</inkml:trace>
  <inkml:trace contextRef="#ctx0" brushRef="#br0" timeOffset="10200.74">6315 15893 0,'0'0'0,"53"0"16,0 0-1,-36 35-15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04T17:50:24.00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6121 3246 0,'0'0'0,"17"0"219,19 0-204,17 0 1,-36 0-1,1 0-15,-1 0 0,19 0 16,34 35 0,1-35 31,-36 17-32,-17-17 1,-1 0-16,19 0 15,-19 0 1,1 18 0,0-18-1,52 35 17,18-17-1,-35-18-31,0 0 31,18 35-31,35-35 31,-54 0-15,1 0-16,36 0 16,-19 0-1,36 0 1,-53 18-1,70-18 1,-34 0 0,34 0-1,-17 0 1,53 0 0,-106 0-1,105 0 1,-52-35-1,0 35 17,-18 0-17,89-36 1,17 19 0,53 17-1,-195 0 1,54 0-1,35 0 1,0-36 0,-88 36-1,265-35 17,-248 35-32,89-35 31,-124 35-31,54 0 31,-72 0 47,1 0-62,0 0-1</inkml:trace>
  <inkml:trace contextRef="#ctx0" brushRef="#br0" timeOffset="3538.25">11765 5786 0,'18'0'172,"-1"0"-156,1 0-1,17 0 1,-17 0 15,70 35 0,-53-35-15,36 0 0,-53 0-1,87 17 1,-69-17-1,-19 0 1,19 0-16,-19 0 16,19 0-1,69 0 17,-52 0-17,-35 0-15,17 0 31,1 0-15,69 0 0,-16 0 15,-19 0 0,-52 0-31,35 0 16,0 0-1,-36 0-15,36 0 16,71 0 15,-89 0-31,18 0 16,53 0 15,-89 0-15,71 0-1,-17 0 1,70 0 0,0 0-1,-35 0 1,35 0 0,89 0-1,-107 0 1,18 0-1,124-35 17,-160 35-32,160-35 31,-124 35-15,-35-35-16,18 17 31,-19 18-16,-16 0 1,69-35 0,-52 35-1,0 0 1,0-18 0,-71 18-16,36 0 15,52 0 16,-88 0-31,54 35 16,-54 71 0</inkml:trace>
  <inkml:trace contextRef="#ctx0" brushRef="#br0" timeOffset="10721.28">16087 7144 0,'17'-18'110,"19"18"-95,-19 0 17,54-18-1,-1 18-16,1 0 1,-53 0 0,140-35 15,-105 35-31,53-17 16,-35 17-1,52 0 16,-105 0-31,52 0 32,-52 0-17,52 0 1,-52 0 0,53 0-1,-54 0-15,19 0 16,34 0-1,1 0 1,34 0 15,-69 0-31,87 0 32,-87 0-32,52 0 15,-53 0 1,36 0 15,-54 0-15,54 0-1,-18 0 1,35 0 0,-53 0-1,71 0 1,-71 0-1,89 17 17,-89-17-32,88 0 31,-52 0-31,35 35 31,-53-35-31,17 0 16,-17 0-1,106 18 17,-124-18-17,89 35 1,-89-35 0,71 0-1,-18 18 1,0-18-1,-52 0 1,52 0 15,-53 0-31,18 0 32,-18 0-32,71 0 31,-35 0-31,34 0 31,1 0-15,35 0-1,-105 0 1,105 0 0,-88 0-1,53 0 1,-71 0-1,88-35 1,-17 35 0,35 0 15,-88 0-31,106 0 31,-53 0-31,35-18 31,-88 18-15,123 0 0,-52 0-1,52 0 1,-105 0 0,105-35-1,-70 35 1,52 0-1,-105 0 1,141 0 15,-141 0-31,247 0 32,-229 0-32,88 0 31,-107 0-16,160 0 1,-159 0 0,141 0-1,-141 0 1,106 0 0,-71 0-1,-35 0 1,-18 0-1,36 0 17,52 17-1,-105 1-31,17-18 16</inkml:trace>
  <inkml:trace contextRef="#ctx0" brushRef="#br0" timeOffset="14741.36">25718 7267 0,'17'0'63,"1"0"15,17 0-62,0 0-1,1 0 1,-1 0 15,88 0 0,-87 0-15,17 0 0,-1 0-1,54 0 1,-53 0-1,-18 0 1,18 0 0,0 0 15,0 0-31,18 0 31,-54 0-31,54 0 31,-36 0-15,1 0-16,87 0 16,-88 0-1,71 0 1,-35 0 0,17 0-1,-53 0-15,0 0 16,71 0 15,-53 0-31,53 0 16,17 0-1,36-17 17,-106 17-32,106 0 31,-71 0-16,36 0 1,-89 0 0,106-18-1,-123 18 1,70 0 0,-35 0-1,35 0 1,-70 0-1,52 0 17,-35-18-17,-17 18 1,0 0 31,17 0-32,-17 0 1,-1 0 15,18 0 16,-17 0 109,-18-35 688,0 17-688,0 1 173,0-1-267,0-17 32,-123 105 140,-54 19-218</inkml:trace>
  <inkml:trace contextRef="#ctx0" brushRef="#br0" timeOffset="28506.21">11871 10178 0,'-18'0'0,"-17"0"32,17 0-17,1 0 1,34 0 140,36 0-140,-17 17-1,-19-17-15,1 0 16,17 0-16,0 0 16,36 0 15,-53 0-31,52 0 31,-17 18-31,0-18 31,35 18-15,36-18 0,-107 0-1,72 0 1,-54 0-1,18 0 1,0 0 0,0 0 15,-18 0-31,-18 35 31,19-35-31,-1 0 31,18 0-31,18 0 32,-19 0-17,1 0 1,-17 0 0,-1 0-1,0 0-15,-17 0 16,52 0-1,-52 0 1,88 0 15,-89 0-31,54 0 32,-36 0-32,18 0 31,-18 0-31,18 0 31,71 0 0,-106 0-15,52 0 0,-35 0-1,54 0 1,-19 0-1,36 0 1,-71 0 0,71 0 15,-88 0-31,-1 0 0,54 0 31,17 0 0,-35-18-31,18 18 32,-54 0-17,54 0 1,-54 0 0,54 0-1,-18 0 1,-18 0-1,0 0 1,36 0 15,-53 0-15,17 0 0,-17 0-16,-1 0 31,1 0-31,17 0 31,-17 0 0,-54 0 47,19 0-62,-1 0 0,1 0-1,-19 0 1,36-17 0,-53 17-1,0 0 1,0 0-1,18 0-15,-35 0 32,34 0-32,-17 0 15,18 0 1,0 0 0,-36 0-1,18 0 1,18 0-1,0 0 1,0 0 15,-1 0-31,-52-18 32,71 18-32,-89 0 31,70 0-31,-69 0 31,69 0-15,-52 0-1,53 0 1,-106 0 0,105 0-1,-34 18 1,35-18-1,-18 0 17,17 0-32,-17 0 15,18 0 1,-71 0 15,89 0-31,-71 0 31,52 0-31,-70 0 32,1 0-1,87 0-15,-53 35-1,54-35 1,-71 0 15,52 0-31,19 0 31,-19 0-31,-17 0 16,18 0 0,-35 0 15,52 0-31,-53 0 31,1 0-15,-54 0-1,89 0 1,-53 0 0,70 0-1,1 0-15,-36 0 31,17 0-31,19 0 32,52 0 108,0 0-140,-17 0 16,0 0-16,17 0 16,53 0-1,-17 0 1,70 0-1,-53 0 1,35-18 15,-87 18-31,70 0 32,-89 0-32,54 0 15,-18 0 16,17 0-15,-52-17 0,52 17-1,-34 0 1,52 0 0,-53 0-1,53 0 1,-35 0-1,18 0 17,-54 0-32,54 0 15,-18 0 1,0 0 15,-18 0-31,18 0 31,-18 0-15,54 0 0,-72 0-1,36 0 1,0 0 0,35 0-1,-35 0 1,18 0-1,-54 0 1,72 0 15,-72-36-31,36 36 32,-18 0-32,1 0 31,-1 0-31,0 0 31,-17 0-15,-1 0-1,19 0 1,17 0-16,-36 0 16,19 0-1,69 0 16,-87 0-31,70 0 16,-35 0 0,18 0 15,-54 0-31,72 0 31,-54 0-31,18 0 31,-18 0-15,36 18 0,-54-18-1,18 0 17,-70 0 30,0 0-46,17 0-1,1 0-15,-36 0 32,17 0-32,54-18 46</inkml:trace>
  <inkml:trace contextRef="#ctx0" brushRef="#br0" timeOffset="31190.33">20496 10354 0,'18'0'31,"17"0"-15,18 35 15,71-35 1,-54 0-17,-34 0-15,52 0 16,18 18 15,-71-18-31,53 0 31,-70 0-31,17 35 32,-53-35-1,-17 0-16,-71-17 1,53 17 0,-229 0-1,159 0 1,-124 0 0,158 0-1,54 0 16,0 0-31,53 0 32,87 0-1,-34 0-31,123 0 31,53 0-15,-35-36-1,-36 36 1,-88 0 0,-70 0-1,-1 0 1,-34 0 15,-19 0-15,-34 0-16,-36 0 0,-194 18 31,230-18-31,-71 0 16,88 0-1,106 35 32,0-35-31,35 0-1,317-53 1,-193 53 0,-18-35-1,-159 35 1,18 0 0,-70 0 30,-19 0-46,-17 0 16,1 0-16,-1 0 16,0 0-16,-36 35 15,72-35 17,-18 0-17,193 36 16,19-36-15,123-53 0,-195 53-1,160-36 1,-159 36 0,-36 0-1,-105 0 32,-35 0-47,-389 18 31,335-18-31,-158 35 32,229-35-17,0 0-15,36 0 16,70 0 15,0 0-15,123-17-1,-70 17-15,0-36 16,246 1 15,-281 35-31,0 0 16,-160-35 31,1 35-47,-212 88 31</inkml:trace>
  <inkml:trace contextRef="#ctx0" brushRef="#br0" timeOffset="41313.67">11430 17074 0,'-18'0'62,"36"0"32,17 0-79,1 0 1,-19 0-16,1 0 0,-1 0 16,54 0-1,35-35 32,-53 35-31,-36 0-1,19 0 1,-19 0 15,1-17-15,17 17 0,-17 0 15,-18-18 94,0-17-110,-18 17 1,18 0 0,-17-17-1,17 17 1,-18 18 0,18 36 62,0 17-78,0-18 15,0 0 1,0 18 0,0-18-1,0-17 1,0-36 78,0 1-79,0-19 1,0-34-16,0-71 31,0 106-31,0-1 31,18 19-15,17 34 46,-35 19-46,35-19 0,-35 1-16,88 70 15,-88-70 1,36-1-16,17 36 16,-1 0-1,-16-18 1,-19-17 15,-52-18 47,0 18-62,17-18-16,1 0 15,-36 35 1,0-17 15,35-18-15,0 0 31,1 0-32,17-18 1,0-35 0,0-53-1,0 71 1,0-53 0,0 35-1,0 70 141,0 1-124,35-18-1</inkml:trace>
  <inkml:trace contextRef="#ctx0" brushRef="#br0" timeOffset="43027.18">13018 17039 0,'17'18'62,"-17"-1"-46,18-17-16,-18 36 15</inkml:trace>
  <inkml:trace contextRef="#ctx0" brushRef="#br0" timeOffset="43187.18">13159 17180 0,'17'0'47,"-17"18"-31,18-18-16,17 18 31</inkml:trace>
  <inkml:trace contextRef="#ctx0" brushRef="#br0" timeOffset="43345.72">13370 17357 0,'36'0'15,"-1"0"1,18 35 0</inkml:trace>
  <inkml:trace contextRef="#ctx0" brushRef="#br0" timeOffset="43527.42">13652 17498 0,'18'0'31,"17"0"-15,1 0-1,34 0 1,-52 0-16</inkml:trace>
  <inkml:trace contextRef="#ctx0" brushRef="#br0" timeOffset="43697.85">13952 17568 0,'18'0'16,"17"0"-1,-17 0 1,17 0 0,36 0 15,-36 0-31</inkml:trace>
  <inkml:trace contextRef="#ctx0" brushRef="#br0" timeOffset="43894.84">14305 17674 0,'18'0'31,"-1"0"-15,36 0-1,-17 35 1,-19-17-1,19 17 1</inkml:trace>
  <inkml:trace contextRef="#ctx0" brushRef="#br0" timeOffset="44052.84">14552 17886 0,'18'0'46,"-1"0"-30,19 35 0</inkml:trace>
  <inkml:trace contextRef="#ctx0" brushRef="#br0" timeOffset="44343.36">14887 18168 0,'18'18'32</inkml:trace>
  <inkml:trace contextRef="#ctx0" brushRef="#br0" timeOffset="45178.92">15011 18292 0,'-18'-18'47,"0"18"-31</inkml:trace>
  <inkml:trace contextRef="#ctx0" brushRef="#br0" timeOffset="45328.82">14958 18221 0,'-53'-53'32,"18"35"-17,17 18 1,-17 0 0</inkml:trace>
  <inkml:trace contextRef="#ctx0" brushRef="#br0" timeOffset="45663.15">14499 17903 0,'0'0'0,"-70"-70"31,34 52-15,19 18 0</inkml:trace>
  <inkml:trace contextRef="#ctx0" brushRef="#br0" timeOffset="45818.44">14323 17745 0,'0'0'0,"-53"0"16,35 0-1,1 0-15</inkml:trace>
  <inkml:trace contextRef="#ctx0" brushRef="#br0" timeOffset="67574.14">22207 14464 0,'0'-18'31,"-35"18"-15,17 0 62,18 18-62,-17-18-16,-124 106 31,35-18 0,53-35-15,35-18-1,1 18 1</inkml:trace>
  <inkml:trace contextRef="#ctx0" brushRef="#br0" timeOffset="68069.14">21678 14623 0,'0'0'0,"0"53"47,0-18-47,0 0 16,0 0-16,0 1 15,0-1-15,0-17 16,0 52 0,0 36 15</inkml:trace>
  <inkml:trace contextRef="#ctx0" brushRef="#br0" timeOffset="68685.78">21661 14711 0,'-18'0'16,"-17"0"0,-1 17-1,19 1 1,-19 17-16,19 1 15,-18-1-15,-36 71 32,36-53-1,35-36-15,0 1-1,17 17 1,36-35-1,0 0 1,18 0 0,-36 0 15,-17 0-31,-1-17 31,-17-36-15,36 0 15,34-53-15,-17-18-1,-18 72-15,1-19 0</inkml:trace>
  <inkml:trace contextRef="#ctx0" brushRef="#br0" timeOffset="101503.41">3704 11818 0,'18'0'16,"17"0"-1,0 0-15,-17 0 16,17 0 0,-17 0-1,35-18 1,88 18 15,-70 0-15,-19 0-16</inkml:trace>
  <inkml:trace contextRef="#ctx0" brushRef="#br0" timeOffset="101669.77">4692 11836 0,'70'0'16</inkml:trace>
  <inkml:trace contextRef="#ctx0" brushRef="#br0" timeOffset="101869.78">5380 11818 0,'0'0'0,"53"0"16,-18 0 0,-17 0-1,-1 0-15,19 0 16</inkml:trace>
  <inkml:trace contextRef="#ctx0" brushRef="#br0" timeOffset="102019.78">5944 11800 0,'0'0'0,"36"0"16,-1-35-1,0 35 1,53 0-1,124 0 1</inkml:trace>
  <inkml:trace contextRef="#ctx0" brushRef="#br0" timeOffset="102554.39">7673 11765 0,'0'0'0,"18"0"31,87-35-16,37 35 17,-125 0-17</inkml:trace>
  <inkml:trace contextRef="#ctx0" brushRef="#br0" timeOffset="102688.4">8237 11765 0,'36'0'32,"-19"0"-32,19 0 15,-1 0 1,0 0-16</inkml:trace>
  <inkml:trace contextRef="#ctx0" brushRef="#br0" timeOffset="108476.47">9472 11730 0,'0'-18'15,"18"18"48,17 0-63,53 53 16</inkml:trace>
  <inkml:trace contextRef="#ctx0" brushRef="#br0" timeOffset="108653.23">9913 11853 0,'0'0'0,"35"0"32,-17 0-17,35 0 1,17 18-1,-17-18-15,106 35 16</inkml:trace>
  <inkml:trace contextRef="#ctx0" brushRef="#br0" timeOffset="108818.65">10495 11871 0,'0'0'15,"35"0"-15,-35-18 31,124-17 1,-89 35-17,71 0-15</inkml:trace>
  <inkml:trace contextRef="#ctx0" brushRef="#br0" timeOffset="108952.3">10954 11800 0,'35'0'16,"-70"0"-16,88-17 15,-36 17 1,36-35 15,0 35-31,71 0 32</inkml:trace>
  <inkml:trace contextRef="#ctx0" brushRef="#br0" timeOffset="109117.82">11501 11765 0,'17'0'32,"1"0"-32,17 0 15,53 18 1</inkml:trace>
  <inkml:trace contextRef="#ctx0" brushRef="#br0" timeOffset="109292.88">12065 11818 0,'0'0'0,"18"-18"15,17 18 16,0 0-31,36 0 32,-54 18-32</inkml:trace>
  <inkml:trace contextRef="#ctx0" brushRef="#br0" timeOffset="109451.89">12453 11836 0,'35'0'31,"54"0"0,-54 0-31,35 0 16</inkml:trace>
  <inkml:trace contextRef="#ctx0" brushRef="#br0" timeOffset="109592.89">12965 11836 0,'0'0'0,"17"-18"31,19 18-15,34 0 0</inkml:trace>
  <inkml:trace contextRef="#ctx0" brushRef="#br0" timeOffset="109744.89">13617 11765 0,'0'0'0,"0"-35"16,35 35-1,-17 0-15,0 0 16</inkml:trace>
  <inkml:trace contextRef="#ctx0" brushRef="#br0" timeOffset="110008.9">14799 11924 0,'53'0'15</inkml:trace>
  <inkml:trace contextRef="#ctx0" brushRef="#br0" timeOffset="110574.28">15893 11871 0,'0'0'0,"17"0"16,1 0-1,17 0 17</inkml:trace>
  <inkml:trace contextRef="#ctx0" brushRef="#br0" timeOffset="110751.43">16087 11889 0,'17'0'0,"19"-18"47,52 18-16</inkml:trace>
  <inkml:trace contextRef="#ctx0" brushRef="#br0" timeOffset="110918.36">16510 11853 0,'53'-35'31,"-35"35"-31,87 0 16,-69 0 0</inkml:trace>
  <inkml:trace contextRef="#ctx0" brushRef="#br0" timeOffset="111084.36">16986 11853 0,'18'0'47,"-18"18"-31,35 0 0</inkml:trace>
  <inkml:trace contextRef="#ctx0" brushRef="#br0" timeOffset="111261.36">17233 11906 0,'18'0'31,"17"0"-31,-17 0 16,70 0-1,-35 0-15</inkml:trace>
  <inkml:trace contextRef="#ctx0" brushRef="#br0" timeOffset="111417.91">17851 11889 0,'35'-36'31,"-18"36"-31,1 0 16,0 0-16,229 71 16</inkml:trace>
  <inkml:trace contextRef="#ctx0" brushRef="#br0" timeOffset="111618.44">19173 11906 0,'89'0'16,"-36"0"-1,158 18 1</inkml:trace>
  <inkml:trace contextRef="#ctx0" brushRef="#br0" timeOffset="114121.03">18662 11924 0,'0'0'0,"18"0"78</inkml:trace>
  <inkml:trace contextRef="#ctx0" brushRef="#br0" timeOffset="114430.08">18927 11889 0,'0'0'15,"0"35"32,0-17-47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04T17:52:53.03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13723 7056 0,'0'0'0,"18"0"172,17 17-156,-17-17 0,-1 0-1,19 18-15,34 17 31,-17-17 1,-35-18-32</inkml:trace>
  <inkml:trace contextRef="#ctx0" brushRef="#br0" timeOffset="621.6">13670 7020 0,'0'-17'15,"0"70"95,0-18-95,35 0 1,-35-17-16,0 17 16,18-35-1,-18 18 16</inkml:trace>
  <inkml:trace contextRef="#ctx0" brushRef="#br0" timeOffset="1958.13">13723 6950 0,'0'0'0,"0"-18"31,-35 18-15,35-35 15,-18 35 31,0 35-46,-17-17-16,18-1 16,-1-17-1,-53 106 1,71-71-1,-53 18 1,53-35 15,0 17 1,18-17-1,35-18-16,-18 0 1,36 0 0,-54 0-1,19 0 1,-36 18 0,0-36 46,0 0-62,0-35 16,17 36-16,-17-36 15,0-18 17,0 36-17,0 70 63,0 1-62,0-1 0,0 0-1,0-17 1,0 35-1,-35-36 1,17-17 0,1 0 31,17-35-16,0 17-31,0-35 15,0 36 1,-35 17 15,-1 0-15,19 17-16,17 1 16,-36 0-1,36 17 1,0-70 31,71-36-47,-18 1 15,17 17 1,-52 0 0,-18 70 30,-35 19-30,-18-19 0,35 54-1,18-53 17,0-1-17,0 1-15</inkml:trace>
  <inkml:trace contextRef="#ctx0" brushRef="#br0" timeOffset="2956.57">12559 8784 0,'-18'0'16,"18"-17"-16,0-1 94,18 18-94,35-35 31,70 17 0,-105 18-15,0 0 0</inkml:trace>
  <inkml:trace contextRef="#ctx0" brushRef="#br0" timeOffset="3338.08">12612 8608 0,'-18'0'31,"18"17"16,0 19-31,0 17-1,-35-36-15,35 19 16,0-19 0,0 18-1,18-35 1</inkml:trace>
  <inkml:trace contextRef="#ctx0" brushRef="#br0" timeOffset="5521.77">12506 8572 0,'-18'0'16,"18"-35"0,-17 35-1,-1 0 1,-17 0 15,17 0-15,18 18-1,-18-18 1,18 17 0,0 1-1,0 17 1,0-17-1,18-18 1,17 18 0,-35 17 15,0-17 16,0-1-16,0-34 63,0-36-79,0 17 1,0 19 0,-17 17-1,17-18-15,-18 18 32,0 0-17,1 0-15,34 0 110,19 0-95,-1 0 1,-53 0 62,-35 35-62,53-17-1,-52 35 1,52-35 15,17-18-15,1-18-1,123-106 1,-106 107 0,-17-18-1,-53 52 32,17-17-31,0 35-16,-35 1 15,36-19-15,-1 1 32,-17 35-32,35-71 46,88 1-30,-17-54 0,-36 36-16,-17 0 15,-1 35 1,-17 17 31,0 36-16,-35-18-31,35 1 16,0-19-1,0 19 17,0-19-17,18-70 48,-18 18-48,17-18 1,-17 18 0,0 52 62,0 19-78,0-19 15,0 1-15,-35 53 32,35-36-17,0-17 1,-18-18 46,1-36-46,-36 1 0,17 0-1,19-1 1,-19 19 15,36 70 47,53-36-62,-35 19-16,0-19 15,35 19 1,-36-36 0,-34 0 31,-1 0-47,0 0 15,-35-36 16,36 19-31,17 52 47,0-17-47</inkml:trace>
  <inkml:trace contextRef="#ctx0" brushRef="#br0" timeOffset="6794.68">11412 10583 0,'0'0'0,"0"-17"63,18 17-48,0-18-15,35 18 16,-18 0-16,0-35 15,0 35-15,-17 0 16,53 0 0,-54 0 31</inkml:trace>
  <inkml:trace contextRef="#ctx0" brushRef="#br0" timeOffset="7174.7">11377 10530 0,'0'0'0,"0"36"47,0-1-31,0 0-1,18 1 1,17 34 15,-35-35-15</inkml:trace>
  <inkml:trace contextRef="#ctx0" brushRef="#br0" timeOffset="11460.78">11307 10513 0,'-71'0'31,"53"0"-15,-17 0 0,17 35 15,18-17-16,-17-18-15,17 17 16,-36 19 0,36-19 31,18-17-16,0 0-16,-18 18-15,35-18 16,0 0 0,1 18-1,-1-18 1,-35-18 78,0 0-79,0 1 1,-18 17-16,18-36 16,-17 36 46,17 36-46,0-19 15,-36-17-15,19 18-1,-1-18 1,-17 0-1,17 0 1,0 0 0,18-18 31,18-52-32,17 52-15,-17 0 16,35-34-1,-35 52 1,35-18 0,-71 18 46,0 0-62,-17 35 31,35 0-31,-53-17 32,71-36 46,-18-17-63,17 35-15,-34 0 47,-1 0-31,-35 53 0,18-53-16,35 35 15,-18 1 1,53-72 46,-17 19-46,17-19-16,-17 1 16,17 35-1,-17-17 1,17 17-1,-35-18 1,0 36 31,18 17-47,0 53 31,-18-70-31,0 17 16,35-17-1,-35 17 17,0-53 15,0 1-32,0-19-15,0 1 16,-18-53-1,1 53 1,17-1 0,0 72 31,0-19-32,0 1-15,0 17 16,0 18 15,0-18-31,35-17 31,-35 17-15,-18-35 78,-17-17-79,17 17 1,1 0 0,17-18-16,-36 18 15,19-18 16,-1 1-31,53 52 110,-17 0-95,17 0 1,-17-17 0,-53-53 62,17 0-63,-35-1 1,35 36 0,18-17-16,18 34 47,35 19-32,-35-36 1,17 52-16,-17-52 15,34 18 1,-16 0 0,-1 17-1,-17-35-15,-71-18 78,0-17-62,35 35-16,-17-35 16,17 0-1,-35-18 1,36 53 0,70 17 77,-18 1-93,0-18 16,-17 35 15,-53-52 32,-1 17-48,36-18-15,-35 18 16,17-18 0,18-17 93,0 17-93,36 18-1,-36-35-15,70 0 31,-87 35 48,52 0 14,-35-18-93,-18 18 78,-17 18-62,35-36 31,53-17-31,-53 0-1,0 17 32,17 18 31,-34-18 32,34 36-1,-17 0-93,18 17-1,-18 0 1,0-17-1,0-53 79,-18 35-78,18-18-16,0 0 15,-35 18 32,0 0 31,17 0-62,36-35 78,35 0-79,-36-1 1,1 36-16,-36 0 47,18 18-31,-35 17-16,35-17 15</inkml:trace>
  <inkml:trace contextRef="#ctx0" brushRef="#br0" timeOffset="20821.7">8132 13670 0,'0'0'0,"-36"0"16,19 0-1,-1 0 1,36 0 109,35 0-109,-36 0-16,18 0 15,1 0-15,52 0 16,-53 0 0,0 0-1</inkml:trace>
  <inkml:trace contextRef="#ctx0" brushRef="#br0" timeOffset="21706.26">8114 15134 0,'0'-17'16,"35"17"62,-17 0-63,17 0-15,0 0 16,18 0-16,-17 0 16,-1 35-16,0-35 15</inkml:trace>
  <inkml:trace contextRef="#ctx0" brushRef="#br0" timeOffset="23741.96">8308 17004 0,'18'0'47,"34"0"-31,37 35 15,52-35-31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04T17:53:45.48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6262 3052 0,'-18'-18'0,"36"18"141,17 0-126,0 18 1,-17-18-1,70 52 17,-53-52-32,71 18 31,-17 17-15,69-35-16,-17 0 15,-17 0 1,35 0 15,-54 0-15,1-17-1,35-19 1,159 36 0,-176 18-1,17 70-15</inkml:trace>
  <inkml:trace contextRef="#ctx0" brushRef="#br0" timeOffset="1668.55">3492 5768 0,'0'0'0,"-35"0"16,18-18 15,52 1 47,-18 17-78,1 0 0,17 0 16,71-36 0,0 36 15,18 0-16,-72 18 1,37 70 0,-72-17-16</inkml:trace>
  <inkml:trace contextRef="#ctx0" brushRef="#br0" timeOffset="1990.55">5009 5909 0,'0'0'0,"36"0"15,-19 0 1,72 0 0,-54 0-1,141 0 1,-88 0 0,54 0-16,122 53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04T17:16:57.77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8343 15540 0,'-35'0'16,"17"0"15,36 0 94,0 0-125,17 0 16,53 0 0,18 0-1,-53 0 1,0 0-1,-53-35 142,0-1-142,0 19 1,17 17-16,-17-36 31,18 36-31,-18-17 16,0 52 93,0-17-109,0 35 16,0 0-1,0-36 1,0 1 0,0 35-1,0-106 63,0 18-62,0-1 0,0 1-16,0-18 15,0 0 17,18 18-32,17 35 46,-17 0 48,-18 17-94,70 19 16,-52-36-1,35 35 1,-36 0 0,54 54-1,-71-72 17,-18-17-1,-17 0-31,-71 35 31,0-35-15,53 18-1,18-18 1,53 0 31,35-35-32,-18 17-15</inkml:trace>
  <inkml:trace contextRef="#ctx0" brushRef="#br0" timeOffset="316.99">9472 15469 0,'0'18'15,"0"17"1,-53 71-1,0 18 1,53-54 0,-17-52-1,17-1 1</inkml:trace>
  <inkml:trace contextRef="#ctx0" brushRef="#br0" timeOffset="818.99">9402 15346 0,'35'0'46,"-35"35"-30,17 0-16,-17 18 16,36 36-1,-19-72 1,1 18 0,17 1 15,18-36-31,35-88 31,1-36-15,34-52-1,-123 264 32,-18 0-31,-17 0-16,35 0 15,-53 54-15,0 34 16,53-106 0,0-52-1,0 0 1</inkml:trace>
  <inkml:trace contextRef="#ctx0" brushRef="#br0" timeOffset="1342">10319 15610 0,'0'0'0,"0"-35"15,0 18 1,-36-1 0,19-17 15,-1 35-16,-70-18 1,53 36 0,-89 87-1,71-34 1,36 0 0,17 17-1,53-53 1,0-35-1,105-71 1,72-175 15,-230 193-31,0-36 32,-18 72-17</inkml:trace>
  <inkml:trace contextRef="#ctx0" brushRef="#br0" timeOffset="1584">10689 15575 0,'0'106'32,"0"-18"-17,-35 36 1,0-36-16,35-53 31</inkml:trace>
  <inkml:trace contextRef="#ctx0" brushRef="#br0" timeOffset="1952">10672 15434 0,'35'53'32,"-18"18"-17,-17-1-15,71 212 32,-71-246-32,35-1 31,1-35-16,-1-35 1,0-107 0,0-52-1,-35 142 1,0 16 0</inkml:trace>
  <inkml:trace contextRef="#ctx0" brushRef="#br0" timeOffset="2570.02">11501 15575 0,'35'18'31,"-18"-18"-15,1 0 0,17 0 15,-52 0 0,-19-35-15,19 35-16,-18 0 15,-36 0 1,0 52 15,54-16-31,-18 52 31,17-53-15,18 0-16,70 89 16,1-89-1,35 0 1,-18-35 0,0-52-1,-88 34 1,0-70-1,-35 52 1,17 36 0,36 0 15,70 0-15</inkml:trace>
  <inkml:trace contextRef="#ctx0" brushRef="#br0" timeOffset="2936.04">12241 15752 0,'0'-36'31,"-35"36"-31,-18 0 16,-17 0 15,17 53-31,0 18 16,53-36-16,0 36 16,53-19 15,0-52-31,88 0 15,-71-35 1,1-18 0,-1-70-1,-70 35 1,0 35 0</inkml:trace>
  <inkml:trace contextRef="#ctx0" brushRef="#br0" timeOffset="3227.02">12700 15663 0,'0'0'15,"0"36"1,-53 122 0,0-69-1,53-19 1,0-52 0,0-36 15</inkml:trace>
  <inkml:trace contextRef="#ctx0" brushRef="#br0" timeOffset="3637.71">12665 15469 0,'0'0'16,"17"0"15,1 0-31,17 0 16,177 89-1,-159-72 1,-18 36-16,18-18 15,0 89 1,-53-54 0,-18-17 15,-17-17-31,-141 16 31,17-52-15,124 0-1,17 0 1,-17-35-16</inkml:trace>
  <inkml:trace contextRef="#ctx0" brushRef="#br0" timeOffset="4421.85">13529 15681 0,'-18'18'15,"-17"17"-15,-18 194 31,36-88 1,17-123-17,17-18-15</inkml:trace>
  <inkml:trace contextRef="#ctx0" brushRef="#br0" timeOffset="4988.96">13441 15593 0,'0'0'0,"35"0"15,-17 0 1,123-18 0,-106 18-1,53 35 1,-88 18 0,18 0-1,-53-35 1,-71 88 15,35-106-31,54 0 16,-1 0 15,53 0 0,71 35-15,0 36-1,-88-36 1,17 0 0,-53-17-1,-70 17 1,-53-35 0,106 0-1,-54-18 1,54-35-16,-71-17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04T17:18:33.066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10918 7179 0,'18'0'32,"17"0"46,-17 0-63,0 0 1,17 0 0,0 0-1,0 0 1,-17 0-1,53-18 1,-36 18 15,0 0-31,53 0 32,-70 0-32,53 0 31,-36 0-31,35 0 31,-34 0-15,-1 0-16,18 0 15,-18 0 1,36 0 0,-1 0 15,-34 0-16,-19 0 1,19 0 0,52 0 15,-53 0-31,36 0 31,-54 0-31,54 0 31,-18 0-15,-18 0 0,18 0-1,17 0 1,-52 0 0,0 0-16,35 0 15,0 0 1,17 0-1,-52 0 1,70 0 15,-70 0-31,52 0 32,-52 0-32,52 0 15,-34 0 16,52 0-15,-71 0 0,107 0-1,-54 0 1,36 0 0,-70 0-1,34 0 1,36 0-1,-36 0 17,-34 0-32,34 0 31,-34 0-31,52 0 31,-71 0-31,36-17 31,-17 17-15,87 0 0,-88-36-1,89 36 1,-89 0 0,71-17-1,-71 17 1,36 0-1,-54 0 1,54 0 15,-18 0-31,0 0 32,-18 0-32,53 0 31,-52 0-16,105 0 1,-106 0 0,53 0-1,-70 0 1,52 0 0,-17 0-1,0 0 16,-18 0-31,1 0 16,34 0 0,19 0 15,-54 0-31,18 0 16,17 0 15,1 0-16,-18 0 1,-36 0 0,36 0-1,18 0 1,-18 0 15,-36 0-15,1 0 15,0 0-31,35 0 31,-18 0-31,-18 0 32,1 0-32,0 0 31,35 0-16,-36 35 1,1-35 0,17 0-1,1 0 1,69 18 0,19-18-1,88 0 1,-160 0-1,54 0 1,-18 0 0,18 0-1,-70 0 1,52 17 15,-71-17-15,19 36-1,-19-36 1,-17 17 0,18-17-1,0 0 1,17 18 0,18-18-1,-18 0 1,71 35 15,-71-35-15,-17 0-1,-1 0-15,19 0 16,17 18 0,17-1 15,-35-17-16,1 36 1,-19-36 0,19 53-1,-36-18 1</inkml:trace>
  <inkml:trace contextRef="#ctx0" brushRef="#br0" timeOffset="1290.23">18415 7355 0,'0'0'0,"-71"0"31,19-17-15,-37-1 15,-69-17 0,69 0-15,-69 35-1,52 0 1,18 0 15,52 0-15,19 0-16,17-18 15,-18 18 17,36 0 15,17 0-47,18 0 15,70 0 1,160 0-1,-160 18 1,230 17 0,-177 18-1,-35 0 1,-105 53 0,-54-106-16</inkml:trace>
  <inkml:trace contextRef="#ctx0" brushRef="#br0" timeOffset="3676.43">26247 7267 0,'17'0'46,"19"0"-30,-1 0 15,0 0-31,71 0 32,35 0-17,-106 0 1,89 0-1,-18 0 1,52 0 0,-105 0-1,88 35 17,-70-17-32,141 53 31,-177-71-31,88 17 31,-87-17-31,70 36 31,-18-36-15,53 17 0,-71-17-1,142 0 1,-141 0-1,87 0 1,-105 0 0,106 0 15,-71 0-31,-35 0 16,0 0-1,-18 0 1,1 0-1,-19 0 1,-17 36 78,-35-36-94</inkml:trace>
  <inkml:trace contextRef="#ctx0" brushRef="#br0" timeOffset="5790.85">3404 8590 0,'36'0'16,"-1"-18"0,-18 18-1,1 0-15,17-17 0,54 17 32,-54 0-32,106 0 31,-53 0-16,71-35 17,0 35-17,35-36 1,17 36 0,-34-35-1,-1 35 1,-70 0-1,0 0 1,17 0 0,36 0-1,17 0 1,-52 0 0,-36 0 15,0 0-16,-52 0 1,16 18 0,-16-18-1,-1 0 1,0 0 15,-17 17-15,-18 19 46,0 16-46,0-34 0,0 0-16,0 17 15</inkml:trace>
  <inkml:trace contextRef="#ctx0" brushRef="#br0" timeOffset="7391.87">8749 8555 0,'18'0'16,"17"-18"0,18 18-1,88-53 17,-71 53-17,1 0 16,-36 0-15,106 0 0,-70 0-1,-18 0-15,53 0 16,70 0 0,-70 0-1,-36 0 1,1 36-1,52-19 17,-52-17-17,35 35-15,35-17 16,-35-18 0,17 35 15,18 1-16,89-36 1,-125 35 0,1-35-1,35 18 1,89 17 0,-89-35-1,0 0 1,0 0-1,0 0 1,71 0 0,-18 0-1,-53 0 1,18 0 0,-36 0 15,-87 0-16,-1 0 1,18 0 0,-36 0-1,54 0 1</inkml:trace>
  <inkml:trace contextRef="#ctx0" brushRef="#br0" timeOffset="83283.84">10336 11007 0,'-17'-36'62,"-1"36"-15,18-17-47,-35 17 16,0 0 0,-18 0 15,0 0-16,0 0 1,35 35 0,18-17-1,0 17 1,71 35 0,-18-52-1,105 70 16,-140-70-31,17 35 16,-35 0 0,-70 35 15,34-70-31,19 17 31,17-17-31,0 70 31,0 18-15,0 17 0,0-70-16,0 18 15,0-19 1,0-16 0,0-19-1</inkml:trace>
  <inkml:trace contextRef="#ctx0" brushRef="#br0" timeOffset="84191.93">10530 12559 0,'-35'0'15,"35"-35"1,-123 35-1,17 17 32,88 1-47,1 17 32,17 0-32,35 36 31,0-36-16,18 1 1,-53-19 0,0 36-1,0-18 1,-18 54 0,-17-54-1,0 53 16,17-53-31,18 106 32,0-105-32,0-1 0,0 88 31,0-70-15,0 71-1,0 17 1,0-88-16</inkml:trace>
  <inkml:trace contextRef="#ctx0" brushRef="#br0" timeOffset="85135.02">10495 13988 0,'0'-36'31,"-35"36"-15,17 0 15,1 0-15,-1 0 0,-35 18-1,18 17 1,17 36 15,18-36-31,0 53 31,18-70-31,35 53 32,-18-36-17,0 35 1,-35-17-1,-17-17 1,-19-1-16,19-35 16,-1 35-1,18 89 32,0-89-47,0 71 16,35-53-16,-35-1 15,0 143 17,-17-107-32,34 35 31,1-105-31</inkml:trace>
  <inkml:trace contextRef="#ctx0" brushRef="#br0" timeOffset="85769.02">10425 15681 0,'-18'0'0,"-17"-35"16,17 35-16,-53 0 31,36 0-15,0 0 0,35 17-1,0 36-15,0-35 16,35 0-1,106 87 1,-88 1 15,-35-35 1,-36 17-17,-17-70 1,35-1-16,0 36 15,0 18 1,18 52 0,-18-88-1,70 36 1,-35-53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04T17:27:47.120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18080 706 0,'0'0'0,"0"17"156,0 1-140,0-1-16,18 19 16,-18-1-1,0 18 1,0-35-16,0 70 31,0 18 0,0-53-15,0-18 0,0 0-1,-18-35-15</inkml:trace>
  <inkml:trace contextRef="#ctx0" brushRef="#br0" timeOffset="540.64">17939 706 0,'0'0'0,"0"-18"0,0-35 31,17 53-31,19-18 16,-1 1 0,36 17-1,-1 0 17,-52 0-17,35 0 1,-18 35-1,-17-17 1,17 17 0,-35 35-1,0-34 1,-71-1 15,36-17-31,-36 17 31,19-35-31,-37 18 16</inkml:trace>
  <inkml:trace contextRef="#ctx0" brushRef="#br0" timeOffset="933.7">18609 794 0,'0'17'31,"0"19"-15,0-1-16,0 106 31,18-53 0,-18-35-15,0-35-16,0-1 16,0 19-1</inkml:trace>
  <inkml:trace contextRef="#ctx0" brushRef="#br0" timeOffset="1274.63">18644 741 0,'0'0'0,"18"0"0,17 0 31,0-35-31,-17 35 16,35 0-1,0 0 1,-18 0-16,-17 17 15</inkml:trace>
  <inkml:trace contextRef="#ctx0" brushRef="#br0" timeOffset="1515.67">18627 864 0,'70'0'31,"-35"0"-31,71 0 31</inkml:trace>
  <inkml:trace contextRef="#ctx0" brushRef="#br0" timeOffset="1735.86">18556 1217 0,'71'-18'31,"-18"18"-31,52 0 16,-16 0-1</inkml:trace>
  <inkml:trace contextRef="#ctx0" brushRef="#br0" timeOffset="2373.19">19438 776 0,'0'0'15,"0"-53"16,0 36-31,-18 17 32,-52-36-17,-1 36 1,36 0-16,0 36 16,-18-1-1,53 18 1,0 0-1,35 17 1,53 18 0,-17-17 15,17-18-15,-53 0-16,1-18 31,-36-17-16,0 17 1,-53-17 0,-18 17-1,1-35 1,-36 0 0,70 0-1,1-35-15</inkml:trace>
  <inkml:trace contextRef="#ctx0" brushRef="#br0" timeOffset="2985.18">19879 794 0,'0'0'0,"0"-18"16,-35 18-16,-1 0 16,36 18 62,0 17-78,0 0 15,0 1 1,18 34 0,0 1-1,17-18 1,0-36-16,-17 36 16,-18-18-1,35-35 1,-35 18-1,-17-18 1,-19 35 0,-52-35-1,18 0 1,-19-17 0,72-19-1</inkml:trace>
  <inkml:trace contextRef="#ctx0" brushRef="#br0" timeOffset="4425.89">20461 829 0,'-18'-18'31,"1"18"0,-1 0-15,-17 0 15,-89 36 1,107-19-17,-18 54 1,35-36-1,0 36 1,0-54 0,0 1-16,0 35 15,0 0 1,35-36 15,18 1-15,-36-18-1,72 0 1,-1-35 0,18-71-1,-71 35 1,-35 54 0,0-89-1,0 18 16,-18 88-31,-17-36 16</inkml:trace>
  <inkml:trace contextRef="#ctx0" brushRef="#br0" timeOffset="5122.09">20849 1235 0,'0'0'15,"0"-18"32,0-17-16,18 35-15,-18-35-16,70-36 31,-52 18-31,35-18 32,-18 54-32,18-18 15,-35 35 32,-18 35-31,17 35-1,-17 1 1,0 0 0,0-19-1,0-34 1</inkml:trace>
  <inkml:trace contextRef="#ctx0" brushRef="#br0" timeOffset="5353.74">20973 1023 0,'0'0'0,"17"0"15,107 0 1,-89 0 0,0 0-16</inkml:trace>
  <inkml:trace contextRef="#ctx0" brushRef="#br0" timeOffset="6725.76">17903 1623 0,'0'17'125,"0"1"-109,0 53 15,0-54-31,0 36 0,0 18 31,0 17-15,0 35-1,0 36 1,0-124 0,0 89-1,0-36 17,0-53-32,0 54 15,0-1 1,0-53-1,0 0 32,0-52 0</inkml:trace>
  <inkml:trace contextRef="#ctx0" brushRef="#br0" timeOffset="8112.84">18344 1870 0,'-17'0'16,"17"53"-1,0-36-15,0 19 16,0 122 15,-35-17 0,-1-52-15,19-54 0</inkml:trace>
  <inkml:trace contextRef="#ctx0" brushRef="#br0" timeOffset="8561.85">18380 1782 0,'0'0'0,"35"0"47,-17 0-47,52 88 32,-35-35-32,18 105 31,-35-69-16,-18-72-15,0 1 0,0 17 16,18-17 0,17-18 62,-17-71-78,52-35 15,-35-35 17,18 88-32,-53 0 15</inkml:trace>
  <inkml:trace contextRef="#ctx0" brushRef="#br0" timeOffset="9040.61">19244 1870 0,'0'0'0,"0"-18"16,0-17-1,-35 35 1,17 0 15,0 0-15,1 0-16,-18 35 16,17-17-16,-35 52 31,18-34-31,-1 16 15,36 37 1,18 34 15,17-123-15,54 18 0,-37-18-1,90-106 1,-107 35-1,-17-17 1,-18 35 0</inkml:trace>
  <inkml:trace contextRef="#ctx0" brushRef="#br0" timeOffset="9334.59">19579 1940 0,'0'0'0,"0"36"15,0-19 1,35 71-1,-35-52 1,0 52 0,0-35-1,0 0 1</inkml:trace>
  <inkml:trace contextRef="#ctx0" brushRef="#br0" timeOffset="9800.14">19773 1764 0,'0'0'0,"0"35"31,0 0-31,18 18 15,-18 71 1,0-54-16,35-17 16,-17-17-1,-1-36 32,-17-18-31,89-88-1,-89 53-15,70-17 32,-70 105-1,0 18-15,0 88-1,0-106 1,0 18-1,35-53 1</inkml:trace>
  <inkml:trace contextRef="#ctx0" brushRef="#br0" timeOffset="10034.14">20373 1887 0,'-35'106'16,"35"-53"0,0 0-1,0-18 1,0-17-1,0 0 1</inkml:trace>
  <inkml:trace contextRef="#ctx0" brushRef="#br0" timeOffset="10299.7">20355 1782 0,'0'0'0,"36"0"16,-19 0 0,71 0-1,-52 0-15,-1 17 16,71 1-1,-89-18 1</inkml:trace>
  <inkml:trace contextRef="#ctx0" brushRef="#br0" timeOffset="10466.7">20355 1958 0,'18'0'16,"35"18"0,0-18-1,-36 35 1,-17 0-16</inkml:trace>
  <inkml:trace contextRef="#ctx0" brushRef="#br0" timeOffset="10600.71">20391 2222 0,'35'18'31,"0"-18"-15,0 0-16,-17 0 16</inkml:trace>
  <inkml:trace contextRef="#ctx0" brushRef="#br0" timeOffset="11498.34">18256 1570 0,'53'0'62,"53"-18"-31,-71 18-31,18 0 16,194 18 0,-106-18-1,265 35 1,-265-35 0,247 35-1,-141 1 1,247-36-1,-335 0 1,264 0 15,-141 0-31,212 0 32,-335-18-32,335 18 31,-89 0-31,319-35 31,-460 35-15,265-35-1,142 35 1,-160 0 0,-370 17-1,-17-17-15</inkml:trace>
  <inkml:trace contextRef="#ctx0" brushRef="#br0" timeOffset="13444.94">18080 2769 0,'0'0'0,"-18"0"16,36 0 109,17 0-125,36-17 31,229-1 0,-142 18-15,125-53 0,-178 18-1,107 0 1,-71 35-1,0 0 17,-105 0-32,69 0 31,-69 0-31,69 17 16,-34-17-1,52 0 16,-87 0-15,87 0 0,18-17-1,0 17 1,36-36 0,105 36-1,-70 0 1,17 0 15,-158 18-31,158 17 31,-88-35-31,0 0 16,36 0 0,122-17 15,-210 17-16,140-36 1,-176 1 0,-18 35-1,-17 0-15</inkml:trace>
  <inkml:trace contextRef="#ctx0" brushRef="#br0" timeOffset="14279.06">21026 1834 0,'-36'0'47,"36"36"62,0-19-109,0 19 16,0-1 0,18 53-1,-18 0 1,0 0 0,-18 89-1,18-142 1,-17 71 15,17-88-31</inkml:trace>
  <inkml:trace contextRef="#ctx0" brushRef="#br0" timeOffset="15004.16">21519 2046 0,'0'0'0,"36"-18"31,-1 18-31,36 0 32,-1 0-1,-88 0 63,1 0-79,-36 0 1,35 0-16,1 0 16,-19 0-16,-34 18 31,70 17-31,-35-35 15,17 36 1,18-19 0,70 54-1,-34-36 1,70-17 0,-54-18-1,72 0 1</inkml:trace>
  <inkml:trace contextRef="#ctx0" brushRef="#br0" timeOffset="15301.67">22102 2099 0,'-18'18'47,"18"17"-32,0 0 1,0 36-16,0-18 31,0-18-31,-53 0 31</inkml:trace>
  <inkml:trace contextRef="#ctx0" brushRef="#br0" timeOffset="15737.71">22013 1905 0,'71'-18'31,"-53"18"-31,-1 0 16,18 0-16,54 0 16,-19 0-1,-17 71 17,18-1-17,-71-34 1,0-19-1,-71 54 17,53-71-32,-87 53 31,52-53 0,17 0-31</inkml:trace>
  <inkml:trace contextRef="#ctx0" brushRef="#br0" timeOffset="16072.37">22542 2028 0,'0'71'16,"0"0"-1,0-36-15,0 71 31,0-89-31,0 19 32,0-1-32</inkml:trace>
  <inkml:trace contextRef="#ctx0" brushRef="#br0" timeOffset="16304.89">22595 1958 0,'0'0'0,"36"0"0,-19-35 16,54 35 15,-53 0-31,17 35 31</inkml:trace>
  <inkml:trace contextRef="#ctx0" brushRef="#br0" timeOffset="16481.41">22560 2117 0,'53'0'15,"0"0"1,-18 0 0,1 0-1</inkml:trace>
  <inkml:trace contextRef="#ctx0" brushRef="#br0" timeOffset="16637.4">22507 2364 0,'18'0'16,"17"0"-1,0 0 1,89-18-1</inkml:trace>
  <inkml:trace contextRef="#ctx0" brushRef="#br0" timeOffset="17181.41">23125 1817 0,'0'17'47,"0"1"-47,17 0 0,-17 17 16,36 88-1,-36 89 17,-18-18-17,-17 0 17,-18-106-32,53 36 15,-36-54 1,36 1-1,0-53 1,0 17 0,-17-35-16</inkml:trace>
  <inkml:trace contextRef="#ctx0" brushRef="#br0" timeOffset="18266.41">22666 1887 0,'0'0'0,"-35"0"0,35 36 47,17 69-31,-17-16 15,0-54-31,0 71 16,0-18-1,0-53 1,0-17-1,-17-71 79,17 0-78,0-18-16,0-52 15,0-71 17,0 159-17,0 17 1,17 18 46,19 0-46,-19 0 0,1 0-16,35 0 15,-18 0-15,36 18 32,-36-18-32,0 0 15,-35 17 1,18 1-1</inkml:trace>
  <inkml:trace contextRef="#ctx0" brushRef="#br0" timeOffset="18500.68">22684 2117 0,'17'0'31,"19"0"-15,16 0-16,107 0 31,-124 0-31,-17 0 0</inkml:trace>
  <inkml:trace contextRef="#ctx0" brushRef="#br0" timeOffset="19686.41">22719 2681 0,'0'0'15,"-18"-18"1,54-17 15,16 35-15,160-17 15,0 17-31,193 0 31,-105 0-15,124 0 0,264 0-1,-441 0 1,-18 0-16,318 17 15,-459-17 1,0 18 15</inkml:trace>
  <inkml:trace contextRef="#ctx0" brushRef="#br0" timeOffset="20752.9">23513 2046 0,'0'-18'0,"0"54"94,0-1-79,0 0 1,0 36-1,0 17 17,17-70-17,-17-36 63,0 0-62,-17-35-16,17 18 16,0 0-1,-18-18 1,18 0 0,-35 18-1,52 17 48,1 18-63,0 0 0,17-35 15,0 35 1,18 0 0,-18 18-1</inkml:trace>
  <inkml:trace contextRef="#ctx0" brushRef="#br0" timeOffset="20954.96">23477 2187 0,'36'0'15,"-1"0"1,18 0 0,-18 0-16,53 0 15,-35 0 1,-35 0-16</inkml:trace>
  <inkml:trace contextRef="#ctx0" brushRef="#br0" timeOffset="21226.47">24024 2081 0,'0'18'46,"0"17"-30,0-17 0,0 0-1,-35 105 1,35-105-16,-18-18 16</inkml:trace>
  <inkml:trace contextRef="#ctx0" brushRef="#br0" timeOffset="21503.33">23865 2081 0,'36'0'31,"34"-17"-15,-34-19-16,-1 36 0,35 0 31,-17 18-15,-53 17-16</inkml:trace>
  <inkml:trace contextRef="#ctx0" brushRef="#br0" timeOffset="21687.56">23848 2381 0,'35'0'15,"-17"0"-15,52 0 16,36-35 0,-18 0-1</inkml:trace>
  <inkml:trace contextRef="#ctx0" brushRef="#br0" timeOffset="22055.07">24359 2081 0,'0'18'46,"0"17"-30,-17 18-16,17 0 16,-18 0-1,18-35 1,0-1 15,35-17-15,-17 0-1,53 0 1,17 0 0,-71 0-16</inkml:trace>
  <inkml:trace contextRef="#ctx0" brushRef="#br0" timeOffset="22342.61">24642 2099 0,'0'35'15,"0"-17"1,0 35-16,0-18 16,0 36-1,0-18 1,0-18 0</inkml:trace>
  <inkml:trace contextRef="#ctx0" brushRef="#br0" timeOffset="22587.8">24959 2064 0,'0'35'31,"0"18"-15,-18 0-1,1 0 1,-19-36 0</inkml:trace>
  <inkml:trace contextRef="#ctx0" brushRef="#br0" timeOffset="22822.82">24712 2187 0,'53'0'15,"35"-35"1,-35 35 0,53 0-1,17 35 1</inkml:trace>
  <inkml:trace contextRef="#ctx0" brushRef="#br0" timeOffset="23105.8">25294 2205 0,'-17'-35'0,"-1"35"16,-17 0 0,17 0-16,-35 35 31,53 0-16,-18 18 1,18-35 0,53 17-1,0-35 1,0 0 0,-35-35-16,17-1 15</inkml:trace>
  <inkml:trace contextRef="#ctx0" brushRef="#br0" timeOffset="23437.8">25471 2187 0,'17'-35'0,"-34"70"0,87-88 16,1 0 0,-18 18-1,-36 35 1,-17 18 0,0 35-1,0 88 16,0-106-31,-35 53 16,35-70-16,0 35 16</inkml:trace>
  <inkml:trace contextRef="#ctx0" brushRef="#br0" timeOffset="23838.82">25929 1658 0,'0'35'16,"18"18"-16,-18 18 31,0 387 0,-18-299-15,18-88-1,18-1 1,-18-34-16</inkml:trace>
  <inkml:trace contextRef="#ctx0" brushRef="#br0" timeOffset="24356.84">26264 1993 0,'0'71'16,"0"-18"-1,-53 17 1,53 18 0,0-17 15,0-36-15</inkml:trace>
  <inkml:trace contextRef="#ctx0" brushRef="#br0" timeOffset="24620.73">26300 1958 0,'88'-35'31,"-35"17"1,-18 18-32,18 0 15,-18 0 1</inkml:trace>
  <inkml:trace contextRef="#ctx0" brushRef="#br0" timeOffset="24808.73">26211 2117 0,'89'0'31,"-54"0"-15,0 17 0,-17-17-16</inkml:trace>
  <inkml:trace contextRef="#ctx0" brushRef="#br0" timeOffset="25428.82">26741 2117 0,'0'0'0,"35"17"63,-35 19-47,0-1-1,0 35 1,-18 1 15,-35-71-31</inkml:trace>
  <inkml:trace contextRef="#ctx0" brushRef="#br0" timeOffset="25673.67">26617 2117 0,'35'-18'31,"1"18"-31,87-35 31,-70 35-31,-18 0 0,36 17 16,-71 54 0</inkml:trace>
  <inkml:trace contextRef="#ctx0" brushRef="#br0" timeOffset="25866.68">26652 2311 0,'36'0'15,"-1"0"1,0 0-16,0 0 16,1 0-16</inkml:trace>
  <inkml:trace contextRef="#ctx0" brushRef="#br0" timeOffset="26160.09">27023 2152 0,'17'0'46,"-17"18"-30,0 17-16,0-18 16,0 19 15,0 17-31,0-36 16,36-17 15,-1 0-16,0 0-15,-17 0 0</inkml:trace>
  <inkml:trace contextRef="#ctx0" brushRef="#br0" timeOffset="26536.09">27411 2152 0,'0'18'16,"0"17"0,-35-35-1,35 35-15,0 18 16,0-35-1,0 35 1</inkml:trace>
  <inkml:trace contextRef="#ctx0" brushRef="#br0" timeOffset="26775.15">27693 2081 0,'0'18'16,"0"17"-1,-18 1 1,-17 69-1,-35-52 1</inkml:trace>
  <inkml:trace contextRef="#ctx0" brushRef="#br0" timeOffset="26974.44">27428 2170 0,'53'-36'16,"0"36"0,35 0-16</inkml:trace>
  <inkml:trace contextRef="#ctx0" brushRef="#br0" timeOffset="27366.62">28011 2152 0,'0'0'15,"-53"-35"1,17 35 15,-34 0-15,35 17 0,-18 36-1,17-18 1,36 18-1,0-35 1,36 35 0,17-53-1,52-18 17,-52 1-32,-53-19 0</inkml:trace>
  <inkml:trace contextRef="#ctx0" brushRef="#br0" timeOffset="27866.5">28346 2081 0,'0'0'16,"35"0"-16,-35 18 16,18-18-16,-18 18 15,0 17-15,0-17 16,-36 17-16,-87-18 31,35 54 0,141-71-15,52 0 0,-16-35-1</inkml:trace>
  <inkml:trace contextRef="#ctx0" brushRef="#br0" timeOffset="28733.54">23812 1693 0,'-17'0'16,"17"18"-1,0 35 1,-18-18 15,18 71 1</inkml:trace>
  <inkml:trace contextRef="#ctx0" brushRef="#br0" timeOffset="29099.6">23812 1676 0,'0'17'47,"36"19"-47,-36-1 15,35 18 1,36 17 0,-54-70-1,1 0 48,17-35-63,-17-18 31,17 18-31,-35 0 16</inkml:trace>
  <inkml:trace contextRef="#ctx0" brushRef="#br0" timeOffset="29470.6">24289 1799 0,'-36'-35'31,"19"35"-15,-18 0-1,17 0-15,18 18 32,-18 17-32,18 0 15,0-17 1,53 17 15,-18-35-15,36-35-1,-36-1 1,-35 1 0</inkml:trace>
  <inkml:trace contextRef="#ctx0" brushRef="#br0" timeOffset="29766.6">24448 1746 0,'0'18'31,"0"0"-15,17 34 0,-17 1-1,0-35 1,18-18 31,-18-18-32,53-17-15</inkml:trace>
  <inkml:trace contextRef="#ctx0" brushRef="#br0" timeOffset="29962.6">24571 1764 0,'0'18'47,"0"17"-31,0-18-1,35 1 1,-17-18 0,-18 35-1,18-35 1</inkml:trace>
  <inkml:trace contextRef="#ctx0" brushRef="#br0" timeOffset="30278.64">24853 1764 0,'0'18'16,"0"17"0,0 0-1,0 36 16</inkml:trace>
  <inkml:trace contextRef="#ctx0" brushRef="#br0" timeOffset="30501.61">24853 1782 0,'18'0'16,"-18"-18"-16,35 18 15,18 0 1,18-18 0,-54 18-1,1 0-15</inkml:trace>
  <inkml:trace contextRef="#ctx0" brushRef="#br0" timeOffset="30669.02">24871 1834 0,'17'0'15,"1"0"1,53 0-1,-54 0 1,-17 18 0</inkml:trace>
  <inkml:trace contextRef="#ctx0" brushRef="#br0" timeOffset="30778.54">24853 1976 0,'35'0'15,"-17"0"1,123 0-1</inkml:trace>
  <inkml:trace contextRef="#ctx0" brushRef="#br0" timeOffset="32470.5">26758 1782 0,'0'17'93,"0"1"-77,0 35 0,0-18-1,0 0 1</inkml:trace>
  <inkml:trace contextRef="#ctx0" brushRef="#br0" timeOffset="32839.72">26758 1676 0,'0'17'47,"35"-17"-47,18 71 16,-35-53-1,35 34 1,-35-16-16,-1-1 47,19-35-47,-36-18 31,35-35-15,0-35-1,-35 53-15,0-18 16</inkml:trace>
  <inkml:trace contextRef="#ctx0" brushRef="#br0" timeOffset="33214.73">27323 1764 0,'0'0'0,"0"-18"31,-36 18-15,1 0 15,0 18-15,-18 70-1,53-70 1,0 52-1,18-70 1,17 18 0,0-18-1,36-71 17,-36 36-32</inkml:trace>
  <inkml:trace contextRef="#ctx0" brushRef="#br0" timeOffset="33539.76">27446 1746 0,'18'36'47,"-18"16"-31,0-34 0,0 17-1,17-35-15,-17 18 16,0 17-1</inkml:trace>
  <inkml:trace contextRef="#ctx0" brushRef="#br0" timeOffset="34047.92">27534 1693 0,'18'0'47,"17"18"-31,-17 17-1,-18-17 1,35-18-16,-35 18 31,18-18 1,-1-18-1,-17 0-31,36-17 15,-19 17 1,-17 1 0,36 52 46,-36 18-46,0-18-16,0-17 15,0-1-15,17 36 32</inkml:trace>
  <inkml:trace contextRef="#ctx0" brushRef="#br0" timeOffset="34304.72">27922 1693 0,'0'36'32,"18"-1"-1,-18 0-31,0-17 31,0-1-31</inkml:trace>
  <inkml:trace contextRef="#ctx0" brushRef="#br0" timeOffset="34504.76">28028 1588 0,'0'0'0,"18"0"0,-1 0 16,54-18 15,-36 18-31</inkml:trace>
  <inkml:trace contextRef="#ctx0" brushRef="#br0" timeOffset="34673.82">27958 1676 0,'0'0'16,"17"0"15,1 0-15,35 0-1,-36 0 1,19 17 0</inkml:trace>
  <inkml:trace contextRef="#ctx0" brushRef="#br0" timeOffset="35065.89">27958 1817 0,'35'0'63,"35"0"-48,-34 0 32</inkml:trace>
  <inkml:trace contextRef="#ctx0" brushRef="#br0" timeOffset="35973.93">25929 1570 0,'53'0'31,"-18"-18"-31,18 18 16,0-17-16,88-19 31,53 36 0,-123 0-31,35 0 16,17 0 15,-17 0-15,0 18-1,106-18 1,-142 0-1,89 35 1,-18-35 0,88 0-1,-88 0 1,18 0 0,-106 0-1,71 18 1,-54 17-1,-17-17 1,-18-18 0,36 35 15,-54-17-31</inkml:trace>
  <inkml:trace contextRef="#ctx0" brushRef="#br0" timeOffset="36367.97">28557 1588 0,'0'0'16,"0"52"-16,-35 1 16,-53 247 15,17-194-31,36 17 15,0 1-15,-142 317 32,36 35-1,141-423-31,0-35 16,0-1-1</inkml:trace>
  <inkml:trace contextRef="#ctx0" brushRef="#br0" timeOffset="36976.97">26123 2646 0,'35'0'47,"54"0"-47,440-35 31,-88 35-15,176 17 0,-246 18-1,-89 18 1,-88 0 0</inkml:trace>
  <inkml:trace contextRef="#ctx0" brushRef="#br0" timeOffset="77775.5">28557 1676 0,'0'0'0,"0"-18"15,0 0 1,-17 18-16,17-35 16,0 18-1,0-1 1,-18 18 15,18-18 16,18 18-31,-1 0-1,19 0-15,87 0 31,-52 0-31,17 0 0,247 0 32,-229 0-17,211 0 1,-264 0 0,53 36-1,0-36 1,70 0-1,-105 0 1,158 0 15,-176 0-31,106-18 32,-124 18-32,36 0 31,-18-18-16,-18 18 1,-17 0 15,-18 36-31,0-1 16,0 141 0,-36-88-1,-17 106 1,18 53-1,35-88 17,18-124-32,-1 18 31,-17-35-31,18-18 31,-36 0 0,-17 0-31,-406-88 32,265 35-17,-283-18 1,336 18 0,-71 18-1,88 35 1,-35 18-1,-18 52 1</inkml:trace>
  <inkml:trace contextRef="#ctx0" brushRef="#br0" timeOffset="78709.64">28928 1605 0,'17'0'31,"-17"35"-15,18 1-1,-18-1 1,35 71 15,-35-71-15,0-17-1,0-54 79,0 1-78,0 18-1,-17-1-15,17-53 32,0 18-17,0 36 1,17 17 31,-17 35-32,53-17-15,-17 35 32,-36-36-32,70 54 31,-52-54-31,-1-17 31,36 0 0,-53-17-15,18-18 0,-18-1-1,18 36 1,17-17-16</inkml:trace>
  <inkml:trace contextRef="#ctx0" brushRef="#br0" timeOffset="79114.71">29528 1711 0,'0'-35'31,"-36"35"-15,1 0-1,0 0 1,-18 35 0,0 0-1,53 53 1,0-70-1,17-18 1,1 0 0,53 0 15,-54 0-31,1 0 16</inkml:trace>
  <inkml:trace contextRef="#ctx0" brushRef="#br0" timeOffset="79624.71">29651 1782 0,'0'-18'16,"18"18"46,-18 18-46,0-1 0,35-17-1,-17 0 48,-18-17-63,70-36 15,-52 53 1,-18-18 0,17 36 15,-17 17-16,0 18 17,0-18-32,0-17 31,0-1 0</inkml:trace>
  <inkml:trace contextRef="#ctx0" brushRef="#br0" timeOffset="79910.73">30074 1782 0,'0'17'63,"-17"-17"-48,17 53-15,0-18 31,-36-17-15,19-18-16</inkml:trace>
  <inkml:trace contextRef="#ctx0" brushRef="#br0" timeOffset="80100.73">30004 1782 0,'35'0'16,"-17"0"0,35 0 15,-1 35-15</inkml:trace>
  <inkml:trace contextRef="#ctx0" brushRef="#br0" timeOffset="80267.73">29986 1940 0,'0'0'16,"106"-17"15,-36-19-15,-17 36-1,-53 18 1</inkml:trace>
  <inkml:trace contextRef="#ctx0" brushRef="#br0" timeOffset="80770.83">28910 2081 0,'0'18'63,"0"0"-48,0 35 1,0-18 0,18-18-1,-18 1 1</inkml:trace>
  <inkml:trace contextRef="#ctx0" brushRef="#br0" timeOffset="81044.87">28945 1993 0,'71'-35'32,"-18"17"-17,0-17 1,-18 35-1,-17 35 1,-36-17 0</inkml:trace>
  <inkml:trace contextRef="#ctx0" brushRef="#br0" timeOffset="81234.87">28928 2134 0,'17'0'31,"19"0"-31,-19 0 16,36-17 0,18 17-1</inkml:trace>
  <inkml:trace contextRef="#ctx0" brushRef="#br0" timeOffset="81431.42">29298 2081 0,'18'0'47,"-18"53"-16,0-35-31,0 0 16,-18 17-1,18 0-15</inkml:trace>
  <inkml:trace contextRef="#ctx0" brushRef="#br0" timeOffset="81680.08">29104 2117 0,'35'0'15,"54"-18"1,-1 0-1,0 18 1,-53 0 0,-17 0-16,17 0 15</inkml:trace>
  <inkml:trace contextRef="#ctx0" brushRef="#br0" timeOffset="82018.64">29563 2028 0,'0'36'63,"-35"-19"-48,35 19 1,-18-36-16,18 53 16,0-36-1,18 1 1,-1-18 0,-17 35-1,53-17 16,-53-1-31</inkml:trace>
  <inkml:trace contextRef="#ctx0" brushRef="#br0" timeOffset="82346.62">29792 2064 0,'0'35'47,"0"0"-32,0-17 1,0 0-16,0 70 31,0-53-31,-35 18 32,35-35-32</inkml:trace>
  <inkml:trace contextRef="#ctx0" brushRef="#br0" timeOffset="82604.13">29933 2205 0,'0'17'78,"0"36"-62,0-17-16,-17-19 16</inkml:trace>
  <inkml:trace contextRef="#ctx0" brushRef="#br0" timeOffset="82819.64">29916 2222 0,'70'0'32,"-17"0"-17,0 18 1</inkml:trace>
  <inkml:trace contextRef="#ctx0" brushRef="#br0" timeOffset="83147.57">30268 2222 0,'0'-17'15,"0"-1"1,-88 18 15,53 0-31,-71 71 31,106-36-31,0-17 32,18-1-32,35-17 31,-1 0-15,37 0-1,-89-35-15,17 35 16,-70-71-1,0 71-15</inkml:trace>
  <inkml:trace contextRef="#ctx0" brushRef="#br0" timeOffset="84868.42">30515 2275 0,'0'0'0,"-17"0"16,-19 0 15,54 0 32</inkml:trace>
  <inkml:trace contextRef="#ctx0" brushRef="#br0" timeOffset="85551.66">30427 2046 0,'0'-18'47,"18"18"-15,17 0-17,-53 36 48,1-36-63,-19 35 15,19-35 1,17 35-16,-18-35 16,18 18-1,35 0 16,36 17-15,-53 0 0,35-17-1,-53-1 1,0 19 15,-18-36-31,-53 53 31,36-36-31,-18 1 16,36 17 0</inkml:trace>
  <inkml:trace contextRef="#ctx0" brushRef="#br0" timeOffset="92262.5">30850 1623 0,'0'0'0,"0"-18"15,0 1 17,-17 17-32,17-18 15,-35-17 16,35 17 1,35 18 46,18 0-63,-36 0-15,1 0 0,53 0 32,-19 0-32,37 0 31,34 0-31,18 0 31,159-35-15,-141-1-1,-18 36 1,53-35 0,-106 17-1,89 18 1,-72-35 0,-16 35-1,16 0 16,-87 0-15,-18 18 125,0-1-126,0 36-15,35-17 16,-35 70 0,0 52-1,-17 160 16,-19-71-31,36-71 32,0-141-32,0 36 31,0-36-31,0 0 16,0 1-1,0-19 32,-17-17 62,-19 0-109,1-17 16,-53 17 0,35 0-16,-35 0 15,-159-36 1,35 36 0,18-35-1,36 18 1,-107-36-1,124 53 1,70 0 0,18-36-1,18 36 1,17 0 0,1 0 15,-1 0-16,-17 0 17,17 0-32,1 0 31,17 18-15,-36-18-1,19 35 1,17-17-16</inkml:trace>
  <inkml:trace contextRef="#ctx0" brushRef="#br0" timeOffset="92988.66">32861 2963 0,'0'0'0,"-35"0"0,53 0 31,-18 36-15</inkml:trace>
  <inkml:trace contextRef="#ctx0" brushRef="#br0" timeOffset="93181.66">32879 3298 0,'0'0'0,"-18"18"32,-17 17-32</inkml:trace>
  <inkml:trace contextRef="#ctx0" brushRef="#br0" timeOffset="93360.66">32879 3722 0,'18'17'31,"-18"1"-31</inkml:trace>
  <inkml:trace contextRef="#ctx0" brushRef="#br0" timeOffset="93498.93">33038 3969 0,'0'0'16,"0"17"-16</inkml:trace>
  <inkml:trace contextRef="#ctx0" brushRef="#br0" timeOffset="100498.85">18080 706 0,'0'0'0,"0"-18"0,18 18 16,405-106-1,635 71 16,-388 176-15,301 212 15,-760-230-31,1483 459 32,-1236-458-17,812 87 1,-159-34-1,636 52 1,-1236-141 0,936 195-1,-1112-195-15,-88 18 16,405 246 15,-528-228-31,-54-71 0</inkml:trace>
  <inkml:trace contextRef="#ctx0" brushRef="#br0" timeOffset="102908.57">21431 4410 0,'0'0'0,"0"-18"31,0-17-15,0-36 15,0 1-15,0 17-1,0 18-15,106-89 32,106-17-32,246-106 31,-228 123-31,669-299 31,389 53-15,1076-406-1,-1447 493 1,653-140 0,282-71-1,-247 141 1,-1411 353-1,159 0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04T17:37:21.36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22701 2505 0,'-17'0'0,"-1"0"31,-17 0-15</inkml:trace>
  <inkml:trace contextRef="#ctx0" brushRef="#br0" timeOffset="510.43">22560 2593 0,'18'-18'78,"-18"1"-63,17-1-15,-17-17 16,36-36-16,-1 18 16,0 18-16,-17-18 15,-18 35-15,35 18 16,-35-17-1,0 70 17,-17 176-17,-36-17 1,35-106 0,18-89 15,18 1-16,-1-18-15</inkml:trace>
  <inkml:trace contextRef="#ctx0" brushRef="#br0" timeOffset="691.41">22983 2787 0,'0'0'16,"0"18"15,36-54 0,-36 19-31</inkml:trace>
  <inkml:trace contextRef="#ctx0" brushRef="#br0" timeOffset="1024.27">23372 2364 0,'0'17'16,"0"19"-1,0-19 1,0 18-16,0 54 16,0-1-1,0-53-15,0 18 16,0-18 15</inkml:trace>
  <inkml:trace contextRef="#ctx0" brushRef="#br0" timeOffset="1559.16">23283 2417 0,'0'-18'31,"0"-17"-31,18-18 16,17 35 0,-17-17-16,35-1 15,17 36 17,-34 0-17,17 18 1,-18 53-1,-35 17 17,-35-70-17,-18 17 1,-18 0 0,53-35-1,18 18 48,0 17-48,18 18 1,-18-35-16,35-1 16,-35 18-1,71 18 1,-36-53-1,-17 0 1,17 0 0</inkml:trace>
  <inkml:trace contextRef="#ctx0" brushRef="#br0" timeOffset="1860.16">23883 2381 0,'0'18'31,"0"35"-31,0 0 15,0 53 1,0-54 0,0-34-1,0-71 17,0 18-17</inkml:trace>
  <inkml:trace contextRef="#ctx0" brushRef="#br0" timeOffset="2067.16">23830 2364 0,'0'0'16,"35"0"31,1-18-47,-1 18 15,18 0 1,-18 0 0</inkml:trace>
  <inkml:trace contextRef="#ctx0" brushRef="#br0" timeOffset="2227.75">23901 2505 0,'17'0'16,"1"0"-16,17 0 16,1 0-16,34 0 31,-35 17-15,-35 19-16</inkml:trace>
  <inkml:trace contextRef="#ctx0" brushRef="#br0" timeOffset="2349.26">23954 2752 0,'53'0'15,"-18"-36"1,0 1 0</inkml:trace>
  <inkml:trace contextRef="#ctx0" brushRef="#br0" timeOffset="3117.51">24500 2258 0,'0'0'0,"-17"0"47,-1 0 156,-17 0-188,17 0 17,1 0-32,-19 0 31,36 35-31,-88 36 16,35 158 15,53-159-16,18-34 1,35-1 0,35-35 15,-17 0-15,-54 0-16,18-35 15,-35-1 1,-35 19-1,0 17 1,0-18 0,70-17 31,0 35-47,71-71 15</inkml:trace>
  <inkml:trace contextRef="#ctx0" brushRef="#br0" timeOffset="3346.12">24800 2364 0,'0'35'15,"0"0"1,0 53-1,0-35 1,0-35 0,0-36 15,0-17-31,0 17 16</inkml:trace>
  <inkml:trace contextRef="#ctx0" brushRef="#br0" timeOffset="3511.12">24677 2364 0,'0'0'0,"35"-18"31,36 18-15,-36 0 0,71-35-1,-89 35 1</inkml:trace>
  <inkml:trace contextRef="#ctx0" brushRef="#br0" timeOffset="3651.12">24818 2628 0,'0'18'31,"70"-18"-15,-34 0-16,17-35 0,70-1 15</inkml:trace>
  <inkml:trace contextRef="#ctx0" brushRef="#br0" timeOffset="3979.12">25277 2434 0,'0'0'0,"-36"0"16,19 0-1,34 35 32,19 1-47,-1-19 16,53 54 0,-70-1 15,-18 1-16,-53-53-15,-88 35 32,105-53-17,19-53 1,17 17 0,0 19-16</inkml:trace>
  <inkml:trace contextRef="#ctx0" brushRef="#br0" timeOffset="4247.12">25718 2434 0,'0'0'0,"0"53"46,0 53-30,0-53-16,0 0 31,0-18-15,0-70 0,0-1-1</inkml:trace>
  <inkml:trace contextRef="#ctx0" brushRef="#br0" timeOffset="4395.14">25594 2469 0,'18'-35'31,"52"35"0,-17-17-31,35-19 31,-52 36-31</inkml:trace>
  <inkml:trace contextRef="#ctx0" brushRef="#br0" timeOffset="4596.41">25929 2381 0,'0'18'0,"0"52"15,0-34 1,0 105-1,0-88 1,0-18-16,0 0 31,18-35-15,-18-17-16</inkml:trace>
  <inkml:trace contextRef="#ctx0" brushRef="#br0" timeOffset="4912.97">25912 2434 0,'70'-53'15,"-17"53"1,-18 0 0,-35 18-1,0 17 1,0-17-1,-17 35 1,-19-18 0,19 0 15,17-17-15,17-18-1,36 0 1,-17 18-1,16-18-15,-16 35 16</inkml:trace>
  <inkml:trace contextRef="#ctx0" brushRef="#br0" timeOffset="5221.42">26317 2769 0,'35'-53'16,"-17"0"0,-18 1-16,35-142 31,-17 176-15,-18 53 15,0 36-31,35 52 31,-17-88-15,-18 1-16,0-19 15</inkml:trace>
  <inkml:trace contextRef="#ctx0" brushRef="#br0" timeOffset="5354.56">26352 2611 0,'0'0'0,"0"-36"16,53 36 0,36-17-1,-1 17 1,35-36 15</inkml:trace>
  <inkml:trace contextRef="#ctx0" brushRef="#br0" timeOffset="5588.28">26776 2434 0,'0'0'0,"0"35"15,0 1 1,0 105-1,0-106 1,0 18 15,0-88 1</inkml:trace>
  <inkml:trace contextRef="#ctx0" brushRef="#br0" timeOffset="5888.58">26741 2487 0,'0'0'0,"0"-35"16,35 17-1,35 18 17,-52 0-17,-18 53 1,0-35-1,-18 70 17,1-88-32,17 18 0,0 34 31,35-52-31,36 18 16,-18-18-1,-36 0 1</inkml:trace>
  <inkml:trace contextRef="#ctx0" brushRef="#br0" timeOffset="6888.13">27799 2452 0,'0'-35'32,"0"17"-1,-35 18-16,-18 0 1,35 0 0,-17 0-16,17 0 15,18 53-15,0-18 32,106 71-1,-53-106-31,53 70 15,-36-17 17,-87 0-1,-1-17-31,-53-19 16,19-17-1,34-123 16</inkml:trace>
  <inkml:trace contextRef="#ctx0" brushRef="#br0" timeOffset="11565.04">28275 2805 0,'0'17'31,"-35"-17"-31,35-35 125,0-18-109,18 0-16,-18 0 15,35-70 1,35-54-1,-70 142 1,18 17 0,0 18 15,17 0-31,-17 36 16,87 246 15,-105-212-31,18 1 31,-18-53-31</inkml:trace>
  <inkml:trace contextRef="#ctx0" brushRef="#br0" timeOffset="11769.55">28381 2575 0,'35'0'31,"1"0"-15,16 0-16,1 0 15,194-106 16,-194 106-31</inkml:trace>
  <inkml:trace contextRef="#ctx0" brushRef="#br0" timeOffset="12137.15">29192 2293 0,'0'0'0,"-35"0"31,17 0-15,-34 0-1,-19 18 1,53 52 0,-35 36-1,36 70 1,87 36 15,-17-212-31,88 0 31,-70-53-31,-36 0 16,36-123 0,-71 141-1,-53-18 1,-18 35-1</inkml:trace>
  <inkml:trace contextRef="#ctx0" brushRef="#br0" timeOffset="12336.12">29016 2734 0,'88'-35'31,"-53"35"-31,18 0 16,-17 0-16,17 0 15,17 53 17,-17-18-1</inkml:trace>
  <inkml:trace contextRef="#ctx0" brushRef="#br0" timeOffset="12671.2">29580 2505 0,'0'17'31,"0"19"-31,0 17 16,0 52-1,18-34 1,35-53 0,35-18-1,-17-124 1,-71 89-1,0 0-15,0-54 16</inkml:trace>
  <inkml:trace contextRef="#ctx0" brushRef="#br0" timeOffset="12920.72">30057 2505 0,'0'88'16,"0"-53"0,0 53-1,0-52 1,35-1-1,-35-88 17</inkml:trace>
  <inkml:trace contextRef="#ctx0" brushRef="#br0" timeOffset="13172.58">30057 2469 0,'0'0'0,"17"0"31,54-35-15,-1 18 0,-52 17-1,17 0 1,-35 35-1,0-18 1</inkml:trace>
  <inkml:trace contextRef="#ctx0" brushRef="#br0" timeOffset="13320.85">30127 2681 0,'35'0'15,"18"0"1,36-18 15,-36 18-15,-36 0-1,-17 36 1</inkml:trace>
  <inkml:trace contextRef="#ctx0" brushRef="#br0" timeOffset="13455.85">30286 2787 0,'18'0'15,"-1"0"1,54 0 15,-36 0-31</inkml:trace>
  <inkml:trace contextRef="#ctx0" brushRef="#br0" timeOffset="14075.12">31027 2469 0,'0'36'47,"0"-19"-47,17 160 31,-17-107-16,0-17 17,0-35-17</inkml:trace>
  <inkml:trace contextRef="#ctx0" brushRef="#br0" timeOffset="14405.63">31009 2434 0,'0'0'0,"35"53"32,-35-18-17,36 18-15,17 88 31,-18-105-15,0-1 0,18-35-1,18-35 1,-54-54 0,-17 19-1,0 52 1,0-17-1</inkml:trace>
  <inkml:trace contextRef="#ctx0" brushRef="#br0" timeOffset="14763.21">31732 2611 0,'-35'0'16,"0"0"-1,17 0 1,-17 0 0,-18 52-1,53-16-15,-35 17 16,35 17-1,17-34 1,72-36 0,-1-36-1,-18-70 1,-70 53 0,-35 1-1,-212 34 16</inkml:trace>
  <inkml:trace contextRef="#ctx0" brushRef="#br0" timeOffset="15842.82">23689 3228 0,'0'18'47,"0"-1"-47,0 124 31,35 36 1,-17-160-17</inkml:trace>
  <inkml:trace contextRef="#ctx0" brushRef="#br0" timeOffset="16091.57">23742 3281 0,'35'0'46,"-17"0"-46,-1 0 16,54-35 0,-53 35-1,-1 0 1,-17 17 0</inkml:trace>
  <inkml:trace contextRef="#ctx0" brushRef="#br0" timeOffset="16274.64">23795 3440 0,'17'0'32,"19"0"-17,52-36 1,-35 36-1,-35 0-15</inkml:trace>
  <inkml:trace contextRef="#ctx0" brushRef="#br0" timeOffset="16408.31">23918 3598 0,'36'0'31,"-1"0"-31,88-88 31,-70 35-31</inkml:trace>
  <inkml:trace contextRef="#ctx0" brushRef="#br0" timeOffset="16642.32">24395 3246 0,'35'35'32,"-17"18"-17,105 123 1,-52-123 0,-1-53-1,-35 0 1,-17 0-16</inkml:trace>
  <inkml:trace contextRef="#ctx0" brushRef="#br0" timeOffset="16825.36">24694 3369 0,'0'0'0,"-35"53"16,-18 35-1,0 36 1,53-54 0,18-70-1</inkml:trace>
  <inkml:trace contextRef="#ctx0" brushRef="#br0" timeOffset="17039.82">25153 3334 0,'0'88'32,"0"-35"-32,0 53 31,0-53-16</inkml:trace>
  <inkml:trace contextRef="#ctx0" brushRef="#br0" timeOffset="17241.86">24941 3404 0,'36'0'16,"52"-35"-1,35 0 1,18-18 0,-52 18-1</inkml:trace>
  <inkml:trace contextRef="#ctx0" brushRef="#br0" timeOffset="17465.29">25559 3246 0,'0'52'31,"0"-16"-31,0 70 15,17-36 1,-17-52 0,0-1-1</inkml:trace>
  <inkml:trace contextRef="#ctx0" brushRef="#br0" timeOffset="17815.61">25559 3157 0,'0'0'0,"53"0"47,-18 0-47,-17 53 16,-18-35-1,0 35 1,-18-36 0,-17 54-1,17-71 1,53 53 15,-17-53-15,35 70-1,35-52 1,-53-18 0,-17 0-16</inkml:trace>
  <inkml:trace contextRef="#ctx0" brushRef="#br0" timeOffset="18360.03">26723 3298 0,'0'36'15,"0"-1"1,18 71 0,17-36-1,-18-34 1,-17-1 0,0-53-1</inkml:trace>
  <inkml:trace contextRef="#ctx0" brushRef="#br0" timeOffset="18533.04">26617 3351 0,'35'0'31,"1"0"-31,17 0 16,52 0-1,72-35 1</inkml:trace>
  <inkml:trace contextRef="#ctx0" brushRef="#br0" timeOffset="18778.75">27199 3298 0,'0'0'0,"0"36"31,-35-1-16,0 124 1,35-142 0,35 1-1,71-71 17,-89 18-17,-17-71 1,-35 106-1,-106 0 1</inkml:trace>
  <inkml:trace contextRef="#ctx0" brushRef="#br0" timeOffset="19986.84">22648 4339 0,'36'0'31,"-19"0"-15,19 0 0,-1 0-1,-18 0-15,89 18 31,-70-1-15,-1 36 0,0 53-1,-35-35 17,0-54-32,0 19 15,-18 34 1,-52 1-1,35-36 1,-18-35 0,35 0-1,0-18 1,18 1 15,0-19-31,0 1 31,36 35-31,52 0 32,-18 0-32,1 0 15,17 0 17,-52 0-17</inkml:trace>
  <inkml:trace contextRef="#ctx0" brushRef="#br0" timeOffset="20204.37">23495 4780 0,'0'0'0,"-18"0"16,18-35 31</inkml:trace>
  <inkml:trace contextRef="#ctx0" brushRef="#br0" timeOffset="23522.37">23971 4904 0,'0'-53'31,"71"-159"-15,35-141 15,-53 230 0,-18 229 1,-35-18-17,17 88 1,-17-35 0,36-53-1,-36-70 1</inkml:trace>
  <inkml:trace contextRef="#ctx0" brushRef="#br0" timeOffset="23730.89">24059 4604 0,'89'0'32,"87"-53"-17,-141 53 1,36-35 0,-36-1-1</inkml:trace>
  <inkml:trace contextRef="#ctx0" brushRef="#br0" timeOffset="24031.89">24642 4322 0,'0'0'0,"0"17"46,35 36-30,-35 123 0,0-105-1,0 141 1,0-177 0,0 18-1,17-53 1,-17-88-1,0 52 1</inkml:trace>
  <inkml:trace contextRef="#ctx0" brushRef="#br0" timeOffset="24289.08">24483 4410 0,'17'0'16,"36"-18"0,-17 18-16,17-35 15,105 17 1,-105 18-1,35 0 1</inkml:trace>
  <inkml:trace contextRef="#ctx0" brushRef="#br0" timeOffset="24666.52">25012 4427 0,'0'18'15,"0"17"16,-35 18-31,35-18 16,0 124 15,0-124-31,158 54 32,-105-89-32,124-89 31,-124 54-16,0-88 1,-53 70 0</inkml:trace>
  <inkml:trace contextRef="#ctx0" brushRef="#br0" timeOffset="25099.98">25629 4886 0,'0'0'0,"0"-18"31,18-17-15,53-124 0,-36 89-1,18-89 1,-18 141 0,0 71 30,-35 53-30,18 35-16,17 53 31,-35-176-31,0 0 32</inkml:trace>
  <inkml:trace contextRef="#ctx0" brushRef="#br0" timeOffset="25265.98">25806 4745 0,'70'0'16,"-34"-53"-1,122-18 1,-122 54-1</inkml:trace>
  <inkml:trace contextRef="#ctx0" brushRef="#br0" timeOffset="25566.45">26264 4516 0,'0'17'31,"0"1"-15,18 35-1,-18 35 1,0 0 0,0-70-1,18-18 17,34 0-17,-34 0 1,53 0 15,-54 0-31,72 0 31,-89-36-31</inkml:trace>
  <inkml:trace contextRef="#ctx0" brushRef="#br0" timeOffset="25855.98">26723 4463 0,'0'17'31,"0"19"-31,0 34 15,0 1 17,0-54-32,0 19 0,0-1 31,0-18-31</inkml:trace>
  <inkml:trace contextRef="#ctx0" brushRef="#br0" timeOffset="26050.71">26635 4516 0,'17'-18'16,"72"-17"-1,-37 35-15,-16 0 16,34 0 15</inkml:trace>
  <inkml:trace contextRef="#ctx0" brushRef="#br0" timeOffset="26190.8">26741 4710 0,'35'17'15,"18"-17"1,-18 0-16,18 0 16,0-35-16</inkml:trace>
  <inkml:trace contextRef="#ctx0" brushRef="#br0" timeOffset="26534.66">27076 4516 0,'0'0'15,"35"-36"-15,-17 36 0,70-17 16,35 17 15,-105 0-15,-36 88 15,-105 35-15,88-105-1,35 35 1,0-36 0,70 19-1,-35-36 1,1 0-16,17-18 31,-36 18-31</inkml:trace>
  <inkml:trace contextRef="#ctx0" brushRef="#br0" timeOffset="26867.31">27552 4833 0,'0'0'0,"0"-53"15,35 18 1,0-124 0,-35 106-1,36 18-15,-1 17 31,-17 71 1,-18 0-32,0 0 0,35 35 31,-35-53 0</inkml:trace>
  <inkml:trace contextRef="#ctx0" brushRef="#br0" timeOffset="27025.58">27605 4727 0,'0'-17'16,"17"17"-16,54 0 16,70-36-1,-35-34 1,-18 17-1</inkml:trace>
  <inkml:trace contextRef="#ctx0" brushRef="#br0" timeOffset="27252.51">28116 4480 0,'0'36'16,"0"-1"-16,0 18 16,0 53-1,0-71-15,0 0 16,0 18 15</inkml:trace>
  <inkml:trace contextRef="#ctx0" brushRef="#br0" timeOffset="27535.06">28046 4410 0,'0'0'0,"0"-36"0,70 19 31,-17-18-15,71 52-1,-107 1 1,19 123 0,-54-106-1,-35 36 1,36-36-16,-19 18 47,36 0-47,53-18 15,35-35 1</inkml:trace>
  <inkml:trace contextRef="#ctx0" brushRef="#br0" timeOffset="28871.89">29298 4410 0,'0'0'0,"-17"0"16,-19 0-1,1 0 1,0 0-1,-1 0 1,1 70 15,35 1-15,71 35 15,35-89-31,-1 19 31,-69-36-31,-36 35 16,-18 18 0,-70 0 15,70-53-15,-35 0-1,53-18 1</inkml:trace>
  <inkml:trace contextRef="#ctx0" brushRef="#br0" timeOffset="29193.41">29827 4815 0,'0'0'0,"0"-53"0,71-70 31,35-71-15,-71 159 0,-35 17-1,0 159 16,35-35-15,-35-35-16,0 34 16,0 1-1</inkml:trace>
  <inkml:trace contextRef="#ctx0" brushRef="#br0" timeOffset="29395.66">29916 4762 0,'17'-35'16,"36"35"0,53 0-1,-53 0 1,0 0-16,70 0 15</inkml:trace>
  <inkml:trace contextRef="#ctx0" brushRef="#br0" timeOffset="29705.23">30480 4498 0,'18'18'47,"-18"34"-47,35 1 16,-35 0-1,0 35 1,0-17 0,0-36-1,18-35 1,34 0-1,1 0 1,18 0 0,-36 0-16,53-17 31,-52 17-31</inkml:trace>
  <inkml:trace contextRef="#ctx0" brushRef="#br0" timeOffset="29957.87">31115 4604 0,'0'53'47,"0"0"-47,0-1 15,0 1 1,0 0-16,0 18 16</inkml:trace>
  <inkml:trace contextRef="#ctx0" brushRef="#br0" timeOffset="30264.86">31027 4604 0,'0'-36'32,"88"19"-17,-53 17 1,36 17-1,-18 72 1,-18-54 0,-70 124-1,-36-53 1,1-36 0,34-70-1,1-53 1</inkml:trace>
  <inkml:trace contextRef="#ctx0" brushRef="#br0" timeOffset="30606.91">31821 4710 0,'-18'0'31,"0"0"-31,-17 0 0,-71 35 31,18 88-15,88-87-16,53-36 31,-18-18-15,18-17-1,18-124 1,-36 71 0,-70 70-16</inkml:trace>
  <inkml:trace contextRef="#ctx0" brushRef="#br0" timeOffset="33074.97">31891 4921 0,'0'-17'62,"0"-1"-46,0-17 46,0 17 1,-35 18-16,35-18-32,-18 18 1,1 0-1,-1 0 1,-17 0 0,17 0-1,0 0 1,1 0 0,-19 0-1,19 18 1,17 35-1,-18 18 1,18-36 0,0 18-1,0-36 1,0 1 0,53 0-1,-35-18 1,17 35-16,0-35 15,53 0 17,-70-18-32,70-52 31,-70 17-31,-18 18 16,-35-36 15,-18 36-16,0-1 1,-71 19 0,19 17-1,69 0-15</inkml:trace>
  <inkml:trace contextRef="#ctx0" brushRef="#br0" timeOffset="36821.92">23513 529 0,'0'0'0,"0"-17"47,-18-36-16,-17 35-15,-18 18 0,0 0-1,35 53 1,1-18 0,17 36 15,17-36-31,54 18 15,17 17 1,71 54 15,-106-106-31,-36 34 32,-17-16-17,-70 17 1,34-36-1,1-17-15,-35 0 16,34-53 0,19 36-16</inkml:trace>
  <inkml:trace contextRef="#ctx0" brushRef="#br0" timeOffset="37221.26">24236 900 0,'0'0'0,"0"-53"0,70-88 16,1-36-1,0 36 1,-36 71 0,-35 140 30,0 106-30,0-105-16,-18 52 16,18-34-1,0-36 17</inkml:trace>
  <inkml:trace contextRef="#ctx0" brushRef="#br0" timeOffset="37413.26">24342 758 0,'0'-35'31,"53"35"-31,-18 0 0,88-35 31,-17 0-31,-18 17 16</inkml:trace>
  <inkml:trace contextRef="#ctx0" brushRef="#br0" timeOffset="37822.4">25171 564 0,'0'0'0,"17"0"15,19-35-15,-19 35 16,-34 0 46,-36 0-46,35 0 0,-70 53-1,70-35-15,-35 88 32,53-71-17,71-18 1,-1 19-1,19-36 1,-54 0 0,-35-36-1</inkml:trace>
  <inkml:trace contextRef="#ctx0" brushRef="#br0" timeOffset="38612.81">21890 723 0,'-18'71'31,"18"123"-15,0-35 15,0-124-15,0-18-1</inkml:trace>
  <inkml:trace contextRef="#ctx0" brushRef="#br0" timeOffset="38862.83">21696 794 0,'17'-36'16,"19"36"0,140-70 15,-105 70-31,52 0 16,-70 0-16,-18 0 15</inkml:trace>
  <inkml:trace contextRef="#ctx0" brushRef="#br0" timeOffset="39043.01">22666 794 0,'-18'53'16</inkml:trace>
  <inkml:trace contextRef="#ctx0" brushRef="#br0" timeOffset="39189.01">22684 1076 0,'17'35'16,"1"-35"-16</inkml:trace>
  <inkml:trace contextRef="#ctx0" brushRef="#br0" timeOffset="39953.98">25629 829 0,'0'0'15,"-17"0"1,17-53 15,53-264 0,0 299-15,-53 53 31,0 142-32,0-124-15,0-1 32,0-34-17</inkml:trace>
  <inkml:trace contextRef="#ctx0" brushRef="#br0" timeOffset="40115.46">25629 653 0,'36'-36'47,"-1"36"-47,229-88 32,-193 88-32,-36-35 0</inkml:trace>
  <inkml:trace contextRef="#ctx0" brushRef="#br0" timeOffset="40298.46">26141 476 0,'0'18'32,"0"17"-32,0-17 15,0 52 1,0 1-1,0-53-15,-35-1 32</inkml:trace>
  <inkml:trace contextRef="#ctx0" brushRef="#br0" timeOffset="40592.01">26070 406 0,'0'0'0,"0"-36"15,18 36 1,70-17 0,-53 17-1,18 17 1,-35 19 0,-18 52-1,-53-35 1,35-36-1,71 54 32,53-53-47,35 17 32</inkml:trace>
  <inkml:trace contextRef="#ctx0" brushRef="#br0" timeOffset="41291.81">27534 441 0,'0'53'0,"0"106"31,18-124-16,17-35 1</inkml:trace>
  <inkml:trace contextRef="#ctx0" brushRef="#br0" timeOffset="41649.91">27340 318 0,'0'-36'16,"36"36"-16,-1 0 16,159 0-1,-124 18 1,89 52-1,-71-17 1,-88-35-16,18 53 31,-18-54-31,-71 36 16,1-18 0,-18-35 15,70 0-16,18-35-15</inkml:trace>
  <inkml:trace contextRef="#ctx0" brushRef="#br0" timeOffset="41890.82">28187 441 0,'0'0'0,"0"18"0,0 17 15,0 18-15,0 0 16,0-18-16,35 71 16,1-53-1,-1-18 16</inkml:trace>
  <inkml:trace contextRef="#ctx0" brushRef="#br0" timeOffset="42315.81">28011 353 0,'0'0'0,"35"-18"16,0 18-16,0-35 15,18 35-15,247 18 31,-176 70 1</inkml:trace>
  <inkml:trace contextRef="#ctx0" brushRef="#br0" timeOffset="42489.95">28187 794 0,'18'0'16,"17"0"-1,18 0-15,0 0 16,53 0 0,88-36-1</inkml:trace>
  <inkml:trace contextRef="#ctx0" brushRef="#br0" timeOffset="42724.13">28804 600 0,'0'0'0,"0"70"16,0-17-1,0 0-15,-17 18 16,17 34 0,-18-69-1</inkml:trace>
  <inkml:trace contextRef="#ctx0" brushRef="#br0" timeOffset="43226.56">28716 494 0,'0'18'32,"53"17"-17,-53 18-15,35 0 16,36 105 15,-71-122-31,17 34 31,-17-52-31,0 17 32,36-35-32,-19 0 31,1-35-16,-18 17 1,53-70 0,18-88-1,-71 123 1,0-35 0</inkml:trace>
  <inkml:trace contextRef="#ctx0" brushRef="#br0" timeOffset="43653.07">29281 635 0,'0'0'0,"0"35"16,0 1-1,0-1-15,0 18 16,0 0-16,0-18 16,0 18-16,0 0 31,17-36-16</inkml:trace>
  <inkml:trace contextRef="#ctx0" brushRef="#br0" timeOffset="43892.62">29457 670 0,'0'106'31,"0"-88"-31,0 52 16,0-52 0,0 17-1,-18-17 1,1-18-16</inkml:trace>
  <inkml:trace contextRef="#ctx0" brushRef="#br0" timeOffset="44024.63">29457 794 0,'0'0'0,"35"-36"0,36 36 16,-36 0-1</inkml:trace>
  <inkml:trace contextRef="#ctx0" brushRef="#br0" timeOffset="44204.66">29810 688 0,'0'70'31,"0"19"-15,0-36 0,0-1-1</inkml:trace>
  <inkml:trace contextRef="#ctx0" brushRef="#br0" timeOffset="44435.01">29845 635 0,'35'0'15,"1"0"1,-19 0-16,36-35 15,-18 35 1,54-18 0</inkml:trace>
  <inkml:trace contextRef="#ctx0" brushRef="#br0" timeOffset="44569.03">29863 670 0,'70'0'16,"-35"0"-16,-17 0 15,0 18-15</inkml:trace>
  <inkml:trace contextRef="#ctx0" brushRef="#br0" timeOffset="44759.03">29845 952 0,'106'0'16,"-53"-17"0,141-18-1,-177-1 1</inkml:trace>
  <inkml:trace contextRef="#ctx0" brushRef="#br0" timeOffset="44959.55">30409 723 0,'0'0'0,"0"71"15,0-18 1,0 17 0,0-52 15</inkml:trace>
  <inkml:trace contextRef="#ctx0" brushRef="#br0" timeOffset="45159.82">30357 670 0,'35'0'16,"35"-17"0,-17-19-1,-17 36-15,87 0 16,-105 0-1,-18 18-15</inkml:trace>
  <inkml:trace contextRef="#ctx0" brushRef="#br0" timeOffset="45327.82">30445 935 0,'0'0'0,"53"0"16,-18 0-16,71-35 31,0-1-15</inkml:trace>
  <inkml:trace contextRef="#ctx0" brushRef="#br0" timeOffset="45538.82">30798 706 0,'0'105'31,"0"-16"-15,-18-54-16,18 53 31,0-70-31</inkml:trace>
  <inkml:trace contextRef="#ctx0" brushRef="#br0" timeOffset="45859.86">30850 653 0,'0'0'0,"53"0"16,53-18-1,-53 18 1,0 35 0,-53 18-1,-53 53 16,-53-53-31,-17 0 32,123-36-1,53 36-15,0-53-16,88 18 15</inkml:trace>
  <inkml:trace contextRef="#ctx0" brushRef="#br0" timeOffset="46204.87">31556 794 0,'0'0'0,"-53"0"16,0 0-1,0 17-15,-17 36 16,17 0 0,53-18-1,88 1 1,18-36-1,-36-71 1,-87 36 15,-19 35-31</inkml:trace>
  <inkml:trace contextRef="#ctx0" brushRef="#br0" timeOffset="183012.73">26141 3545 0,'0'-17'16,"17"17"31,-17-36 46,0 19-77,0-1 0,36-17-16,-19-36 31,-17 36-15,0 17-16,18-17 15,-18 18 16,35 17 63,1 0-78,-19 17-16,18 18 15,18 18 1,-17-17 0,-19-19-1,-17 19 1,36-36-16,-36 35 31,0 18-15,-18-36-16</inkml:trace>
  <inkml:trace contextRef="#ctx0" brushRef="#br0" timeOffset="183409.77">26317 3404 0,'0'-17'47,"18"17"-47,-1-18 16,1 18-1,88-35 1,-88 35-1</inkml:trace>
  <inkml:trace contextRef="#ctx0" brushRef="#br0" timeOffset="197973.14">8520 13776 0,'52'0'15,"1"-35"1,71 141 0</inkml:trace>
  <inkml:trace contextRef="#ctx0" brushRef="#br0" timeOffset="205220.42">22348 2293 0,'0'-35'31,"-17"35"-31,17-18 31,-18 18 1,18-18-1,-35-17-15,17 35-1,18-17-15,-17 17 16,-1-18-1,-17-17 17,-1 35-17,-16 0 1,16 0 0,-17 17-1,18 19 1,0-19-16,0 36 15,-1 18 1,19-18 15,17 0-15,-18-18 0,-17 53-1,35-35 1,0 0-1,0 35 17,17-70-32,1 35 15,17-18 1,18 35 15,0-34-15,-35 70 15,17-89-15,-35 18-16,0 18 31,0-17-15,0-1-1,-18 0-15,-35 36 31,1-18-15,-37 0 15,72-18-31,-54-18 16,53-17 0,36 0 46,17 0-46,-35 36-16,36-36 15,-1 17 1,18 19 0,-35-19-1,34 1 1,-52 17-1,36 36 1,-19-54 0,1 89 15,-18-88-31,0 52 16,0 1-1,0 141 16,0-177-31,-35 106 32,35-106-32,-18 89 31,18-89-15,0 0-1,0 18 1,0 18-1,0-18 1,53-18 0,-53 0-1,53 18 17,-18-53-32,0 18 31,-17 0-31,0-18 31,17 35-31,36 0 31,-19 53-15,-52-17 0</inkml:trace>
  <inkml:trace contextRef="#ctx0" brushRef="#br0" timeOffset="-177542.28">17674 2469 0,'0'-17'156</inkml:trace>
  <inkml:trace contextRef="#ctx0" brushRef="#br0" timeOffset="-176218.71">16404 2522 0,'-17'18'31,"17"0"-31,0 17 16,0 18 0,0 35 31,0-35-32,0 35 1,0-17-1,-36-71 1</inkml:trace>
  <inkml:trace contextRef="#ctx0" brushRef="#br0" timeOffset="-175803.07">15946 2628 0,'52'-17'16,"72"-36"-1,52-18 1,18 36 0,36-36-1,-124 18-15,17 53 16,-35 0 15,-35 53-15,-53-17-16,-18-36 15</inkml:trace>
  <inkml:trace contextRef="#ctx0" brushRef="#br0" timeOffset="-168572.58">17286 2364 0,'0'0'0,"-35"0"15,35-18 1,-18 18-16,18-18 16,0-17-1,0 17 1,0 1 15,35-19 0,18 36-31,-17 0 32,-19 0-32,1 0 31,35 18-16,-18 35 1,0-35 0,-35-1-1,18-17 1,0 106 15,-18-88-31,35 35 31,-35-18-31,18 0 16,-18 1 0,0-19 15,0 1-15,0 17-1,0 0 1,-71-17-1,71 0 1,-35-18 0,17 35-16,0-35 15,-52 18 1,52-18 0,-52 17-1,-18-17 16,35 0-15,0 0 0,17 0-1,1 0-15,0 0 32,0-17-17,-1-19 1,36 19 46,18 17-46,-18-18-16,88-17 31,-70 17-31,52-17 31,-52 35-31,53 0 32,-1 17-17,-35 1 1,1-18-16,34 35 31,-52-17-15,-1-18-16,36 35 15,18 106 1,-71-105-16</inkml:trace>
  <inkml:trace contextRef="#ctx0" brushRef="#br0" timeOffset="-158930.85">18732 2963 0,'18'0'609,"0"0"-578,-1 0-15,-17 18-16,53-18 16,-17 0-1,-36 18 1,88-18 0,-18 35 15,-34-35-16,17 18-15,-36-18 16,1 0 15,17 17-15,0-17-16,18 35 16,18-35-1,-36 18 16,36 0-15,-18 17 0,0-35-1,-1 0 1,19 0 0,-36 18-1,1-18 1,16 0-1,-34 0 1,0 0 0,17 35 15,-17-35-15,17 0-16,0 18 31,36-18-16,-1 35 1,-34-35 0,34 17-1,-52-17 1,35 0 0,0 0-1,-18 0 1,-17 36-1,87-36 17,-69 0-32,-1 17 31,0-17-31,-17 18 16,70 17 15,-53-35 0,1 18-15,-1-18-1,53 35 1,-53-35 0,1 0-1,-1 18 1,0-18-1,0 0 1,18 0 0,-17 0-1,-1 0 17,0 0-32,-17 0 15,-1 0 16,1 0-15,35 0 0,-35 0-1,17 0 1,0 35 0,1-35-1,52 0 1,-35 18 15,-18-18-31,18 0 16,-18 17-1,0-17 1,1 0 0,-1 36-1,53-19 16,-70 1-15,-1-18 0,1 0-1,-18 18 1,35-18 0,-17 0-1,-18 35 1,18-35-1,17 0 17,-17 0-32,-1 18 15,18-18 1,1 0 0,-19 17 15,1-17-16,17 35 1,-17-35 0,0 0-1,-1 18 1,18-18 0,-17 0-1,-18 18 1,18-18-1,17 0 1,-35-18 140,0 0-140,0-17 0,0 18-1,0-1 16,18 18 48,-18 18-64,17-18 1,-17 35-1,0 0 1,0-17 15,0-1 1,-35-34 202,35-19-203,-18 19-15,18-1-1,0-17 1,0 53 93,0-1-93,0 1 0,0-1-1,0 19 1,0-19 0,0-52 109,0 17-110,0-17 1,18 0-1,-18 53 79,0 34-78,0-34-16,0 0 15,-35 52 1,17-52 15,18-53 63,0-1-94,18 1 16,17-18-1,-17 18 1,-18-18 0,17 53-1,19 0 63,-36 18-78,17-1 16,18 19 0,-17 16-1,-18-16 1,18-36-1,-18 17-15,35 1 32,-53-18 61,1 0-77,-19-35 0,1 17-1,0-17 1,17 17 0,-17 1 15,53 17 31,17 17-46,-17 18 0,17-35-1,-35 18 1,17-18-1,-17 18 1,-17-18 93,-18 0-109,17 0 16,-17 0 0,-1 0-1,19 35 1,-19-35 0,36 18 30,18-18-30,17 0 0,1 0-1,17 0-15,-36 0 32,18 0-17,-52 0 48,-1 0-48,-17 0 1,0 0 0,-1 0-16,19 0 15,52 35 79,-17-35-63,-18 18 47,-18-18-78</inkml:trace>
  <inkml:trace contextRef="#ctx0" brushRef="#br0" timeOffset="-147221.95">16510 3316 0,'-18'0'15,"1"-18"17,34 18 15,89-52-16,53 16-31,0 1 15,52 17 17,1 18-17,-177-35 1,-17 35 0,-71 0 15,-53 35-16,-70 18 1,70-53 0,53 18-1,18-18 1,52 0 15,36 0-15,71 0-1,-54 0-15</inkml:trace>
  <inkml:trace contextRef="#ctx0" brushRef="#br0" timeOffset="-97422.64">22437 3739 0,'0'36'172,"0"-19"-156,-18-17 0,18-53 62,0 18-78,0 0 15,0 17 17,35 54 30,-35-1-62,18-18 16,-18 19-1,18-1 1,34-17 0,-34-18-1,0 35 1,-18-53 124,-18 18-140,-17 0 63</inkml:trace>
  <inkml:trace contextRef="#ctx0" brushRef="#br0" timeOffset="-96603.58">22542 3845 0,'0'-17'94,"-35"17"-79,18 0 1,17-18-1,-18 18 1,18-35 47,18 35-48,17 0 1,-35 17-1</inkml:trace>
  <inkml:trace contextRef="#ctx0" brushRef="#br0" timeOffset="-56241.09">8908 16845 0,'35'0'188,"18"0"-188,-18 0 31,-17 35-31,-18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04T17:45:17.91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11254 6703 0,'17'0'0,"1"-35"15,52 35 1,89 0 31,-124 0-47,-17 0 15,35 35 1,-35 0 0,-18 36-1,0-54 1,0 89 0,-18-71-1,-70 124 1,53-88-1,-36 52 17,71-88-32,0 89 15,35-54 1,71-17 15,-88-17-15,35-1-1,-106 35 17,-18 19-17,-88 211 1,124-89 0,35 124-1,0-246 1,-88 263-1,0-228 1,-582 176 0</inkml:trace>
  <inkml:trace contextRef="#ctx0" brushRef="#br0" timeOffset="9067.87">11271 9913 0,'0'0'0,"0"35"16,0-17 46,0 17-46,0-17 0,0 35-16,-17-18 15,17 0-15,0 18 0,0 88 32,0-88 14,0-35-30,0 17 0</inkml:trace>
  <inkml:trace contextRef="#ctx0" brushRef="#br0" timeOffset="9899.28">11201 10001 0,'0'0'16,"0"-17"-1,0-1 17,17-17-1,1 17-16,17-17 1,1 35 0,-1 0-1,0-36 1,-17 36 0,35 0-1,17 18 1,-35-18-1,-35 18 1,36-18-16,-19 17 16,-17 19-1,36-19 1,-19 19 0,-17-1-1,0 53 16,-35-70-15,-18-18 15,18 0-31,-18 0 32,0 0-17,35 0 1,18 17 62,18 19-78,-18 17 16,35 17-16,36 89 15,17-18 16,-53-88-15,-35-18-16,53-35 16,-141 0 15</inkml:trace>
  <inkml:trace contextRef="#ctx0" brushRef="#br0" timeOffset="11871.18">4004 12488 0,'0'0'0,"18"0"15,-1 0 1,72 0 0,545 36 15,-175 34 0,-300-17-31,264 0 31,-299-53-31,-1 0 0,18 0 16</inkml:trace>
  <inkml:trace contextRef="#ctx0" brushRef="#br0" timeOffset="12478.18">3881 14199 0,'17'0'15,"18"0"1,54 53-16,34-53 16,36 53-16,35-18 15,18 18-15,440 88 32,160-17-1,-565-89-16,-212-17 1</inkml:trace>
  <inkml:trace contextRef="#ctx0" brushRef="#br0" timeOffset="13045.53">4392 15998 0,'106'0'31,"-18"0"-31,53 0 0,71 0 16,52 0 0,36 18-16,459-18 15,299-53 17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04T17:45:43.925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11218 5080 0,'-35'0'0,"35"-18"32,18 18 46,-1 0-63,19 0-15,17-17 0,35 17 16,247-71 0,35 18 15,107 53-16,281 0 1,-211 88 0,-212-17-1</inkml:trace>
  <inkml:trace contextRef="#ctx0" brushRef="#br0" timeOffset="3795.21">10566 6650 0,'17'0'16,"1"0"-1,17 0 17,1-18-1,-1 18 16,-18 0-32,19 0 1,-1 0 0,-17 0-1,17 0-15,35-35 32,-34 35-17,17 0 1,-36 0-16,36 0 15,-18 0 1,-17 0 0,70 0-1,-52 0 1,-1 0 15,0 0-31,36 0 31,-18 0-15,-18 0 0,35 0-16,-17 0 31,0 0-15,-17 0-1,-1 0 1,0 0-1,0 0 1,71 0 15,-88 0-31,35 0 32,53 0-1,-71 0-31,18 0 31,-18 0-31,53 0 31,-70 0-15,35 0 0,0-18-1,17 18 1,-52 0-16,17 0 15,1 0 1,87 0 0,-88 0-1,71 0 1,18 0 15,-89 0-31,88 0 31,1 0-15,-71 0 0,35 0 15,-53 0-15,124 0-1,-124 36 1,71-36-1,-71 0 1,54 17 0,-54-17-16,71 0 31,-18 0-15,-35 0-16,106 0 31,-1 0 0,-105 0-31,18 0 31,-1 0-15,54 0 0,-89 0-1,36 0 1,34 0-1,107 0 1,-159 0 0,141 71-1,-123-71 1,158 17 0</inkml:trace>
  <inkml:trace contextRef="#ctx0" brushRef="#br0" timeOffset="4970.3">15752 6720 0,'0'-17'31,"35"-1"-15,-18 18 0,142-53 15,-88 53-16,70-35 1,-88 35 0,123-18 15,-88-17-31,-35 35 0,141-35 31,-123 35-31,88 0 16,-18-36-1,194 36 17,-229 0-17,123 0 1,-35 0 0,35 0-1,-158 0 1,35 0-1,-36 0 1</inkml:trace>
  <inkml:trace contextRef="#ctx0" brushRef="#br0" timeOffset="7606.93">12894 7779 0,'0'-18'63,"18"18"46,17 0-93,0 0-1,-17 0-15,52-35 32,-52 35-32,35 0 31,-35 0-16,-1 0 1,-17 17 0</inkml:trace>
  <inkml:trace contextRef="#ctx0" brushRef="#br0" timeOffset="9733.81">12771 7726 0,'-18'0'16,"18"35"93,35-17-93,-35-36 155,0-17-155,0 17 31,0 71 78,0-18-125,0 1 16,0-19-1,0 1 16,0-36 48,0 1-64,0-19-15,0 1 16,0 17-1,0 1 1,0 34 93,0 19-93,0-19-16,0 1 16,0-36 77,0-17-77,0 17-16,0-17 16,0 0-1,0 0 1,-35 52 62,17 19-78,1-36 16,17 35-1,-71 0-15,36 0 32,0-17-17,52-18 63,18 0-62,1 0 0,-19 0-16,1 0 15,53 0 16,-54 0-31,-34 0 79,-1 0-64,-17 35 1,17-35-1,0 0 1,36 0 109,0 0-109,-18-17 77,-36 17-77,36-18-16,18 18 125,-18 35-125</inkml:trace>
  <inkml:trace contextRef="#ctx0" brushRef="#br0" timeOffset="12245.07">13864 9084 0,'0'-35'31,"18"35"78,-18-18-109,35 18 16,-17 0 0,-18-18-16,35 18 31,-70 0 31,35-17-62,-36 17 16,1 0 0,0-35-1,0 35 1,-1 0-1,1 0 1,53 0 62,-1 0-62,19 0-1,-1 0 1,0 0 0,0 0-1,-52 0 63,-18 0-62,35-18 0,-36 18-1,-17 0-15,18 0 32,17 0-17,18-18 1,0 54 109,0-19-125,0 18 15,0-17 1,0-53 78,0-18-94,-53 18 15,53-1-15,-17-34 16,-1 52 0,18 53 62,0 1-47,0-19-31,0 1 31,-35 0 204,35 35-220,-35-53 1,35 17-16,35-17 94,0-17-79,0 17 1,-17 0 15,-36 0 94,18-18-125,0 0 47,0 71 47,0-18-79,0-17 1,-35-18 109,0 71-109,0-18-16</inkml:trace>
  <inkml:trace contextRef="#ctx0" brushRef="#br0" timeOffset="14273.08">10742 10513 0,'0'0'0,"-18"0"16,-17 0 0,18 0-1,-1 0 1,0 0-1,-17 0 17,17 0 15,1 0-16,-19 0-16,19 0 1,-1 0 0,36 0 109,17 0-110,0 0-15,1 0 32,-1 0-32,-53 0 62,-17 0-46,17 0-1,1 0-15,-36 0 16,18 0 15,-1 0-31,54 0 78</inkml:trace>
  <inkml:trace contextRef="#ctx0" brushRef="#br0" timeOffset="17192.43">10372 10460 0,'0'0'15,"0"18"17,0 17-17,0-18 17,17-17-17,-34 0 95,17-35-95,-18 18 1,18 34 140,0-52 0,0 17-140,-35-17 0,35 53 46,35 17-46,-17 0-1,17 0 1,-35-17 0,0-71 93,0 18-93,0 17-16,-18 18 15,18-17 1,18 34 31,-18 19-32,18-19 1,-18 36-16,35-35 31,-53-54 47,18 1-62,-35 18-16,35-1 16,-18-17-1,-17 35 1,17 0 31,1 17-32,-19 19 1,19-19 15,34-17 79,19 0-95,-1 0 1,0 0-1,-35 35 79,-35-35-78,0 18-16,-1-18 15,54 0 95,35 0-95,-35 0 1,-71 0 47,35 0-48,0 0 32,36 0 31,17 0-62,-17 0 15,-53 0 0,35-18-15,-18 18 0,18-35 46,0 53 32,-18-18-79,18-18 48,0 1 109,0-1-157,0-17 48,36 35-47,-19 0-1,-17-18 1,18 18-1,0 0 1,-18-18 15,35 36 63,-35 17-78</inkml:trace>
  <inkml:trace contextRef="#ctx0" brushRef="#br0" timeOffset="24932.99">11201 12629 0,'0'0'0,"-18"-17"16,53 17 140,-35-35-156,89 35 31,-72 0-31,18 0 16,-17 0-16,0 0 15,-1 0-15,19 0 16,34 0 0,54-18 15,-89 18-15,0 0 15,18 0-16,-18 0 1,18 0 0,36 0-1,-72 0 1,54 0 0,-54 0-1,36 0-15,71 0 16,-89 0-1,36 0 1,17 0 0,-35 0 15,-18 0-31,-17 0 31,-1 0-31,36 0 31,-35 0 1,52 0-17,-17 0 1,-17 0-16,-19 0 16,54 0-1,-54 0 1,54 0 15,-53 0-31,-1 0 0,36 0 16,-18 0-1,89 35 17,-89-35-17,0 0 1,18 0-1,-17 0 1,-19 0 0,89 0-1,-71 0 1,36 0 0,-36 0-1,71 0 1,-53 0-1,0 0 17,35 0-1,-70 0-31,-1 0 0,54-17 31,17 17 0,-35 0-15,-18 0 0,-17 0-1,17 0 1,1 0 0,-1-36-1</inkml:trace>
  <inkml:trace contextRef="#ctx0" brushRef="#br0" timeOffset="34675.33">7902 12629 0,'36'0'172,"-19"0"-157,1 0 1,17 0 0,0 0-16,1 0 15,-19 0 1,19 0 15,34 0 0,-52 0-15,-1 0 0,1 0-1,17 18 1,-17-18 0,0 0 15,17 0-16,-18 18 1,1-18 0,0 0-1,35 0 1,-18 0 0,0 0-1,-17 0 1,-1 0-1,19 0 1,-1 0 0,-17 0-1,-1 0-15,-17 17 16,53-17 0,-17 0 15,-1 0-16,0 0 1,0 0 0,-17 0-1,17 0 1,1 0 0,34 0-1,-17 0 1,-18 0-1,-17 0 1,17 0 0,1 0-1,-1 0 1,-18 0 15,19 0-15,-1 0-1,0 0 1,-17 0 0,17 0-1,0 0 1,1 0 0,-19 0-1,19 0 1,-19 0 15,19 0-15,-19 0-1,1 0 17,-1 0-17,19 0 1,-19 0-1,1 0 1,17 0 0,-17 0-1,0 0 1,-1 0 0,18 0-1,1 0 1,-19 0-1,1 0 1,17 0 0,-17 0-1,0 0-15,-1 0 16,19 0 15,-19 0-15,-17-17-1,18 17-15,17 0 16,-17 0 0,-1 0-1,1 0 1,17 0 0,-17 0-1,0 0 1,17 0 15,-18 0 0,1 0 47,0 0-31,-18-18 125</inkml:trace>
  <inkml:trace contextRef="#ctx0" brushRef="#br0" timeOffset="37862.24">10319 12665 0,'0'-18'219,"35"-17"-188,0 35-31,-35-18 16,106 1 15,-88 17 0,17-36-31,-17 36 31,-18 18 1</inkml:trace>
  <inkml:trace contextRef="#ctx0" brushRef="#br0" timeOffset="49036.44">13423 14005 0,'-35'0'0,"17"0"15,1 0 1,-19-17 0,19 17-1,-1 0 32,18-18-31,18 18 62,17 0-62,-17 0-1,17-35-15,0 35 31,18 0-15,-18 0 0,36 0-1,-53 0 1</inkml:trace>
  <inkml:trace contextRef="#ctx0" brushRef="#br0" timeOffset="51384.57">13264 13899 0,'18'0'32,"-18"36"46,0-19-63,0 1 1,18 17 0,-18-52 93,0-19-93,0 19-1,0-1 1,0-35-16,0 36 31,0 34 125,0 18-140,0-17-16,0 17 16,-36 1-1,36-1 1,0-17 0,0-71 93,0 35-93,0 0-16,0-17 15,0 0 1,0 0-1,-17 35 32,17 17-15,0 18-17,0-17 1,0 17-1,0 1 1,0-1 0,0-53 77,0-17-93,0 17 16,0 1-16,0-36 16,0 18-1,-18 35 63,-17 17-62,0-17-16,35 18 16,-36 17-1,1-35 1,17 18 0,18-1 62,36-17-47,-1 36-15,0-36-1,1 0 1,-54 0 62,0 0-62,-17 0-1,0 0 1,17 0-1,18 17 79,18-17-78,17 0-1,-35-35 95,-18-18-95,18 35 1,36 36 140,-19-18-124,1 0 14,-18 18-46,0 17 16</inkml:trace>
  <inkml:trace contextRef="#ctx0" brushRef="#br0" timeOffset="51647.59">13176 13988 0,'0'-18'16</inkml:trace>
  <inkml:trace contextRef="#ctx0" brushRef="#br0" timeOffset="58940.21">12929 15522 0,'18'0'0,"17"0"16,1 0-1</inkml:trace>
  <inkml:trace contextRef="#ctx0" brushRef="#br0" timeOffset="59107.21">13264 15540 0,'36'0'31,"-19"0"-16,-17 35 1,36-35-16</inkml:trace>
  <inkml:trace contextRef="#ctx0" brushRef="#br0" timeOffset="59292.22">13582 15575 0,'0'0'0,"35"0"32,-17 18-17,35-18 1,-36 0-16,89 0 16</inkml:trace>
  <inkml:trace contextRef="#ctx0" brushRef="#br0" timeOffset="59475">14164 15558 0,'0'0'0,"35"0"16,1-18-1,17 18 1,17 0 15,-70-18-31</inkml:trace>
  <inkml:trace contextRef="#ctx0" brushRef="#br0" timeOffset="60032.87">14676 15522 0,'35'0'16,"-18"0"15,1 0-15,0 0-1,17 0 1,-17 0-1,17 0 1,53 0 0,-70 0-1,17 0-15,53 36 16,-70-36 0,52 0 15,-34 0-31,17 0 15,0 0 1,-1 0 15</inkml:trace>
  <inkml:trace contextRef="#ctx0" brushRef="#br0" timeOffset="60175.5">15399 15558 0,'17'0'47</inkml:trace>
  <inkml:trace contextRef="#ctx0" brushRef="#br0" timeOffset="60531.49">15946 15575 0,'35'0'63</inkml:trace>
  <inkml:trace contextRef="#ctx0" brushRef="#br0" timeOffset="60742.49">16475 15575 0,'0'0'0,"35"0"15,53 0 16,-53 0-31,18-35 16</inkml:trace>
  <inkml:trace contextRef="#ctx0" brushRef="#br0" timeOffset="61984.5">12382 15434 0</inkml:trace>
  <inkml:trace contextRef="#ctx0" brushRef="#br0" timeOffset="62169.18">12541 15487 0,'36'0'63</inkml:trace>
  <inkml:trace contextRef="#ctx0" brushRef="#br0" timeOffset="62316.19">12806 15487 0,'0'0'0,"17"0"16,19 0 15</inkml:trace>
  <inkml:trace contextRef="#ctx0" brushRef="#br0" timeOffset="96928.37">16192 16686 0,'36'0'219,"-19"0"-203,19 0-1,-19 0 1,19 0 0,-36-17 46</inkml:trace>
  <inkml:trace contextRef="#ctx0" brushRef="#br0" timeOffset="102221.31">16087 16669 0,'0'17'157,"0"1"-142,0 0 17,0 17-17,0-17 16,0-54 63,0 19-78,-18-1-1,18-17 1,0-1 125,0 54 15,0 0-140,0-1-1,0 1 16,0-36 94,0 1-125,0-1 0,0-17 32,0 0-32,0 17 31,0 53 94,0-17-109,0-1-1,0 1 1,0-36 187,0 1-203,0-1 16,0-17-1,-18 0 1,18 17-1,0 36 157,-35 35-156,35-36 0,-18-17-1,18 18 1,-35 17-1,18-17 1,-1 17 15,18 0 1,-35-35-17,52-35 110,19 0-109,-1 17-1,0-17 17,-53 35 93,1 17-94,-1 1-15,18 0 30,0 17 1,18-35 16,-1 0-48,19 18 17,-72-18 77,19 0-93,-1 0-1,36 0 110,-18 17-109,35-17-16,-17 0 16,-18 18-1,-36-18 110,1 0-109,18 0-1,17-18-15,17 18 125,18 0-109,-17 0 31,-18-17-31,0-1-1,18-17 1,-18-1-1,0 1 1,0 18 0,0 34 77,0 18-93,35-35 16,-35 18 0,0-53 140,0 52-31,0 36-109,0-17-1,0-19 1,18-17-16,-18 18 15,17-18 157,19 0-140,-36-35-17,17 35 16,1 0-15,-18-18 93,-18 18-93,-17 0 0,35-18-16,-18 18 15,54 0 110,-19 0-109,1 0-16,-1 0 31,19 0-15,-54 0 62,-17 0-62,0 0-1,17 0 1,36 0 62,17 0-47,-53 0 63,1 0-63,17 36-31,0-1 16,-18-35-1,18 18 1,0-71 93,0 17-93,0 19 0,0 52 77,0 18-77,0-35 0</inkml:trace>
  <inkml:trace contextRef="#ctx0" brushRef="#br0" timeOffset="102881.39">16087 16722 0,'0'35'47,"0"-17"-31,0 17-1,17-35-15,-17 53 32,0-18 15,0-53-16,0-17-16,0 0 1,0 17 0</inkml:trace>
  <inkml:trace contextRef="#ctx0" brushRef="#br0" timeOffset="106353.65">16087 16880 0,'0'36'218,"0"-54"-155,-36-17-32,19 35-15,-1-35-1,-17-1 17,52 36 61,-17 18-77,18-18-16,0 18 31,-36-18 63,-17 0-78,35-36-16,-18 36 15,53 0 63,-17 0-78,35 18 16,-18-18 0,-17 18-1,-36-18 63,1 0-62,-19-36 0,19 36-1,17-17 1,0-1 187,0 0-172,0-17-31,0 0 31,0-1-15,35 19 0,-35-18-1,18 35 1,-18 17 62,0 18-78,0-17 31,0 17-31,0 1 32,0-1-32,0-70 93,0 17-93,0 0 16,0-35 0,0 36-16,0-1 15,0-35 1,0 71 62,0 17-62,0-17-1,0-1 1,0 19-1</inkml:trace>
  <inkml:trace contextRef="#ctx0" brushRef="#br0" timeOffset="111626.25">8114 18186 0,'0'0'0,"35"0"15,-17 0 16,-1 0 16,19 0-15,-19 0-1</inkml:trace>
  <inkml:trace contextRef="#ctx0" brushRef="#br0" timeOffset="113793.27">7885 18133 0,'0'35'125,"17"0"-109,-17-17 0,18 0 15,-18-36 78,0-17-93,0-1 0,0 1 15,0 53 63,0-1-94,0 19 15,-53 52 1,35 0-1,1-88 1,17 35 0,0-52 46,0-1-62,0 0 16,0-17-16,17-35 31,-17 52-15,0-17-1,0 17 1,36 18 0,-36-35-1,-18 35 16,0 0 1,1 0-17,-1 0 1,-17 17 0,-18 19-1,0-1 16,53-17 32,18-1-32,-1-17-31,-17 36 16,18-36-1,17 17 1,-17-17 0,-18-17 62,17-19-63,-17 19-15,0-1 16,0 53 93,0 1-93,-17-36-16,17 17 16,0-70 62,17-35-78,-17 35 15,36 36 1,-36-1 0,-18 18 46,0 0-46,18 18-1,-17-18-15,-19 35 16,19-18 0,52-17 109,-17 0-94,-18 18-15,-36 17 15,19-35-16,17 18-15,-53-18 16,88 0 31,-17-18-47,35-17 16,-36 35-1,-52 0 48,53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04T17:48:44.189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8502 5468 0,'0'0'0,"35"0"125,-17 0-110,17 0-15,-17 0 16,17 0-1,36 0 17,-71 35-32</inkml:trace>
  <inkml:trace contextRef="#ctx0" brushRef="#br0" timeOffset="371.4">8326 5292 0,'-18'17'31,"-35"36"-31,53-17 16,-35-19-16,35 18 15,0 1 1,0-1-1,0 53 17</inkml:trace>
  <inkml:trace contextRef="#ctx0" brushRef="#br0" timeOffset="698.44">8220 5398 0,'0'0'15,"-18"35"-15,-70 18 16,-18 0-1,106-36 1,-18-17-16,1 36 16,17-19-1,0 1 17,17-18-17,36 35 1</inkml:trace>
  <inkml:trace contextRef="#ctx0" brushRef="#br0" timeOffset="1267.21">6967 6491 0,'36'0'47,"-19"0"-47,36 0 31,35 88 1</inkml:trace>
  <inkml:trace contextRef="#ctx0" brushRef="#br0" timeOffset="1574.24">6967 6509 0,'0'0'0,"0"-36"16,-17 36 15,17 18-15,-36 53 0,36-36-1,-35 88 1,18-105-1</inkml:trace>
  <inkml:trace contextRef="#ctx0" brushRef="#br0" timeOffset="1907.24">6844 6491 0,'0'0'0,"0"-18"15,-35 18 1,-36 0 0,18 0-1,18 36 1,0-1 0,35 36-1,0-54 1,17-17-1,19 0 1,16 0 0,37 0-1,-72 0 1,19 0 15</inkml:trace>
  <inkml:trace contextRef="#ctx0" brushRef="#br0" timeOffset="3024.27">8026 7973 0,'53'0'78,"-18"0"-63,0 0-15,36 0 32,-18 0-1,-36 0-31</inkml:trace>
  <inkml:trace contextRef="#ctx0" brushRef="#br0" timeOffset="3268.33">8061 7814 0,'0'0'15,"-35"0"-15,17 0 31,0 0-15,-17 88 0,35 36-1,0-89 1,0 0-16</inkml:trace>
  <inkml:trace contextRef="#ctx0" brushRef="#br0" timeOffset="3651.91">7955 7867 0,'0'0'0,"-17"0"16,17-18-1,-18 18 17,-35 89-17,-18-1 1,18 0 0,36-53-1,17-17 16,53-18-15,-18 0 0,-17 0-16,17 0 15,36 0 17</inkml:trace>
  <inkml:trace contextRef="#ctx0" brushRef="#br0" timeOffset="5470.34">6174 9472 0,'17'0'94,"36"0"-79,0-35 1,106 35 15,-142 0-31</inkml:trace>
  <inkml:trace contextRef="#ctx0" brushRef="#br0" timeOffset="5837.87">6209 9331 0,'0'0'0,"-35"-35"16,17 35 31,18 35-31,0-17-16,0 17 15,0 18 1,0 0-1,0-36 1</inkml:trace>
  <inkml:trace contextRef="#ctx0" brushRef="#br0" timeOffset="6338.12">6262 9119 0,'0'0'0,"-35"-17"16,17 17 0,-17 0-1,17 0 1,-17 53-1,-1 52 17,19-34-32,-19 0 31,36-54-15,0 1 15,36-18-16,-19 0 1,1 0 0,17 0-1,-17 0 17,0 0-32,-18-18 15,35 18 1,-17-70 15,-18 52-31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04T17:49:23.52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10971 8361 0,'0'0'0,"-35"0"0,17 0 46,18-18 33,36 18-64,-1 0 1,-17 0-16,17-17 15</inkml:trace>
  <inkml:trace contextRef="#ctx0" brushRef="#br0" timeOffset="466.62">10760 8255 0,'0'35'78,"0"-17"-62,0 17-1,0 36 1,0-18 31</inkml:trace>
  <inkml:trace contextRef="#ctx0" brushRef="#br0" timeOffset="952.63">10760 8220 0,'-18'0'31,"0"0"-15,-17 0 15,18 0-15,-19 35-1,1-17 1,17 17 0,18-17-1,-17 17 1,17-18 0,17-17-1,1 36 1,53-36-1,-54 0 1,18 0 15,1 0-31,-36-36 16,0-16 0,0 16-1</inkml:trace>
  <inkml:trace contextRef="#ctx0" brushRef="#br0" timeOffset="6197.09">11095 12259 0,'0'0'0,"35"0"125,18 0-109,-18 0-16,18 0 15,18 0-15,123-18 32,123 18-1,-52 0-16,282 71 17,-441-36-32,88 53 31,-159-88-31,18 53 31</inkml:trace>
  <inkml:trace contextRef="#ctx0" brushRef="#br0" timeOffset="9532.28">12612 13917 0,'17'0'16,"19"0"15,-19 0-15,1 0 15,17 0-15,-17 0-1,17 0 1,36-35-1,-36 35 1,71-18 0,-71 18-1,89-35 1,-71 35 0,52 0 15,-69 0-31,-1-18 0,53 18 15,0 0 1,53 0 15,-35 0-31,88 0 32,-141 0-17,124-35 1,-72 35-1,19 0 1,-89 0 0,71 0-1,-71-18 1,89 18 0,-54 0-1,36 0 16,-53 0-31,71 0 16,-54 0 0,54 0 15,-89 0-15,71 0-1,-36 0 1,71 0-1,-88 0 1,53 0 0,0 0-1,88 36 17,-141-36-32,70 17 31,-52 19-31,35-19 15,-18-17 1,18 35 15,-36-35-15,89 18 0,-124-18-1,36 0 1,17 0-1,71 0 17,-124 0-32,71 0 15,-71 0 1,89 0 15,-89 0-31,36 0 31,-54 0-31,54-18 32,-18 18-32,52 0 31,-52 0-15,36 0-1,-54 0 1,88 0-1,-87 0 1,158 0 0,-124 0-1,177 0 1,-88-35 0,0 35 15,-106 0-31,105-35 31,-17 35-31,89-35 31,-160 35-15,124-36 0,36 36-1,52-17 1,-212 17-1,124 17 1,-141-17 0,-17 0-16</inkml:trace>
  <inkml:trace contextRef="#ctx0" brushRef="#br0" timeOffset="10867.71">20884 13952 0,'53'0'16,"18"0"15,52 0 0,-70 0-15,35 0 0,36 0-1,123-17 1,-71 17-1,18 0 1,106 0 0,35-36-1,-17 36 1,-1 0 0,-193 0-16,17 0 15,176 89 16,-211 34-15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4033d74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4033d74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f4033d748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f4033d748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f4033d748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f4033d748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4033d74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f4033d748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f4033d74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f4033d748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f4033d748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f4033d748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f4033d748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f4033d748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f4033d748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f4033d748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f4033d748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f4033d748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f4033d748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f4033d748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f4033d74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f4033d74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f4033d748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f4033d748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f4033d748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f4033d748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4033d748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f4033d748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f4033d748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f4033d748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f4033d748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f4033d748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f4033d748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f4033d748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f4033d748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f4033d748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f4033d748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f4033d748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f4033d74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f4033d74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f4033d748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f4033d748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4033d74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4033d74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f4033d74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f4033d74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f4033d748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f4033d748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f4033d748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f4033d748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f4033d748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f4033d748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f4033d748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f4033d748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f4033d748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f4033d748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5bdaa67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5bdaa67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4033d74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4033d74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4033d748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4033d748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4033d74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f4033d74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4033d74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f4033d74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4033d74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f4033d74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4033d74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f4033d74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33"/>
            <a:ext cx="12192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1" name="Google Shape;11;p2"/>
          <p:cNvCxnSpPr/>
          <p:nvPr/>
        </p:nvCxnSpPr>
        <p:spPr>
          <a:xfrm>
            <a:off x="855912" y="4796667"/>
            <a:ext cx="520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3600" y="2524400"/>
            <a:ext cx="108248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683600" y="5120852"/>
            <a:ext cx="108248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386200"/>
            <a:ext cx="11360800" cy="28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15600" y="4304567"/>
            <a:ext cx="113608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ctr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55600" algn="ctr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855912" y="4796667"/>
            <a:ext cx="5204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83600" y="2524400"/>
            <a:ext cx="108248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 rtl="0">
              <a:spcBef>
                <a:spcPts val="16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68300" rtl="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62233"/>
            <a:ext cx="53332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62233"/>
            <a:ext cx="53332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720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41;p9"/>
          <p:cNvCxnSpPr/>
          <p:nvPr/>
        </p:nvCxnSpPr>
        <p:spPr>
          <a:xfrm>
            <a:off x="6706233" y="5994000"/>
            <a:ext cx="91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354000" y="1843133"/>
            <a:ext cx="5393600" cy="17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55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ld Standard TT"/>
              <a:buChar char="●"/>
              <a:defRPr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55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○"/>
              <a:defRPr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■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customXml" Target="../ink/ink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customXml" Target="../ink/ink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customXml" Target="../ink/ink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customXml" Target="../ink/ink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Introdução Bancos de Dados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Prof. Victor Farias</a:t>
            </a:r>
          </a:p>
        </p:txBody>
      </p:sp>
      <p:sp>
        <p:nvSpPr>
          <p:cNvPr id="60" name="Google Shape;60;p13"/>
          <p:cNvSpPr txBox="1"/>
          <p:nvPr/>
        </p:nvSpPr>
        <p:spPr>
          <a:xfrm>
            <a:off x="8716100" y="5222625"/>
            <a:ext cx="50643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16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V 1.0</a:t>
            </a:r>
            <a:endParaRPr>
              <a:solidFill>
                <a:srgbClr val="D9D9D9"/>
              </a:solidFill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1" y="152400"/>
            <a:ext cx="1512441" cy="20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Histórico	</a:t>
            </a:r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Século 21</a:t>
            </a:r>
          </a:p>
          <a:p>
            <a:pPr lvl="1"/>
            <a:r>
              <a:rPr lang="pt-BR"/>
              <a:t>Big Data</a:t>
            </a:r>
          </a:p>
          <a:p>
            <a:pPr lvl="2"/>
            <a:r>
              <a:rPr lang="pt-BR"/>
              <a:t>5 Vs: velocidade, volume, variedade, veracidade e valor</a:t>
            </a:r>
          </a:p>
          <a:p>
            <a:pPr lvl="1"/>
            <a:r>
              <a:rPr lang="pt-BR"/>
              <a:t>Bancos de dados distribuídos</a:t>
            </a:r>
          </a:p>
          <a:p>
            <a:pPr lvl="2"/>
            <a:r>
              <a:rPr lang="pt-BR"/>
              <a:t>SGBDs em nuvem</a:t>
            </a:r>
          </a:p>
          <a:p>
            <a:pPr lvl="1"/>
            <a:r>
              <a:rPr lang="pt-BR"/>
              <a:t>Aparecimento de novos modelos de dados</a:t>
            </a:r>
          </a:p>
          <a:p>
            <a:pPr lvl="2"/>
            <a:r>
              <a:rPr lang="pt-BR"/>
              <a:t>NoSQL</a:t>
            </a:r>
          </a:p>
          <a:p>
            <a:endParaRPr lang="pt-B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6FB4A5-7044-47E1-8F4F-D61E72934506}"/>
                  </a:ext>
                </a:extLst>
              </p14:cNvPr>
              <p14:cNvContentPartPr/>
              <p14:nvPr/>
            </p14:nvContentPartPr>
            <p14:xfrm>
              <a:off x="2984400" y="5492880"/>
              <a:ext cx="1994400" cy="311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6FB4A5-7044-47E1-8F4F-D61E729345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75040" y="5483520"/>
                <a:ext cx="2013120" cy="330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Conceitos Básicos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Conceitos</a:t>
            </a:r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  <a:p>
            <a:r>
              <a:rPr lang="pt-BR"/>
              <a:t>Bancos de dados</a:t>
            </a:r>
          </a:p>
          <a:p>
            <a:r>
              <a:rPr lang="pt-BR"/>
              <a:t>Coleção de dados inter-relacionados entre si, representando informações sobre um domínio específico</a:t>
            </a:r>
          </a:p>
          <a:p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Conceitos</a:t>
            </a:r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Sistema de Gerenciamento de Banco de Dados</a:t>
            </a:r>
          </a:p>
          <a:p>
            <a:r>
              <a:rPr lang="pt-BR"/>
              <a:t>Um SGBD é uma coleção de programas que permite a definição, construção e manipulação de bancos de dados.</a:t>
            </a:r>
          </a:p>
          <a:p>
            <a:endParaRPr lang="pt-BR"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875" y="3749176"/>
            <a:ext cx="4856250" cy="242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4"/>
          <p:cNvSpPr txBox="1"/>
          <p:nvPr/>
        </p:nvSpPr>
        <p:spPr>
          <a:xfrm>
            <a:off x="4601850" y="6288675"/>
            <a:ext cx="29883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Fonte: www.oficinadanet.com.br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9E5656D-6CD4-4B5E-98EE-D9380CF82601}"/>
                  </a:ext>
                </a:extLst>
              </p14:cNvPr>
              <p14:cNvContentPartPr/>
              <p14:nvPr/>
            </p14:nvContentPartPr>
            <p14:xfrm>
              <a:off x="1225440" y="2552760"/>
              <a:ext cx="9233280" cy="3397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9E5656D-6CD4-4B5E-98EE-D9380CF826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6080" y="2543400"/>
                <a:ext cx="9252000" cy="3416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Sistema de Gerenciamento de Banco de Dados</a:t>
            </a:r>
          </a:p>
          <a:p>
            <a:endParaRPr lang="pt-BR"/>
          </a:p>
          <a:p>
            <a:endParaRPr lang="pt-BR"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Objetivos de um SGBD</a:t>
            </a:r>
          </a:p>
          <a:p>
            <a:pPr lvl="1"/>
            <a:r>
              <a:rPr lang="pt-BR"/>
              <a:t>Abstração</a:t>
            </a:r>
          </a:p>
          <a:p>
            <a:pPr lvl="2"/>
            <a:r>
              <a:rPr lang="pt-BR"/>
              <a:t>Isolar usuário dos detalhes interno do SGBD</a:t>
            </a:r>
          </a:p>
          <a:p>
            <a:pPr lvl="1"/>
            <a:r>
              <a:rPr lang="pt-BR"/>
              <a:t>Camada de dados</a:t>
            </a:r>
          </a:p>
          <a:p>
            <a:pPr lvl="2"/>
            <a:r>
              <a:rPr lang="pt-BR"/>
              <a:t>Forneces independência de dados às aplicações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Sistema de Gerenciamento de Banco de Dados</a:t>
            </a:r>
          </a:p>
          <a:p>
            <a:endParaRPr lang="pt-BR"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Vantagens SGBD</a:t>
            </a:r>
          </a:p>
          <a:p>
            <a:pPr lvl="1"/>
            <a:r>
              <a:rPr lang="pt-BR"/>
              <a:t>Rapidez na manipulação dos dados</a:t>
            </a:r>
          </a:p>
          <a:p>
            <a:pPr lvl="1"/>
            <a:r>
              <a:rPr lang="pt-BR"/>
              <a:t>Redução da redundância</a:t>
            </a:r>
          </a:p>
          <a:p>
            <a:pPr lvl="1"/>
            <a:r>
              <a:rPr lang="pt-BR"/>
              <a:t>Redução dos problemas de integridade e consistência</a:t>
            </a:r>
          </a:p>
          <a:p>
            <a:pPr lvl="1"/>
            <a:r>
              <a:rPr lang="pt-BR"/>
              <a:t>Segurança</a:t>
            </a:r>
          </a:p>
          <a:p>
            <a:pPr lvl="1"/>
            <a:r>
              <a:rPr lang="pt-BR"/>
              <a:t>Compartilhamento</a:t>
            </a:r>
          </a:p>
          <a:p>
            <a:pPr lvl="1"/>
            <a:r>
              <a:rPr lang="pt-BR"/>
              <a:t>Natureza auto-descritiva</a:t>
            </a:r>
          </a:p>
          <a:p>
            <a:pPr lvl="1"/>
            <a:r>
              <a:rPr lang="pt-BR"/>
              <a:t>Concorrência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Arquitetura SGBD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1736A-387E-427B-80A9-7D86C56B0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2614" y="1574301"/>
            <a:ext cx="5267325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Arquitetura SGBD</a:t>
            </a:r>
          </a:p>
        </p:txBody>
      </p:sp>
      <p:sp>
        <p:nvSpPr>
          <p:cNvPr id="152" name="Google Shape;152;p28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  <a:p>
            <a:endParaRPr lang="pt-BR"/>
          </a:p>
          <a:p>
            <a:endParaRPr lang="pt-BR"/>
          </a:p>
          <a:p>
            <a:r>
              <a:rPr lang="pt-BR"/>
              <a:t>Apresentação dos dados</a:t>
            </a:r>
          </a:p>
          <a:p>
            <a:pPr lvl="1"/>
            <a:r>
              <a:rPr lang="pt-BR"/>
              <a:t>Abstração quanto ao interesse do usuário do BD</a:t>
            </a:r>
          </a:p>
          <a:p>
            <a:endParaRPr lang="pt-BR"/>
          </a:p>
          <a:p>
            <a:endParaRPr lang="pt-BR"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775" y="1849800"/>
            <a:ext cx="30480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Arquitetura SGBD</a:t>
            </a:r>
          </a:p>
          <a:p>
            <a:endParaRPr lang="pt-BR"/>
          </a:p>
        </p:txBody>
      </p:sp>
      <p:sp>
        <p:nvSpPr>
          <p:cNvPr id="159" name="Google Shape;159;p29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  <a:p>
            <a:endParaRPr lang="pt-BR"/>
          </a:p>
          <a:p>
            <a:endParaRPr lang="pt-BR"/>
          </a:p>
          <a:p>
            <a:r>
              <a:rPr lang="pt-BR"/>
              <a:t>Modelo dos dados</a:t>
            </a:r>
          </a:p>
          <a:p>
            <a:pPr lvl="1"/>
            <a:r>
              <a:rPr lang="pt-BR"/>
              <a:t>Entidades envolvidas</a:t>
            </a:r>
          </a:p>
          <a:p>
            <a:pPr lvl="1"/>
            <a:r>
              <a:rPr lang="pt-BR"/>
              <a:t>Propriedades das entidades</a:t>
            </a:r>
          </a:p>
          <a:p>
            <a:pPr lvl="1"/>
            <a:r>
              <a:rPr lang="pt-BR"/>
              <a:t>Relacionamentos entre entidades</a:t>
            </a:r>
          </a:p>
          <a:p>
            <a:endParaRPr lang="pt-BR"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4613" y="2068851"/>
            <a:ext cx="4662778" cy="8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Arquitetura SGBD</a:t>
            </a:r>
          </a:p>
          <a:p>
            <a:endParaRPr lang="pt-BR"/>
          </a:p>
        </p:txBody>
      </p:sp>
      <p:sp>
        <p:nvSpPr>
          <p:cNvPr id="166" name="Google Shape;166;p30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  <a:p>
            <a:endParaRPr lang="pt-BR"/>
          </a:p>
          <a:p>
            <a:endParaRPr lang="pt-BR"/>
          </a:p>
          <a:p>
            <a:r>
              <a:rPr lang="pt-BR"/>
              <a:t>Armazenamento dos dados</a:t>
            </a:r>
          </a:p>
          <a:p>
            <a:pPr lvl="1"/>
            <a:r>
              <a:rPr lang="pt-BR"/>
              <a:t>Estruturas de dados</a:t>
            </a:r>
          </a:p>
          <a:p>
            <a:pPr lvl="1"/>
            <a:r>
              <a:rPr lang="pt-BR"/>
              <a:t>Tipos de dados</a:t>
            </a:r>
          </a:p>
          <a:p>
            <a:pPr lvl="1"/>
            <a:r>
              <a:rPr lang="pt-BR"/>
              <a:t>Tamanho das estruturas e variáveis</a:t>
            </a:r>
          </a:p>
          <a:p>
            <a:endParaRPr lang="pt-BR"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0964" y="1638314"/>
            <a:ext cx="441007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23DBDCD-24F9-474E-9E6E-2A1AB55FA6E8}"/>
                  </a:ext>
                </a:extLst>
              </p14:cNvPr>
              <p14:cNvContentPartPr/>
              <p14:nvPr/>
            </p14:nvContentPartPr>
            <p14:xfrm>
              <a:off x="711360" y="342720"/>
              <a:ext cx="11474640" cy="5969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23DBDCD-24F9-474E-9E6E-2A1AB55FA6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2000" y="333360"/>
                <a:ext cx="11493360" cy="598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774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Esquema de BD</a:t>
            </a:r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Esquema</a:t>
            </a:r>
          </a:p>
          <a:p>
            <a:pPr lvl="1"/>
            <a:r>
              <a:rPr lang="pt-BR"/>
              <a:t>Define estrutura do dado</a:t>
            </a:r>
          </a:p>
          <a:p>
            <a:pPr lvl="1"/>
            <a:r>
              <a:rPr lang="pt-BR"/>
              <a:t>Não muda com frequência</a:t>
            </a:r>
          </a:p>
          <a:p>
            <a:endParaRPr lang="pt-BR"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3226" y="3593464"/>
            <a:ext cx="6105525" cy="16668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ED6657-73BF-4F62-8111-24D741F994E0}"/>
                  </a:ext>
                </a:extLst>
              </p14:cNvPr>
              <p14:cNvContentPartPr/>
              <p14:nvPr/>
            </p14:nvContentPartPr>
            <p14:xfrm>
              <a:off x="6445080" y="133200"/>
              <a:ext cx="5607720" cy="1454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ED6657-73BF-4F62-8111-24D741F994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35720" y="123840"/>
                <a:ext cx="5626440" cy="1473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Instância de BD</a:t>
            </a:r>
          </a:p>
        </p:txBody>
      </p:sp>
      <p:sp>
        <p:nvSpPr>
          <p:cNvPr id="180" name="Google Shape;180;p3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Instância de BD</a:t>
            </a:r>
          </a:p>
          <a:p>
            <a:pPr lvl="1"/>
            <a:r>
              <a:rPr lang="pt-BR"/>
              <a:t>Conjunto de dados de um BD em um determinado instante</a:t>
            </a:r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3100" y="3743325"/>
            <a:ext cx="830580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Consistência e Integridade</a:t>
            </a:r>
          </a:p>
        </p:txBody>
      </p:sp>
      <p:sp>
        <p:nvSpPr>
          <p:cNvPr id="187" name="Google Shape;187;p3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Consistência e integridade são propriedades desejadas em um BD</a:t>
            </a:r>
          </a:p>
          <a:p>
            <a:r>
              <a:rPr lang="pt-BR"/>
              <a:t>Ambos se apresentam de várias formas</a:t>
            </a:r>
          </a:p>
          <a:p>
            <a:r>
              <a:rPr lang="pt-BR"/>
              <a:t>Exemplo de inconsistência</a:t>
            </a:r>
          </a:p>
          <a:p>
            <a:pPr lvl="1"/>
            <a:r>
              <a:rPr lang="pt-BR"/>
              <a:t>Cliente saca dinheiro da conta corrente, operação é registrada mas saldo não é atualizado</a:t>
            </a:r>
          </a:p>
          <a:p>
            <a:r>
              <a:rPr lang="pt-BR"/>
              <a:t>Exemplo de falta de integridade</a:t>
            </a:r>
          </a:p>
          <a:p>
            <a:pPr lvl="1"/>
            <a:r>
              <a:rPr lang="pt-BR"/>
              <a:t>Telefone de cliente é “Rua Basílio Pinto”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Tipos de SGBDs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Relacional</a:t>
            </a:r>
          </a:p>
        </p:txBody>
      </p:sp>
      <p:sp>
        <p:nvSpPr>
          <p:cNvPr id="198" name="Google Shape;198;p3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Modelo mais usado!</a:t>
            </a:r>
          </a:p>
          <a:p>
            <a:r>
              <a:rPr lang="pt-BR"/>
              <a:t>Linguagem SQL</a:t>
            </a:r>
          </a:p>
          <a:p>
            <a:r>
              <a:rPr lang="pt-BR"/>
              <a:t>Dados são modelados com tabelas (ou relações)</a:t>
            </a:r>
          </a:p>
          <a:p>
            <a:endParaRPr lang="pt-BR"/>
          </a:p>
        </p:txBody>
      </p:sp>
      <p:pic>
        <p:nvPicPr>
          <p:cNvPr id="199" name="Google Shape;1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388" y="3500551"/>
            <a:ext cx="9085224" cy="28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5"/>
          <p:cNvSpPr txBox="1"/>
          <p:nvPr/>
        </p:nvSpPr>
        <p:spPr>
          <a:xfrm>
            <a:off x="2166275" y="6378825"/>
            <a:ext cx="53454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Fonte:geobrainstorms.files.wordpress.com/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>
            <a:spLocks noGrp="1"/>
          </p:cNvSpPr>
          <p:nvPr>
            <p:ph type="title"/>
          </p:nvPr>
        </p:nvSpPr>
        <p:spPr>
          <a:xfrm>
            <a:off x="415600" y="90447"/>
            <a:ext cx="11360800" cy="817500"/>
          </a:xfrm>
        </p:spPr>
        <p:txBody>
          <a:bodyPr/>
          <a:lstStyle/>
          <a:p>
            <a:r>
              <a:rPr lang="pt-BR" dirty="0"/>
              <a:t>Relacional</a:t>
            </a:r>
          </a:p>
        </p:txBody>
      </p:sp>
      <p:sp>
        <p:nvSpPr>
          <p:cNvPr id="206" name="Google Shape;206;p36"/>
          <p:cNvSpPr txBox="1">
            <a:spLocks noGrp="1"/>
          </p:cNvSpPr>
          <p:nvPr>
            <p:ph type="body" idx="1"/>
          </p:nvPr>
        </p:nvSpPr>
        <p:spPr>
          <a:xfrm>
            <a:off x="415600" y="784893"/>
            <a:ext cx="11360800" cy="4529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/>
              <a:t>Baseado em transações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Conjunto de operações sobre o BD</a:t>
            </a:r>
          </a:p>
          <a:p>
            <a:pPr>
              <a:lnSpc>
                <a:spcPct val="100000"/>
              </a:lnSpc>
            </a:pPr>
            <a:r>
              <a:rPr lang="pt-BR" dirty="0"/>
              <a:t>Propriedade ACID sobre transações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Atomicidade</a:t>
            </a:r>
          </a:p>
          <a:p>
            <a:pPr lvl="2">
              <a:lnSpc>
                <a:spcPct val="100000"/>
              </a:lnSpc>
            </a:pPr>
            <a:r>
              <a:rPr lang="pt-BR" dirty="0"/>
              <a:t>Tudo ou nada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Consistência</a:t>
            </a:r>
          </a:p>
          <a:p>
            <a:pPr lvl="2">
              <a:lnSpc>
                <a:spcPct val="100000"/>
              </a:lnSpc>
            </a:pPr>
            <a:r>
              <a:rPr lang="pt-BR" dirty="0"/>
              <a:t>BD sai de um estado consistente para outro consistente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Isolamento</a:t>
            </a:r>
          </a:p>
          <a:p>
            <a:pPr lvl="2">
              <a:lnSpc>
                <a:spcPct val="100000"/>
              </a:lnSpc>
            </a:pPr>
            <a:r>
              <a:rPr lang="pt-BR" dirty="0"/>
              <a:t>Transação tem que executar como se estivesse executando só (execução serial)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Durabilidade</a:t>
            </a:r>
          </a:p>
          <a:p>
            <a:pPr lvl="2">
              <a:lnSpc>
                <a:spcPct val="100000"/>
              </a:lnSpc>
            </a:pPr>
            <a:r>
              <a:rPr lang="pt-BR" dirty="0"/>
              <a:t>Ao terminar, modificações devem persistir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804EAE0-EBE6-4D73-A79B-6502E0DF1EFC}"/>
                  </a:ext>
                </a:extLst>
              </p14:cNvPr>
              <p14:cNvContentPartPr/>
              <p14:nvPr/>
            </p14:nvContentPartPr>
            <p14:xfrm>
              <a:off x="3067200" y="101520"/>
              <a:ext cx="8452080" cy="5988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804EAE0-EBE6-4D73-A79B-6502E0DF1E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7840" y="92160"/>
                <a:ext cx="8470800" cy="6007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Relacional</a:t>
            </a:r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Casos de uso</a:t>
            </a:r>
          </a:p>
          <a:p>
            <a:pPr lvl="1"/>
            <a:r>
              <a:rPr lang="pt-BR"/>
              <a:t>E-commerce</a:t>
            </a:r>
          </a:p>
          <a:p>
            <a:pPr lvl="1"/>
            <a:r>
              <a:rPr lang="pt-BR"/>
              <a:t>Sistemas bancários</a:t>
            </a:r>
          </a:p>
          <a:p>
            <a:r>
              <a:rPr lang="pt-BR"/>
              <a:t>Exemplos de SGBD</a:t>
            </a:r>
          </a:p>
          <a:p>
            <a:pPr lvl="1"/>
            <a:r>
              <a:rPr lang="pt-BR"/>
              <a:t>MySQL</a:t>
            </a:r>
          </a:p>
          <a:p>
            <a:pPr lvl="1"/>
            <a:r>
              <a:rPr lang="pt-BR"/>
              <a:t>PostgreSQL</a:t>
            </a:r>
          </a:p>
          <a:p>
            <a:pPr lvl="1"/>
            <a:r>
              <a:rPr lang="pt-BR"/>
              <a:t>Oracle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67E8595-A041-481D-8428-1A6A5719197E}"/>
                  </a:ext>
                </a:extLst>
              </p14:cNvPr>
              <p14:cNvContentPartPr/>
              <p14:nvPr/>
            </p14:nvContentPartPr>
            <p14:xfrm>
              <a:off x="1397160" y="2400480"/>
              <a:ext cx="2819520" cy="3365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67E8595-A041-481D-8428-1A6A571919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7800" y="2391120"/>
                <a:ext cx="2838240" cy="3384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>
            <a:spLocks noGrp="1"/>
          </p:cNvSpPr>
          <p:nvPr>
            <p:ph type="title"/>
          </p:nvPr>
        </p:nvSpPr>
        <p:spPr>
          <a:xfrm>
            <a:off x="415600" y="81303"/>
            <a:ext cx="11360800" cy="817500"/>
          </a:xfrm>
        </p:spPr>
        <p:txBody>
          <a:bodyPr/>
          <a:lstStyle/>
          <a:p>
            <a:r>
              <a:rPr lang="pt-BR"/>
              <a:t>NoSQL</a:t>
            </a:r>
          </a:p>
          <a:p>
            <a:endParaRPr lang="pt-BR"/>
          </a:p>
        </p:txBody>
      </p:sp>
      <p:sp>
        <p:nvSpPr>
          <p:cNvPr id="218" name="Google Shape;218;p38"/>
          <p:cNvSpPr txBox="1">
            <a:spLocks noGrp="1"/>
          </p:cNvSpPr>
          <p:nvPr>
            <p:ph type="body" idx="1"/>
          </p:nvPr>
        </p:nvSpPr>
        <p:spPr>
          <a:xfrm>
            <a:off x="415600" y="757461"/>
            <a:ext cx="11360800" cy="4529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 err="1"/>
              <a:t>NoSQL</a:t>
            </a:r>
            <a:r>
              <a:rPr lang="pt-BR" dirty="0"/>
              <a:t> - “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only</a:t>
            </a:r>
            <a:r>
              <a:rPr lang="pt-BR" dirty="0"/>
              <a:t> SQL”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Projetado para ser distribuído</a:t>
            </a:r>
          </a:p>
          <a:p>
            <a:pPr lvl="2">
              <a:lnSpc>
                <a:spcPct val="100000"/>
              </a:lnSpc>
            </a:pPr>
            <a:r>
              <a:rPr lang="pt-BR" dirty="0"/>
              <a:t>Distribuído = rodar em várias máquinas</a:t>
            </a:r>
          </a:p>
          <a:p>
            <a:pPr lvl="2">
              <a:lnSpc>
                <a:spcPct val="100000"/>
              </a:lnSpc>
            </a:pPr>
            <a:r>
              <a:rPr lang="pt-BR" dirty="0"/>
              <a:t>Melhora desempenho</a:t>
            </a:r>
          </a:p>
          <a:p>
            <a:pPr lvl="2">
              <a:lnSpc>
                <a:spcPct val="100000"/>
              </a:lnSpc>
            </a:pPr>
            <a:r>
              <a:rPr lang="pt-BR" dirty="0"/>
              <a:t>Aumenta disponibilidade</a:t>
            </a:r>
          </a:p>
          <a:p>
            <a:pPr lvl="2">
              <a:lnSpc>
                <a:spcPct val="100000"/>
              </a:lnSpc>
            </a:pPr>
            <a:r>
              <a:rPr lang="pt-BR" dirty="0"/>
              <a:t>Escalabilidade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Em geral, sacrifica consistência</a:t>
            </a:r>
          </a:p>
          <a:p>
            <a:pPr lvl="2">
              <a:lnSpc>
                <a:spcPct val="100000"/>
              </a:lnSpc>
            </a:pPr>
            <a:r>
              <a:rPr lang="pt-BR" dirty="0"/>
              <a:t>Consistência eventual</a:t>
            </a:r>
          </a:p>
          <a:p>
            <a:pPr lvl="3">
              <a:lnSpc>
                <a:spcPct val="100000"/>
              </a:lnSpc>
            </a:pPr>
            <a:r>
              <a:rPr lang="pt-BR" dirty="0"/>
              <a:t>BD passa período de tempo inconsistente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Em geral, não possuem esquema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Big Data!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DC24A52-968A-42EE-AA96-CB237FA8FB86}"/>
                  </a:ext>
                </a:extLst>
              </p14:cNvPr>
              <p14:cNvContentPartPr/>
              <p14:nvPr/>
            </p14:nvContentPartPr>
            <p14:xfrm>
              <a:off x="2762280" y="1771560"/>
              <a:ext cx="3880080" cy="4851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DC24A52-968A-42EE-AA96-CB237FA8FB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2920" y="1762200"/>
                <a:ext cx="3898800" cy="4870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Modelos de dados NoSQL</a:t>
            </a:r>
          </a:p>
        </p:txBody>
      </p:sp>
      <p:sp>
        <p:nvSpPr>
          <p:cNvPr id="224" name="Google Shape;224;p39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Chave-valor</a:t>
            </a:r>
          </a:p>
          <a:p>
            <a:r>
              <a:rPr lang="pt-BR"/>
              <a:t>Coluna</a:t>
            </a:r>
          </a:p>
          <a:p>
            <a:r>
              <a:rPr lang="pt-BR"/>
              <a:t>Documento</a:t>
            </a:r>
          </a:p>
          <a:p>
            <a:r>
              <a:rPr lang="pt-BR"/>
              <a:t>Grafo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0B130CE-655E-4DDC-B848-9DD19B719478}"/>
                  </a:ext>
                </a:extLst>
              </p14:cNvPr>
              <p14:cNvContentPartPr/>
              <p14:nvPr/>
            </p14:nvContentPartPr>
            <p14:xfrm>
              <a:off x="2171520" y="1905120"/>
              <a:ext cx="965880" cy="1517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0B130CE-655E-4DDC-B848-9DD19B7194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2160" y="1895760"/>
                <a:ext cx="984600" cy="1536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NoSQL - Chave/Valor</a:t>
            </a:r>
          </a:p>
        </p:txBody>
      </p:sp>
      <p:sp>
        <p:nvSpPr>
          <p:cNvPr id="230" name="Google Shape;230;p40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Modelo de dado mais simples</a:t>
            </a:r>
          </a:p>
          <a:p>
            <a:pPr lvl="1"/>
            <a:r>
              <a:rPr lang="pt-BR"/>
              <a:t>Menos expressivo</a:t>
            </a:r>
          </a:p>
          <a:p>
            <a:r>
              <a:rPr lang="pt-BR"/>
              <a:t>Mais performático</a:t>
            </a:r>
          </a:p>
          <a:p>
            <a:r>
              <a:rPr lang="pt-BR"/>
              <a:t>Um registro é identificado por uma chave</a:t>
            </a:r>
          </a:p>
          <a:p>
            <a:pPr lvl="1"/>
            <a:r>
              <a:rPr lang="pt-BR"/>
              <a:t>Lembra muito um objeto JS</a:t>
            </a:r>
          </a:p>
          <a:p>
            <a:pPr lvl="1"/>
            <a:r>
              <a:rPr lang="pt-BR"/>
              <a:t>É possível recuperar o registro de um pessoa pelo CPF</a:t>
            </a:r>
          </a:p>
          <a:p>
            <a:endParaRPr lang="pt-B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59C16D4-B1AC-4E3E-B725-2F46986A2218}"/>
                  </a:ext>
                </a:extLst>
              </p14:cNvPr>
              <p14:cNvContentPartPr/>
              <p14:nvPr/>
            </p14:nvContentPartPr>
            <p14:xfrm>
              <a:off x="3803760" y="2959200"/>
              <a:ext cx="4826160" cy="2121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59C16D4-B1AC-4E3E-B725-2F46986A22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94400" y="2949840"/>
                <a:ext cx="4844880" cy="2139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Introdução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NoSQL - Chave/Valor</a:t>
            </a:r>
          </a:p>
        </p:txBody>
      </p:sp>
      <p:sp>
        <p:nvSpPr>
          <p:cNvPr id="236" name="Google Shape;236;p41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Casos de uso</a:t>
            </a:r>
          </a:p>
          <a:p>
            <a:pPr lvl="1"/>
            <a:r>
              <a:rPr lang="pt-BR"/>
              <a:t>Armazenar imagens</a:t>
            </a:r>
          </a:p>
          <a:p>
            <a:pPr lvl="1"/>
            <a:r>
              <a:rPr lang="pt-BR"/>
              <a:t>Cache</a:t>
            </a:r>
          </a:p>
          <a:p>
            <a:r>
              <a:rPr lang="pt-BR"/>
              <a:t>Exemplos de SGBD</a:t>
            </a:r>
          </a:p>
          <a:p>
            <a:pPr lvl="1"/>
            <a:r>
              <a:rPr lang="pt-BR"/>
              <a:t>Redis</a:t>
            </a:r>
          </a:p>
          <a:p>
            <a:pPr lvl="1"/>
            <a:r>
              <a:rPr lang="pt-BR"/>
              <a:t>Memcache</a:t>
            </a:r>
          </a:p>
          <a:p>
            <a:pPr lvl="1"/>
            <a:r>
              <a:rPr lang="pt-BR"/>
              <a:t>Riak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EC362D1-F40D-432E-BE13-58B0C0C77DB4}"/>
                  </a:ext>
                </a:extLst>
              </p14:cNvPr>
              <p14:cNvContentPartPr/>
              <p14:nvPr/>
            </p14:nvContentPartPr>
            <p14:xfrm>
              <a:off x="1492200" y="2533680"/>
              <a:ext cx="2654640" cy="3207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EC362D1-F40D-432E-BE13-58B0C0C77D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2840" y="2524320"/>
                <a:ext cx="2673360" cy="3225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NoSQL - Documento</a:t>
            </a:r>
          </a:p>
        </p:txBody>
      </p:sp>
      <p:sp>
        <p:nvSpPr>
          <p:cNvPr id="242" name="Google Shape;242;p4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Mais expressivo que chave/valor</a:t>
            </a:r>
          </a:p>
          <a:p>
            <a:r>
              <a:rPr lang="pt-BR"/>
              <a:t>Dados são armazenados como coleção de documentos sem esquema</a:t>
            </a:r>
          </a:p>
          <a:p>
            <a:r>
              <a:rPr lang="pt-BR"/>
              <a:t>Documento é uma coleção de atributo/valor </a:t>
            </a:r>
          </a:p>
          <a:p>
            <a:pPr lvl="1"/>
            <a:r>
              <a:rPr lang="pt-BR"/>
              <a:t>MongoDB armazena documentos no formato JSON</a:t>
            </a:r>
          </a:p>
          <a:p>
            <a:r>
              <a:rPr lang="pt-BR"/>
              <a:t>Entidades tem relacionamento implícito</a:t>
            </a:r>
          </a:p>
          <a:p>
            <a:endParaRPr lang="pt-BR"/>
          </a:p>
        </p:txBody>
      </p:sp>
      <p:pic>
        <p:nvPicPr>
          <p:cNvPr id="243" name="Google Shape;2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9038" y="4534101"/>
            <a:ext cx="3153925" cy="21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2"/>
          <p:cNvSpPr txBox="1"/>
          <p:nvPr/>
        </p:nvSpPr>
        <p:spPr>
          <a:xfrm>
            <a:off x="7810550" y="5614475"/>
            <a:ext cx="23757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http://www.differencebetween.info/sites/default/files/images/5/documentmodel.jpg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0F24DDD-2EC2-4919-A750-978CE1FBDB5F}"/>
                  </a:ext>
                </a:extLst>
              </p14:cNvPr>
              <p14:cNvContentPartPr/>
              <p14:nvPr/>
            </p14:nvContentPartPr>
            <p14:xfrm>
              <a:off x="1333440" y="1162080"/>
              <a:ext cx="9074520" cy="5423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0F24DDD-2EC2-4919-A750-978CE1FBDB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24080" y="1152720"/>
                <a:ext cx="9093240" cy="5442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NoSQL - Documento</a:t>
            </a:r>
          </a:p>
        </p:txBody>
      </p:sp>
      <p:sp>
        <p:nvSpPr>
          <p:cNvPr id="250" name="Google Shape;250;p4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Casos de uso</a:t>
            </a:r>
          </a:p>
          <a:p>
            <a:pPr lvl="1"/>
            <a:r>
              <a:rPr lang="pt-BR"/>
              <a:t>Dado com variabilidade</a:t>
            </a:r>
          </a:p>
          <a:p>
            <a:pPr lvl="1"/>
            <a:r>
              <a:rPr lang="pt-BR"/>
              <a:t>Busca de documentos</a:t>
            </a:r>
          </a:p>
          <a:p>
            <a:pPr lvl="1"/>
            <a:r>
              <a:rPr lang="pt-BR"/>
              <a:t>Sistemas em geral</a:t>
            </a:r>
          </a:p>
          <a:p>
            <a:r>
              <a:rPr lang="pt-BR"/>
              <a:t>Exemplos de SGBD</a:t>
            </a:r>
          </a:p>
          <a:p>
            <a:pPr lvl="1"/>
            <a:r>
              <a:rPr lang="pt-BR"/>
              <a:t>MongoDB</a:t>
            </a:r>
          </a:p>
          <a:p>
            <a:pPr lvl="1"/>
            <a:r>
              <a:rPr lang="pt-BR"/>
              <a:t>CouchDB</a:t>
            </a:r>
          </a:p>
          <a:p>
            <a:pPr lvl="1"/>
            <a:r>
              <a:rPr lang="pt-BR"/>
              <a:t>CouchBase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CCB31CB-E17B-4719-9303-C2BCCF011062}"/>
                  </a:ext>
                </a:extLst>
              </p14:cNvPr>
              <p14:cNvContentPartPr/>
              <p14:nvPr/>
            </p14:nvContentPartPr>
            <p14:xfrm>
              <a:off x="2901960" y="2482920"/>
              <a:ext cx="2134080" cy="3651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CCB31CB-E17B-4719-9303-C2BCCF0110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92600" y="2473560"/>
                <a:ext cx="2152800" cy="3670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NoSQL - Grafos</a:t>
            </a:r>
          </a:p>
          <a:p>
            <a:endParaRPr lang="pt-BR"/>
          </a:p>
        </p:txBody>
      </p:sp>
      <p:sp>
        <p:nvSpPr>
          <p:cNvPr id="256" name="Google Shape;256;p4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Mais expressivo</a:t>
            </a:r>
          </a:p>
          <a:p>
            <a:r>
              <a:rPr lang="pt-BR"/>
              <a:t>Dado é representado como nós de uma rede</a:t>
            </a:r>
          </a:p>
          <a:p>
            <a:r>
              <a:rPr lang="pt-BR"/>
              <a:t>Cada nó se relaciona explicitamente com outro</a:t>
            </a:r>
          </a:p>
        </p:txBody>
      </p:sp>
      <p:pic>
        <p:nvPicPr>
          <p:cNvPr id="257" name="Google Shape;25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1375" y="3618975"/>
            <a:ext cx="3917400" cy="27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4"/>
          <p:cNvSpPr txBox="1"/>
          <p:nvPr/>
        </p:nvSpPr>
        <p:spPr>
          <a:xfrm>
            <a:off x="7695275" y="4742125"/>
            <a:ext cx="2162100" cy="7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b="1"/>
              <a:t>https://upload.wikimedia.org/wikipedia/commons/thumb/3/3a/GraphDatabase_PropertyGraph.png/308px-GraphDatabase_PropertyGraph.png</a:t>
            </a:r>
            <a:endParaRPr b="1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1655112-6DBC-4452-A4E1-C2E6AECA19A5}"/>
                  </a:ext>
                </a:extLst>
              </p14:cNvPr>
              <p14:cNvContentPartPr/>
              <p14:nvPr/>
            </p14:nvContentPartPr>
            <p14:xfrm>
              <a:off x="1238400" y="1092240"/>
              <a:ext cx="1702080" cy="1054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1655112-6DBC-4452-A4E1-C2E6AECA19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9040" y="1082880"/>
                <a:ext cx="1720800" cy="1073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NoSQL - Grafos</a:t>
            </a:r>
          </a:p>
          <a:p>
            <a:endParaRPr lang="pt-BR"/>
          </a:p>
        </p:txBody>
      </p:sp>
      <p:sp>
        <p:nvSpPr>
          <p:cNvPr id="264" name="Google Shape;264;p4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Casos de uso</a:t>
            </a:r>
          </a:p>
          <a:p>
            <a:pPr lvl="1"/>
            <a:r>
              <a:rPr lang="pt-BR" dirty="0"/>
              <a:t>Redes sociais</a:t>
            </a:r>
          </a:p>
          <a:p>
            <a:pPr lvl="1"/>
            <a:r>
              <a:rPr lang="pt-BR" dirty="0"/>
              <a:t>Detecção de fraudes</a:t>
            </a:r>
          </a:p>
          <a:p>
            <a:r>
              <a:rPr lang="pt-BR" dirty="0"/>
              <a:t>Exemplos de SGBD</a:t>
            </a:r>
          </a:p>
          <a:p>
            <a:pPr lvl="1"/>
            <a:r>
              <a:rPr lang="pt-BR" dirty="0"/>
              <a:t>Neo4J</a:t>
            </a:r>
          </a:p>
          <a:p>
            <a:pPr lvl="1"/>
            <a:r>
              <a:rPr lang="pt-BR" dirty="0" err="1"/>
              <a:t>InfiniteGraph</a:t>
            </a:r>
            <a:endParaRPr lang="pt-B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Panorama SGBDs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BF68-78B9-45D7-8C92-1D856C9D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9910A-AFE4-4FE1-B8FA-4E90754A0E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76" name="Google Shape;276;p47" descr="Resultado de imagem para 451 research databas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93" y="0"/>
            <a:ext cx="914400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Perguntas?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Prof. Victor Farias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Introdução</a:t>
            </a:r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Toda aplicação tem dados a serem armazenados</a:t>
            </a:r>
          </a:p>
          <a:p>
            <a:r>
              <a:rPr lang="pt-BR"/>
              <a:t>Rede social</a:t>
            </a:r>
          </a:p>
          <a:p>
            <a:pPr lvl="1"/>
            <a:r>
              <a:rPr lang="pt-BR"/>
              <a:t>Dados de usuários, posts ...</a:t>
            </a:r>
          </a:p>
          <a:p>
            <a:r>
              <a:rPr lang="pt-BR"/>
              <a:t>Banco</a:t>
            </a:r>
          </a:p>
          <a:p>
            <a:pPr lvl="1"/>
            <a:r>
              <a:rPr lang="pt-BR"/>
              <a:t>Dados de clientes, contas, investimentos ...</a:t>
            </a:r>
          </a:p>
          <a:p>
            <a:r>
              <a:rPr lang="pt-BR"/>
              <a:t>e-commerce</a:t>
            </a:r>
          </a:p>
          <a:p>
            <a:pPr lvl="1"/>
            <a:r>
              <a:rPr lang="pt-BR"/>
              <a:t>Dados de clientes, produtos, cartão de crédito …</a:t>
            </a:r>
          </a:p>
          <a:p>
            <a:endParaRPr lang="pt-BR"/>
          </a:p>
          <a:p>
            <a:r>
              <a:rPr lang="pt-BR"/>
              <a:t>Como armazenar esses dados?</a:t>
            </a:r>
          </a:p>
          <a:p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Histórico	</a:t>
            </a:r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Anos 60</a:t>
            </a:r>
          </a:p>
          <a:p>
            <a:pPr lvl="1"/>
            <a:r>
              <a:rPr lang="pt-BR"/>
              <a:t>Surge sistema de arquivos</a:t>
            </a:r>
          </a:p>
          <a:p>
            <a:pPr lvl="1"/>
            <a:r>
              <a:rPr lang="pt-BR"/>
              <a:t>Dados podem ser armazenados em arquivo</a:t>
            </a:r>
          </a:p>
          <a:p>
            <a:pPr lvl="1"/>
            <a:r>
              <a:rPr lang="pt-BR"/>
              <a:t>Programador implementa manualmente a inserção, consulta, modificação e deleção dos dados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415600" y="300759"/>
            <a:ext cx="11360800" cy="817500"/>
          </a:xfrm>
        </p:spPr>
        <p:txBody>
          <a:bodyPr/>
          <a:lstStyle/>
          <a:p>
            <a:r>
              <a:rPr lang="pt-BR"/>
              <a:t>Sistema de arquivos</a:t>
            </a: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415600" y="995205"/>
            <a:ext cx="11360800" cy="4529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dirty="0"/>
              <a:t>Problemas sistema de arquivo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Eventual duplicação de dados</a:t>
            </a:r>
          </a:p>
          <a:p>
            <a:pPr lvl="2">
              <a:lnSpc>
                <a:spcPct val="100000"/>
              </a:lnSpc>
            </a:pPr>
            <a:r>
              <a:rPr lang="pt-BR" dirty="0"/>
              <a:t>Inconsistência</a:t>
            </a:r>
          </a:p>
          <a:p>
            <a:pPr lvl="2">
              <a:lnSpc>
                <a:spcPct val="100000"/>
              </a:lnSpc>
            </a:pPr>
            <a:r>
              <a:rPr lang="pt-BR" dirty="0"/>
              <a:t>Desperdício de espaço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Dependência entre programa e dados</a:t>
            </a:r>
          </a:p>
          <a:p>
            <a:pPr lvl="2">
              <a:lnSpc>
                <a:spcPct val="100000"/>
              </a:lnSpc>
            </a:pPr>
            <a:r>
              <a:rPr lang="pt-BR" dirty="0"/>
              <a:t>Descrição de dados dentro dos programas</a:t>
            </a:r>
          </a:p>
          <a:p>
            <a:pPr lvl="2">
              <a:lnSpc>
                <a:spcPct val="100000"/>
              </a:lnSpc>
            </a:pPr>
            <a:r>
              <a:rPr lang="pt-BR" dirty="0"/>
              <a:t>Integridade dos dados deve ser mantida pelos programas</a:t>
            </a:r>
          </a:p>
          <a:p>
            <a:pPr lvl="2">
              <a:lnSpc>
                <a:spcPct val="100000"/>
              </a:lnSpc>
            </a:pPr>
            <a:r>
              <a:rPr lang="pt-BR" dirty="0"/>
              <a:t>Alteração de dados somente pelo programa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Ausência de processamento de transações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Ausência do controle de concorrência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Histórico	</a:t>
            </a: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Anos 70</a:t>
            </a:r>
          </a:p>
          <a:p>
            <a:pPr lvl="1"/>
            <a:r>
              <a:rPr lang="pt-BR"/>
              <a:t>Surgimento dos Sistemas de Gerenciamento de Banco de Dados (SGBD)</a:t>
            </a:r>
          </a:p>
          <a:p>
            <a:pPr lvl="1"/>
            <a:r>
              <a:rPr lang="pt-BR"/>
              <a:t>Codd propôs o modelo de dados relacionais</a:t>
            </a:r>
          </a:p>
          <a:p>
            <a:pPr lvl="2"/>
            <a:r>
              <a:rPr lang="pt-BR"/>
              <a:t>Sistemas de Gerenciamento de Banco de Dados Relacionais (SGBDR)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Histórico	</a:t>
            </a:r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Anos 80</a:t>
            </a:r>
          </a:p>
          <a:p>
            <a:pPr lvl="1"/>
            <a:r>
              <a:rPr lang="pt-BR"/>
              <a:t>SGBDs se difundem em empresas e na comunidade científica</a:t>
            </a:r>
          </a:p>
          <a:p>
            <a:pPr lvl="1"/>
            <a:r>
              <a:rPr lang="pt-BR"/>
              <a:t>Linguagem SQL se torna padrão para manipulação de dados em SGBDs</a:t>
            </a:r>
          </a:p>
          <a:p>
            <a:pPr lvl="2"/>
            <a:r>
              <a:rPr lang="pt-BR"/>
              <a:t>SQL = Structured Query Language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Histórico	</a:t>
            </a:r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Anos 90</a:t>
            </a:r>
          </a:p>
          <a:p>
            <a:pPr lvl="1"/>
            <a:r>
              <a:rPr lang="pt-BR"/>
              <a:t>SGBDs dominantes</a:t>
            </a:r>
          </a:p>
          <a:p>
            <a:pPr lvl="2"/>
            <a:r>
              <a:rPr lang="pt-BR"/>
              <a:t>DB2 - IBM</a:t>
            </a:r>
          </a:p>
          <a:p>
            <a:pPr lvl="2"/>
            <a:r>
              <a:rPr lang="pt-BR"/>
              <a:t>SQL Server - Microsoft</a:t>
            </a:r>
          </a:p>
          <a:p>
            <a:pPr lvl="2"/>
            <a:r>
              <a:rPr lang="pt-BR"/>
              <a:t>Oracle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819</Words>
  <Application>Microsoft Office PowerPoint</Application>
  <PresentationFormat>Widescreen</PresentationFormat>
  <Paragraphs>209</Paragraphs>
  <Slides>37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Consolas</vt:lpstr>
      <vt:lpstr>Arial</vt:lpstr>
      <vt:lpstr>Old Standard TT</vt:lpstr>
      <vt:lpstr>Paperback</vt:lpstr>
      <vt:lpstr>Introdução Bancos de Dados</vt:lpstr>
      <vt:lpstr>PowerPoint Presentation</vt:lpstr>
      <vt:lpstr>Introdução</vt:lpstr>
      <vt:lpstr>Introdução</vt:lpstr>
      <vt:lpstr>Histórico </vt:lpstr>
      <vt:lpstr>Sistema de arquivos</vt:lpstr>
      <vt:lpstr>Histórico </vt:lpstr>
      <vt:lpstr>Histórico </vt:lpstr>
      <vt:lpstr>Histórico </vt:lpstr>
      <vt:lpstr>Histórico </vt:lpstr>
      <vt:lpstr>Conceitos Básicos</vt:lpstr>
      <vt:lpstr>Conceitos</vt:lpstr>
      <vt:lpstr>Conceitos</vt:lpstr>
      <vt:lpstr>Sistema de Gerenciamento de Banco de Dados  </vt:lpstr>
      <vt:lpstr>Sistema de Gerenciamento de Banco de Dados </vt:lpstr>
      <vt:lpstr>Arquitetura SGBD</vt:lpstr>
      <vt:lpstr>Arquitetura SGBD</vt:lpstr>
      <vt:lpstr>Arquitetura SGBD </vt:lpstr>
      <vt:lpstr>Arquitetura SGBD </vt:lpstr>
      <vt:lpstr>Esquema de BD</vt:lpstr>
      <vt:lpstr>Instância de BD</vt:lpstr>
      <vt:lpstr>Consistência e Integridade</vt:lpstr>
      <vt:lpstr>Tipos de SGBDs</vt:lpstr>
      <vt:lpstr>Relacional</vt:lpstr>
      <vt:lpstr>Relacional</vt:lpstr>
      <vt:lpstr>Relacional</vt:lpstr>
      <vt:lpstr>NoSQL </vt:lpstr>
      <vt:lpstr>Modelos de dados NoSQL</vt:lpstr>
      <vt:lpstr>NoSQL - Chave/Valor</vt:lpstr>
      <vt:lpstr>NoSQL - Chave/Valor</vt:lpstr>
      <vt:lpstr>NoSQL - Documento</vt:lpstr>
      <vt:lpstr>NoSQL - Documento</vt:lpstr>
      <vt:lpstr>NoSQL - Grafos </vt:lpstr>
      <vt:lpstr>NoSQL - Grafos </vt:lpstr>
      <vt:lpstr>Panorama SGBDs</vt:lpstr>
      <vt:lpstr>PowerPoint Presentation</vt:lpstr>
      <vt:lpstr>  Perguntas?    Prof. Victor Farias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Bancos de Dados</dc:title>
  <cp:lastModifiedBy>Victor Aguiar Evangelista de Farias</cp:lastModifiedBy>
  <cp:revision>2</cp:revision>
  <dcterms:modified xsi:type="dcterms:W3CDTF">2020-09-04T19:07:01Z</dcterms:modified>
</cp:coreProperties>
</file>