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8.xml" ContentType="application/inkml+xml"/>
  <Override PartName="/ppt/notesSlides/notesSlide15.xml" ContentType="application/vnd.openxmlformats-officedocument.presentationml.notesSlide+xml"/>
  <Override PartName="/ppt/ink/ink9.xml" ContentType="application/inkml+xml"/>
  <Override PartName="/ppt/notesSlides/notesSlide16.xml" ContentType="application/vnd.openxmlformats-officedocument.presentationml.notesSlide+xml"/>
  <Override PartName="/ppt/ink/ink10.xml" ContentType="application/inkml+xml"/>
  <Override PartName="/ppt/notesSlides/notesSlide17.xml" ContentType="application/vnd.openxmlformats-officedocument.presentationml.notesSlide+xml"/>
  <Override PartName="/ppt/ink/ink11.xml" ContentType="application/inkml+xml"/>
  <Override PartName="/ppt/notesSlides/notesSlide18.xml" ContentType="application/vnd.openxmlformats-officedocument.presentationml.notesSlide+xml"/>
  <Override PartName="/ppt/ink/ink12.xml" ContentType="application/inkml+xml"/>
  <Override PartName="/ppt/notesSlides/notesSlide19.xml" ContentType="application/vnd.openxmlformats-officedocument.presentationml.notesSlide+xml"/>
  <Override PartName="/ppt/ink/ink13.xml" ContentType="application/inkml+xml"/>
  <Override PartName="/ppt/notesSlides/notesSlide20.xml" ContentType="application/vnd.openxmlformats-officedocument.presentationml.notesSlide+xml"/>
  <Override PartName="/ppt/ink/ink14.xml" ContentType="application/inkml+xml"/>
  <Override PartName="/ppt/notesSlides/notesSlide21.xml" ContentType="application/vnd.openxmlformats-officedocument.presentationml.notesSlide+xml"/>
  <Override PartName="/ppt/ink/ink15.xml" ContentType="application/inkml+xml"/>
  <Override PartName="/ppt/notesSlides/notesSlide22.xml" ContentType="application/vnd.openxmlformats-officedocument.presentationml.notesSlide+xml"/>
  <Override PartName="/ppt/ink/ink16.xml" ContentType="application/inkml+xml"/>
  <Override PartName="/ppt/notesSlides/notesSlide23.xml" ContentType="application/vnd.openxmlformats-officedocument.presentationml.notesSlide+xml"/>
  <Override PartName="/ppt/ink/ink17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8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ink/ink19.xml" ContentType="application/inkml+xml"/>
  <Override PartName="/ppt/notesSlides/notesSlide34.xml" ContentType="application/vnd.openxmlformats-officedocument.presentationml.notesSlide+xml"/>
  <Override PartName="/ppt/ink/ink20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21.xml" ContentType="application/inkml+xml"/>
  <Override PartName="/ppt/notesSlides/notesSlide37.xml" ContentType="application/vnd.openxmlformats-officedocument.presentationml.notesSlide+xml"/>
  <Override PartName="/ppt/ink/ink22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8" r:id="rId42"/>
  </p:sldIdLst>
  <p:sldSz cx="12192000" cy="6858000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  <p:embeddedFont>
      <p:font typeface="Old Standard TT" panose="020B0604020202020204" charset="0"/>
      <p:regular r:id="rId48"/>
      <p:bold r:id="rId49"/>
      <p: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8:38:37.48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3810 8608 0,'18'0'156,"-1"0"-140</inkml:trace>
  <inkml:trace contextRef="#ctx0" brushRef="#br0" timeOffset="410">4092 8555 0</inkml:trace>
  <inkml:trace contextRef="#ctx0" brushRef="#br0" timeOffset="773">4163 8608 0,'0'17'62</inkml:trace>
  <inkml:trace contextRef="#ctx0" brushRef="#br0" timeOffset="1077">3933 8643 0,'18'0'62,"17"0"-46</inkml:trace>
  <inkml:trace contextRef="#ctx0" brushRef="#br0" timeOffset="1292.57">4198 8625 0,'0'0'0,"18"0"62</inkml:trace>
  <inkml:trace contextRef="#ctx0" brushRef="#br0" timeOffset="1436.47">4374 8678 0</inkml:trace>
  <inkml:trace contextRef="#ctx0" brushRef="#br0" timeOffset="1640.46">4445 8749 0,'0'18'47,"35"-18"-32,-17 0-15</inkml:trace>
  <inkml:trace contextRef="#ctx0" brushRef="#br0" timeOffset="1789.47">4533 8767 0,'0'-18'16</inkml:trace>
  <inkml:trace contextRef="#ctx0" brushRef="#br0" timeOffset="2108.01">4427 8678 0,'18'0'62,"0"0"-62,35 0 16,-36-35-1</inkml:trace>
  <inkml:trace contextRef="#ctx0" brushRef="#br0" timeOffset="2261.25">4604 8678 0,'35'0'63,"-17"0"-48</inkml:trace>
  <inkml:trace contextRef="#ctx0" brushRef="#br0" timeOffset="2424.44">4727 8678 0,'18'0'47</inkml:trace>
  <inkml:trace contextRef="#ctx0" brushRef="#br0" timeOffset="2578.44">4833 8678 0</inkml:trace>
  <inkml:trace contextRef="#ctx0" brushRef="#br0" timeOffset="2732.54">4921 8696 0,'0'35'31</inkml:trace>
  <inkml:trace contextRef="#ctx0" brushRef="#br0" timeOffset="2908.52">5009 8714 0,'18'0'62</inkml:trace>
  <inkml:trace contextRef="#ctx0" brushRef="#br0" timeOffset="3065.52">5168 8696 0</inkml:trace>
  <inkml:trace contextRef="#ctx0" brushRef="#br0" timeOffset="3249.48">5203 8696 0,'36'0'63</inkml:trace>
  <inkml:trace contextRef="#ctx0" brushRef="#br0" timeOffset="3418.48">5345 8696 0,'17'0'63</inkml:trace>
  <inkml:trace contextRef="#ctx0" brushRef="#br0" timeOffset="3582.49">5503 8661 0,'0'-18'78</inkml:trace>
  <inkml:trace contextRef="#ctx0" brushRef="#br0" timeOffset="3769.47">5680 8590 0</inkml:trace>
  <inkml:trace contextRef="#ctx0" brushRef="#br0" timeOffset="3935.48">5768 8625 0,'-18'0'47</inkml:trace>
  <inkml:trace contextRef="#ctx0" brushRef="#br0" timeOffset="4094.47">5521 8625 0,'0'0'0,"-18"0"0,-17 0 16,17 0-1</inkml:trace>
  <inkml:trace contextRef="#ctx0" brushRef="#br0" timeOffset="4250.46">5380 8625 0,'0'0'0,"-18"0"0,-17 18 15,17-18 1,1 0 15</inkml:trace>
  <inkml:trace contextRef="#ctx0" brushRef="#br0" timeOffset="4416.46">5239 8643 0,'0'0'0,"-18"18"15,-35-18 1</inkml:trace>
  <inkml:trace contextRef="#ctx0" brushRef="#br0" timeOffset="4577.46">5027 8731 0,'0'0'0,"-18"0"16,1 0 15,-18 0-31</inkml:trace>
  <inkml:trace contextRef="#ctx0" brushRef="#br0" timeOffset="4737.46">4886 8731 0,'0'0'0,"-35"0"0,17 0 15,0 0 1,1 0-1,-19-70 17</inkml:trace>
  <inkml:trace contextRef="#ctx0" brushRef="#br0" timeOffset="4894.46">4568 8661 0,'0'0'0,"-17"0"16,-36 0 0</inkml:trace>
  <inkml:trace contextRef="#ctx0" brushRef="#br0" timeOffset="5053.46">4392 8590 0,'-53'18'0,"106"-36"0,-141 36 15,70 17-15,-17-35 16,0 0 15</inkml:trace>
  <inkml:trace contextRef="#ctx0" brushRef="#br0" timeOffset="5227.46">4145 8643 0,'0'0'0,"-35"0"0,17 0 15,-35 0 16</inkml:trace>
  <inkml:trace contextRef="#ctx0" brushRef="#br0" timeOffset="5369.48">3916 8608 0,'0'0'0,"-35"17"0,-1-17 16,19 0 0</inkml:trace>
  <inkml:trace contextRef="#ctx0" brushRef="#br0" timeOffset="11673.59">15610 9842 0</inkml:trace>
  <inkml:trace contextRef="#ctx0" brushRef="#br0" timeOffset="11838.6">15752 9842 0,'52'0'46</inkml:trace>
  <inkml:trace contextRef="#ctx0" brushRef="#br0" timeOffset="12020.83">15963 9754 0,'0'18'47,"35"-18"-32</inkml:trace>
  <inkml:trace contextRef="#ctx0" brushRef="#br0" timeOffset="12168.83">16104 9807 0,'36'0'47</inkml:trace>
  <inkml:trace contextRef="#ctx0" brushRef="#br0" timeOffset="12351.84">16263 9860 0,'18'0'46</inkml:trace>
  <inkml:trace contextRef="#ctx0" brushRef="#br0" timeOffset="12550.83">16422 9860 0,'17'0'47,"19"0"-31,-1 0-1</inkml:trace>
  <inkml:trace contextRef="#ctx0" brushRef="#br0" timeOffset="12700.83">16633 9842 0,'18'0'31,"0"0"-15</inkml:trace>
  <inkml:trace contextRef="#ctx0" brushRef="#br0" timeOffset="12869.83">16863 9790 0,'0'-36'31,"53"19"1,-36 17-32</inkml:trace>
  <inkml:trace contextRef="#ctx0" brushRef="#br0" timeOffset="13031.84">17057 9701 0,'0'18'15,"17"-18"1,19 0 0</inkml:trace>
  <inkml:trace contextRef="#ctx0" brushRef="#br0" timeOffset="13202.83">17216 9737 0,'35'0'32,"-18"0"-17,19 0 1</inkml:trace>
  <inkml:trace contextRef="#ctx0" brushRef="#br0" timeOffset="13352.83">17498 9772 0,'0'18'16,"17"-18"15</inkml:trace>
  <inkml:trace contextRef="#ctx0" brushRef="#br0" timeOffset="13519.84">17727 9842 0,'35'0'47</inkml:trace>
  <inkml:trace contextRef="#ctx0" brushRef="#br0" timeOffset="13702.84">17974 9790 0,'18'0'31,"35"35"-15,-36-35-1,19 0 1,-1 17-16</inkml:trace>
  <inkml:trace contextRef="#ctx0" brushRef="#br0" timeOffset="13840.84">18433 9842 0,'0'0'0,"17"0"46,1 0-46</inkml:trace>
  <inkml:trace contextRef="#ctx0" brushRef="#br0" timeOffset="13994.84">18609 9825 0,'18'0'16,"-1"-35"0</inkml:trace>
  <inkml:trace contextRef="#ctx0" brushRef="#br0" timeOffset="14202.84">18856 9790 0,'0'0'0,"18"0"31,-1 0-15,19 0 0,-19 0-16,-17 17 31</inkml:trace>
  <inkml:trace contextRef="#ctx0" brushRef="#br0" timeOffset="14336.84">19103 9860 0,'35'0'16</inkml:trace>
  <inkml:trace contextRef="#ctx0" brushRef="#br0" timeOffset="14484.39">19350 9807 0,'18'0'31</inkml:trace>
  <inkml:trace contextRef="#ctx0" brushRef="#br0" timeOffset="15381.49">19350 9878 0,'0'0'0</inkml:trace>
  <inkml:trace contextRef="#ctx0" brushRef="#br0" timeOffset="15593.49">19226 9878 0,'0'0'0,"-17"0"31</inkml:trace>
  <inkml:trace contextRef="#ctx0" brushRef="#br0" timeOffset="15865.48">18803 9931 0,'0'0'0,"-35"0"16,-1 17-1,19 19 17</inkml:trace>
  <inkml:trace contextRef="#ctx0" brushRef="#br0" timeOffset="16163.78">18503 9966 0,'0'0'0,"-17"0"0,17-18 16</inkml:trace>
  <inkml:trace contextRef="#ctx0" brushRef="#br0" timeOffset="16333.2">18239 9895 0,'0'0'0,"-18"0"16,18-17 31</inkml:trace>
  <inkml:trace contextRef="#ctx0" brushRef="#br0" timeOffset="54630.42">3210 11236 0,'0'0'0,"-35"0"15,17-18 1,1 18 46</inkml:trace>
  <inkml:trace contextRef="#ctx0" brushRef="#br0" timeOffset="55229.28">3298 11218 0,'0'-35'32,"36"35"-17,-1 0 1</inkml:trace>
  <inkml:trace contextRef="#ctx0" brushRef="#br0" timeOffset="55378.34">3651 11236 0,'36'0'15,"-19"0"1,-17 35 0,35-35-16</inkml:trace>
  <inkml:trace contextRef="#ctx0" brushRef="#br0" timeOffset="55569.35">4163 11254 0,'17'0'31,"1"0"-31,17 0 32,18 0-32,-17 0 0,16 0 15</inkml:trace>
  <inkml:trace contextRef="#ctx0" brushRef="#br0" timeOffset="55702.35">4762 11201 0,'0'0'16,"18"0"-1,35 0-15</inkml:trace>
  <inkml:trace contextRef="#ctx0" brushRef="#br0" timeOffset="56304.35">5203 11307 0,'0'0'0,"36"0"16,-1 0-1,-17 0 1,88 0 0,140 35 15,-228-35-15</inkml:trace>
  <inkml:trace contextRef="#ctx0" brushRef="#br0" timeOffset="56436.36">6438 11483 0,'141'0'16,"-70"-35"0,193 35-1</inkml:trace>
  <inkml:trace contextRef="#ctx0" brushRef="#br0" timeOffset="56606.35">7691 11448 0,'35'0'16,"-18"-18"-16,72-35 31,-1 18-16,-35 35-15,-36-18 0</inkml:trace>
  <inkml:trace contextRef="#ctx0" brushRef="#br0" timeOffset="56779.34">8661 11289 0,'0'0'0,"53"-18"0,70 18 16,-52 0-1,193 18 17,-193-18-32,88 18 31,-89 34-31</inkml:trace>
  <inkml:trace contextRef="#ctx0" brushRef="#br0" timeOffset="57482.28">10160 11271 0,'0'0'0,"18"-17"16,17-19-16,0 36 16,36-17-16,-1 17 15,160 0 1,-125 0-16</inkml:trace>
  <inkml:trace contextRef="#ctx0" brushRef="#br0" timeOffset="57604.25">11536 11289 0,'123'-18'31,"-246"36"-31,317-53 16,-88 35-1,176-36 1</inkml:trace>
  <inkml:trace contextRef="#ctx0" brushRef="#br0" timeOffset="57799.78">13070 11254 0,'0'0'0,"89"-36"31,-54 36-15,71-17-16,35 17 31,-35 0-31,-18 0 16,106 0-1</inkml:trace>
  <inkml:trace contextRef="#ctx0" brushRef="#br0" timeOffset="57950.78">14640 11236 0,'0'0'0,"71"0"16,-36 0-1,106 0 1,-35 0 0,0 0-1,0 18 1</inkml:trace>
  <inkml:trace contextRef="#ctx0" brushRef="#br0" timeOffset="58137.78">16016 11271 0,'0'0'0,"35"-35"15,71 0 1,18 35 0,34 0-1</inkml:trace>
  <inkml:trace contextRef="#ctx0" brushRef="#br0" timeOffset="58316.78">17427 11359 0,'0'0'0,"35"0"31,142-35-15,-71 0-16,123 35 16,18-35-1,-159-1-15</inkml:trace>
  <inkml:trace contextRef="#ctx0" brushRef="#br0" timeOffset="58503.31">18785 11183 0,'0'0'0,"18"-18"0,88-35 15,0 36 1,-53 17 15,0 0-31,17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9:21:00.39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10089 8696 0,'-17'0'16,"-18"0"0,17 0 15,18-35-31,-18 35 31,36 0 94,17 0-109,-17-18-1,35 18 1,-36 0 0,19 0-16,-19 0 31</inkml:trace>
  <inkml:trace contextRef="#ctx0" brushRef="#br0" timeOffset="367.64">9842 8572 0,'0'36'62,"0"-1"-46,18 0-1,-18 18 1,0-35 0,35 0 15</inkml:trace>
  <inkml:trace contextRef="#ctx0" brushRef="#br0" timeOffset="733.73">9895 8520 0,'-35'0'0,"17"35"16,-17 71 15,-18-71-31,36 18 16,17 0-1,0-36 17,17-17-1,1-17-16,70-89 1,-35 53-16,53-88 31,-88 141-31</inkml:trace>
  <inkml:trace contextRef="#ctx0" brushRef="#br0" timeOffset="1996.16">12735 10319 0,'0'0'0,"-35"0"16,53 0 46,-1 0-46,19 0-16,-1 0 16,0 0-16,18 0 15,-18 0-15,18 0 16</inkml:trace>
  <inkml:trace contextRef="#ctx0" brushRef="#br0" timeOffset="2261.08">12594 10125 0,'0'0'0,"-35"106"47,35-71-32,0 35 1,0-52-16</inkml:trace>
  <inkml:trace contextRef="#ctx0" brushRef="#br0" timeOffset="2559.57">12488 10125 0,'0'0'0,"-35"0"16,17 0-16,-35 70 15,18-34 16,35 16-31,0-34 32,0 17-17,88-35 1,-52 0 0,158-141-1,-141 124 1</inkml:trace>
  <inkml:trace contextRef="#ctx0" brushRef="#br0" timeOffset="3186.76">10354 12012 0,'0'0'16,"53"0"-1,0-35 1,-18 35-16,18 0 16,88 0-1,-106 0 1</inkml:trace>
  <inkml:trace contextRef="#ctx0" brushRef="#br0" timeOffset="3357.85">10478 11853 0,'0'0'16,"-71"0"-16,-53 106 15,36-53 1,88-18 0,-17 1-1</inkml:trace>
  <inkml:trace contextRef="#ctx0" brushRef="#br0" timeOffset="3666.46">10089 12047 0,'0'0'0,"36"0"62,-1 0-46,18 0-1,88 0 1,-106 0-16,18 0 31,-70 0 32</inkml:trace>
  <inkml:trace contextRef="#ctx0" brushRef="#br0" timeOffset="4628.51">13529 13247 0,'-18'-35'0,"-17"35"47</inkml:trace>
  <inkml:trace contextRef="#ctx0" brushRef="#br0" timeOffset="5137.46">13458 13406 0,'-35'-18'0,"0"18"16,0 0-1,-89 0 1,-52 0 15,123 18-15</inkml:trace>
  <inkml:trace contextRef="#ctx0" brushRef="#br0" timeOffset="5638.6">13018 13300 0,'-18'0'16,"0"0"15,-17 0-15,0 17-1,-1 36-15,1-17 16,0-1 0,-18 35-1,35-70 16,106 18-15,54-18 0,-1 0-1,35 0 1,-123 0 0</inkml:trace>
  <inkml:trace contextRef="#ctx0" brushRef="#br0" timeOffset="7757.7">10160 14764 0,'0'0'0,"-18"0"15,71 0 110,-17 0-109,-19 0-16,36-18 16,0 18-1,0-18 1</inkml:trace>
  <inkml:trace contextRef="#ctx0" brushRef="#br0" timeOffset="8225.39">10213 14640 0,'0'0'0,"-18"0"15,1 18 1,-72 0 0,72 34-1,-71 19 1,35-36 0,17 18 15,19-53-31,34 35 47,19-35-32,-1 0 1,36 0 0,-19 0-1,-16 0 1,-19 0 15,-17-17-31,0-160 16,0 107-1</inkml:trace>
  <inkml:trace contextRef="#ctx0" brushRef="#br0" timeOffset="9778.43">19209 16863 0,'0'-35'47,"35"35"-32,0 0 1,-17-18-16,17 18 0,1-35 16,-19 35-16,107-18 31,-54-17-15</inkml:trace>
  <inkml:trace contextRef="#ctx0" brushRef="#br0" timeOffset="10249.51">19173 16722 0,'0'0'15,"-52"0"-15,34 0 16,-17 0 0,-18 17-1,35-17 1,-17 0 0,17 0-1,18 89 32,0-37-31,18 19-1,17-18 1,-17-35 0,-18-36 77,0 0-93,0-17 16,35 35 0</inkml:trace>
  <inkml:trace contextRef="#ctx0" brushRef="#br0" timeOffset="10579.53">18962 16810 0,'0'-18'31</inkml:trace>
  <inkml:trace contextRef="#ctx0" brushRef="#br0" timeOffset="10911.47">18962 16775 0,'-18'0'47,"1"0"-31,-1 0-1,-35 0 1,0 35 0,-18 18 15,89-18 0,0-35-15,35 18-1,17 17 1,-17-17 0,0-18-1,-35 35 1,-18-70 15,0-106-15</inkml:trace>
  <inkml:trace contextRef="#ctx0" brushRef="#br0" timeOffset="23860.85">4427 17339 0,'18'0'31,"17"-18"-16,36-17 1,35 17 15</inkml:trace>
  <inkml:trace contextRef="#ctx0" brushRef="#br0" timeOffset="26745.4">20232 18080 0,'17'-35'47,"1"35"-32,35-36-15,0 1 16,35 0-16,0 17 16,18 18-16,-35-35 15</inkml:trace>
  <inkml:trace contextRef="#ctx0" brushRef="#br0" timeOffset="27261.51">20055 18062 0,'36'18'16,"34"17"15,1 0 1</inkml:trace>
  <inkml:trace contextRef="#ctx0" brushRef="#br0" timeOffset="28279.69">19879 17956 0,'-18'0'31,"18"18"-31,0 17 47,0-17-31,0 17-1,89 1 16,-37-1-15,19 0 0,-53-17-1,17-18 1,0 0 0,-17 0-1,-18-18 157,0-17-156,0 0-1,-35 35-15,35-36 16,-18 1 0,0 0-1,18 17 1,-17 18 78,17-35-94,-36 35 31,19 0-16,-19 0 1,1 0 0,0 0-1,0 0 1,35 17-16,0 1 31</inkml:trace>
  <inkml:trace contextRef="#ctx0" brushRef="#br0" timeOffset="30229.67">19932 17868 0,'-35'18'46,"35"-1"-30,-53 89 15,53-53-15,0-35 0,0 0 15,17-18 0,1 0-15,17-18-1,-35-35 1,71-18 0,-54 54-1,-17-1 16,-17 53 32,-18 54-63,-18-19 16,17 1-16,19-36 15,-36 53 1,18-53 15,-1-35-31,36 18 16,18-18-1,17 0 17,-17 0-17,-18-35-15,17 0 31,36-71-15,-53 88 0,53-35-1,-17 18 1,34 17 0,-52 18-1,52-35 1,-34 35-1,-19-18 17,1 18 46,-18-17-63,0-19 17,35 36-17,-17 18 48,-18 17-48,0 1 1,0-1 0,-35-35 124,35 18-140,-18 17 16,-17 0 0,35 0-1,-18-17 1,18 35-1,0-35 1,18 17 0,17 0-1,0-35 1,-17 0 0,-36 0 77,1 0-77,-36 0 0,0 0-1,-18 0 1,18 18-1,-17-1 17,52-17-17,18 36 1,35-36 31,1-36-32,-19 19-15,-17-1 16,35-52 0,-52 70 31,-1 0-47,1 17 15,-54 1 1,53 17-1,18-53 17,36-17-17</inkml:trace>
  <inkml:trace contextRef="#ctx0" brushRef="#br0" timeOffset="74238.18">4216 7549 0,'-18'0'47,"-17"-17"-15,35-18 171,17 35-172,1 0 0,-18-18-15,18 18-1,17 0 1,0 0 15,-17 0-15,35 0 15,-36 0-31,1 0 16,0 0-1,17 0 17,-17 0-17,-1 0 1,1 0 15,17 0-15,-17 0 15,17 0-15,0 18-1,1-18 1,-19 0 0,1 0-1,17 0 1,-17 0-1,-1 0 1,1 0 0,17 0-1,-17 0 17,0 0-1,-1 0 78,19 0-93,-19 0 31,1 0 31,17 0-47,-17 0-15,-1 0 15,1 0-15,17 0 62,18 35-63,-53 0 1</inkml:trace>
  <inkml:trace contextRef="#ctx0" brushRef="#br0" timeOffset="187662.83">4621 14111 0,'36'0'15,"-1"0"1</inkml:trace>
  <inkml:trace contextRef="#ctx0" brushRef="#br0" timeOffset="187834.83">4868 14146 0,'36'0'31,"-19"0"1</inkml:trace>
  <inkml:trace contextRef="#ctx0" brushRef="#br0" timeOffset="188024.83">4992 14146 0,'35'0'47</inkml:trace>
  <inkml:trace contextRef="#ctx0" brushRef="#br0" timeOffset="188201.83">5239 14111 0,'35'0'62,"-17"0"-62</inkml:trace>
  <inkml:trace contextRef="#ctx0" brushRef="#br0" timeOffset="188393.45">5627 14093 0,'17'0'15,"19"0"1</inkml:trace>
  <inkml:trace contextRef="#ctx0" brushRef="#br0" timeOffset="188568.44">5944 14058 0,'18'0'16,"0"0"-1,34 0 1,54 0-1,-88 0-15</inkml:trace>
  <inkml:trace contextRef="#ctx0" brushRef="#br0" timeOffset="188729.57">6421 14041 0,'0'0'0,"17"0"31,18 0-31,1-18 31</inkml:trace>
  <inkml:trace contextRef="#ctx0" brushRef="#br0" timeOffset="188927.83">6773 14005 0,'0'0'0,"53"0"47,-17-17-47,-1 17 15,0 0-15</inkml:trace>
  <inkml:trace contextRef="#ctx0" brushRef="#br0" timeOffset="189068.87">7197 13952 0,'17'0'15,"19"0"1,34 0-1,-35-17 1</inkml:trace>
  <inkml:trace contextRef="#ctx0" brushRef="#br0" timeOffset="189226.87">7655 13935 0,'0'0'0,"36"0"31,-1-18-31,-18 18 16</inkml:trace>
  <inkml:trace contextRef="#ctx0" brushRef="#br0" timeOffset="189423.95">8167 13952 0,'0'0'0,"17"0"16,36 0 15,-17 0-31,-19 0 16</inkml:trace>
  <inkml:trace contextRef="#ctx0" brushRef="#br0" timeOffset="189603.19">8608 13988 0,'0'0'0,"17"0"16,36 0-1,-17 0 1,34 0 15</inkml:trace>
  <inkml:trace contextRef="#ctx0" brushRef="#br0" timeOffset="189769.29">9066 13988 0,'18'0'15,"35"0"17</inkml:trace>
  <inkml:trace contextRef="#ctx0" brushRef="#br0" timeOffset="189969.83">9490 13988 0,'35'0'31,"0"0"-16,1 0 1,16 35 0,-34-35-16</inkml:trace>
  <inkml:trace contextRef="#ctx0" brushRef="#br0" timeOffset="190153.89">10160 14005 0,'0'0'16,"18"-17"-16,52-19 31,-35 36-31,18 0 32,0 0-32,36 0 15</inkml:trace>
  <inkml:trace contextRef="#ctx0" brushRef="#br0" timeOffset="190488.95">11112 14111 0,'0'0'0,"18"0"0,0 0 15,-1 0-15,36 0 16,-17 0-16,34 0 47,-35 0-47</inkml:trace>
  <inkml:trace contextRef="#ctx0" brushRef="#br0" timeOffset="190627.95">11589 14129 0,'35'0'0,"-17"0"16,17 0-16,106 0 16,71 0-1,-18 0 1</inkml:trace>
  <inkml:trace contextRef="#ctx0" brushRef="#br0" timeOffset="-112099.85">4480 17321 0,'18'0'422,"0"0"-406,34 0-1,-34 0 1,17 36 15,1-36-15,-19 0 0,-17 17-1,-53-34 126,36 17-141,-1 0 15,0 0-15,-34-18 32,-1 18-17,53-18 204,35 18-219,-17 0 16,34 0-1,1 0 1,-35 0 0,0 0-1,-36 0 48,-35 0-48,18 0 1,0 0-16,-36 0 16,89 0 218,-1 0-234,1 0 0,17 0 16,-17 0-1,-53 0 32,-18 0-31,0 0-1,106 0 204,-18 0-203,35 0-1,-105 0 48,0 0-48,0 0-15,-18 36 16</inkml:trace>
  <inkml:trace contextRef="#ctx0" brushRef="#br0" timeOffset="-109865.36">4410 17427 0,'0'0'0,"17"-17"16,1 17 15,-36 0 94,1 0-110,-19-36-15,19 36 16,-18 0 0,-89-17-1,18-19 1,89 36 0,-1 0-1,53 0 32,1 0-31,-19 0-1,1 0-15,70 18 16,-35-18 0,0 0 15,-36 18-16,-34-18 48,-36 0-47,35 0-1,1 0-15,-36 0 16,17 0-1,72 0 32,-19 0-31,19 0-16,34 0 16,-17 0-1,0 0 16,-71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9:21:48.10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16969 5221 0,'35'0'94,"-35"-18"-94,35 18 16,-17 0-16,17-35 15,-17 35-15,70 0 31,-35 0 1</inkml:trace>
  <inkml:trace contextRef="#ctx0" brushRef="#br0" timeOffset="443.52">16810 5133 0,'18'0'47,"-18"35"-31,17-35-1,54 88 17,-71-70-17</inkml:trace>
  <inkml:trace contextRef="#ctx0" brushRef="#br0" timeOffset="2395.15">16792 5186 0,'-35'0'15,"35"17"110,-18-17-109,18 18-16,-17-18 31,17 35-15,-18-35-1,18 18-15,0 0 63,35-18-48,1 0 1,-1 0 0,18 35-1,-18-35 1,-17 0 0,-18-18 46,0 1-31,-36 17-15,36-18 0,0 0-1,-17-17 1,17 17-1,-18 18 110,1 0-109,-19 0 0,19 0 15,-1 0 0,36 0 172,17 0-187,-35 36 0,53-36-1,0 0 1,-53 17-16,35-17 15,-53 0 32,-105 18-15,88-18-32,-18 0 15,17 35 1,1-35 15,53 0-15,-1 0-1,1 0 1,53 0 0,-36 0-1,-53 0 63,-17 0-62,53 0 31,-1 0-32,1-35-15,52 35 32,-87 0 15,-18 0-32,17 0-15,53 0 78,-17-35-78</inkml:trace>
  <inkml:trace contextRef="#ctx0" brushRef="#br0" timeOffset="-16353.06">13300 7091 0</inkml:trace>
  <inkml:trace contextRef="#ctx0" brushRef="#br0" timeOffset="-16143.52">13317 7108 0,'36'0'31,"-1"0"-16,0 0 1</inkml:trace>
  <inkml:trace contextRef="#ctx0" brushRef="#br0" timeOffset="-15960.81">13494 7108 0,'35'0'31,"0"0"-15,1 0-1,-1 0 1</inkml:trace>
  <inkml:trace contextRef="#ctx0" brushRef="#br0" timeOffset="-15834.52">13723 7108 0,'35'0'31,"-35"-35"-15</inkml:trace>
  <inkml:trace contextRef="#ctx0" brushRef="#br0" timeOffset="-15664.81">13917 7073 0,'18'0'47,"-1"0"-32</inkml:trace>
  <inkml:trace contextRef="#ctx0" brushRef="#br0" timeOffset="-15497.75">14146 7056 0,'-17'0'15,"17"35"1,17-35 0</inkml:trace>
  <inkml:trace contextRef="#ctx0" brushRef="#br0" timeOffset="-15317.78">14393 7108 0,'36'0'47,"-19"0"-31</inkml:trace>
  <inkml:trace contextRef="#ctx0" brushRef="#br0" timeOffset="-15143.7">14693 7144 0,'18'0'32,"-1"0"-17,1 0 1,17 0-1,-17 0-15</inkml:trace>
  <inkml:trace contextRef="#ctx0" brushRef="#br0" timeOffset="-15011.19">15011 7144 0,'35'0'31,"0"0"-15</inkml:trace>
  <inkml:trace contextRef="#ctx0" brushRef="#br0" timeOffset="-14859.59">15311 7126 0,'0'0'0,"17"0"47</inkml:trace>
  <inkml:trace contextRef="#ctx0" brushRef="#br0" timeOffset="-14701.6">15522 7126 0,'18'0'15,"-18"-18"1</inkml:trace>
  <inkml:trace contextRef="#ctx0" brushRef="#br0" timeOffset="-14515.35">15716 7108 0,'18'0'47,"17"0"-32,0 0-15,-17 0 16</inkml:trace>
  <inkml:trace contextRef="#ctx0" brushRef="#br0" timeOffset="-14333.22">16087 7091 0,'17'0'47,"19"-35"-31,-19 35-1,36 0 1,-35 17-16</inkml:trace>
  <inkml:trace contextRef="#ctx0" brushRef="#br0" timeOffset="-14167.66">16457 7091 0,'18'0'31,"17"0"-15,0 0 0,18 0-1,-35 0 1</inkml:trace>
  <inkml:trace contextRef="#ctx0" brushRef="#br0" timeOffset="-14007.67">16810 7161 0,'0'0'0,"35"0"47,0 0-32</inkml:trace>
  <inkml:trace contextRef="#ctx0" brushRef="#br0" timeOffset="-13866.62">17092 7197 0,'0'-18'31,"18"18"-15,-1 0-16</inkml:trace>
  <inkml:trace contextRef="#ctx0" brushRef="#br0" timeOffset="-13720.63">17515 7161 0,'36'-35'31</inkml:trace>
  <inkml:trace contextRef="#ctx0" brushRef="#br0" timeOffset="-12552.47">17304 7214 0,'0'0'0,"-18"0"16,71 0 47,-18 0-63,1 0 15</inkml:trace>
  <inkml:trace contextRef="#ctx0" brushRef="#br0" timeOffset="-12326.88">17868 7232 0</inkml:trace>
  <inkml:trace contextRef="#ctx0" brushRef="#br0" timeOffset="-6622.13">11236 7091 0,'0'0'0</inkml:trace>
  <inkml:trace contextRef="#ctx0" brushRef="#br0" timeOffset="-6419.6">11236 7091 0</inkml:trace>
  <inkml:trace contextRef="#ctx0" brushRef="#br0" timeOffset="-6232.02">11307 7091 0</inkml:trace>
  <inkml:trace contextRef="#ctx0" brushRef="#br0" timeOffset="-6048.83">11359 7108 0,'53'0'62</inkml:trace>
  <inkml:trace contextRef="#ctx0" brushRef="#br0" timeOffset="-5900.74">11465 7108 0,'36'0'15,"-19"0"1,1 0-1</inkml:trace>
  <inkml:trace contextRef="#ctx0" brushRef="#br0" timeOffset="-5743.17">11606 7108 0,'36'0'32</inkml:trace>
  <inkml:trace contextRef="#ctx0" brushRef="#br0" timeOffset="-5550.41">11730 7056 0</inkml:trace>
  <inkml:trace contextRef="#ctx0" brushRef="#br0" timeOffset="-5379.89">11800 7091 0,'18'0'31</inkml:trace>
  <inkml:trace contextRef="#ctx0" brushRef="#br0" timeOffset="-5191.63">11959 7126 0,'35'0'47</inkml:trace>
  <inkml:trace contextRef="#ctx0" brushRef="#br0" timeOffset="-5008.99">12065 7161 0,'0'-17'15,"18"17"1,17 0-1,0 0 1</inkml:trace>
  <inkml:trace contextRef="#ctx0" brushRef="#br0" timeOffset="-4876.68">12206 7126 0</inkml:trace>
  <inkml:trace contextRef="#ctx0" brushRef="#br0" timeOffset="-3907.06">11818 7126 0,'-35'-18'16,"35"-17"47,0 53-32</inkml:trace>
  <inkml:trace contextRef="#ctx0" brushRef="#br0" timeOffset="-3733.66">11748 7108 0,'0'0'0,"-36"0"31</inkml:trace>
  <inkml:trace contextRef="#ctx0" brushRef="#br0" timeOffset="-3592.11">11712 7108 0</inkml:trace>
  <inkml:trace contextRef="#ctx0" brushRef="#br0" timeOffset="2869.06">11871 7214 0,'0'0'0,"0"-17"0</inkml:trace>
  <inkml:trace contextRef="#ctx0" brushRef="#br0" timeOffset="3032.26">11942 7214 0</inkml:trace>
  <inkml:trace contextRef="#ctx0" brushRef="#br0" timeOffset="6063.66">11942 7179 0</inkml:trace>
  <inkml:trace contextRef="#ctx0" brushRef="#br0" timeOffset="10790.04">13247 7197 0,'0'0'0</inkml:trace>
  <inkml:trace contextRef="#ctx0" brushRef="#br0" timeOffset="19148.8">13406 7126 0,'0'0'0,"-18"0"47,0 0 47,36 0 46,17-35-124,-17 35 0,-1 0-1,1 0 17,53 0-17,-54 0 1,54 0-1,-36 0 1,-17 0 0,-1 0 15,1 0-15,17 0-16,-17 0 31,0 0-31,17 0 31,-17 0-31,-1 0 16,1 0 15,35 0-15,-36 0-1,1 0 1,0 0-1,17 0 1,-17 0 0,-1 0-1,18 0 1,-17 0 0,0 0-1,-1 0 16,19 0-15,-19 0 0,19 0-1,-19 0 1,54 0 0,-54 0-1,36 0 1,-35 0-1,0 0 1,35 0 0,-36 0-1,1 0 17,17 0-32,-17 17 31,17-17-16,-17 0 1,17 0 0,-17 0-1,-1 0 1,1 0 0,17 18-1,-17-18 1,-1 0-1,19 0 1,-1 0 0,-17 0-1,-1 0 1,18 0 0,-17 0-1,0 0 16,-1 0-31,19 0 32,-54 0 171,0 0-188,1 0 1,-1 0 0,-17 0-1,17 0 1,1 0 0,-19 0-1,19 0 1,-1 0-1,0 0 1,-17 0 0,17 0-1,1 0 1,-18 0 0,-1 0-1,-52 0 16,70 0-31,1 0 16,-71 0 15,52 0-31,19 0 32,-1 0-17,-17 0 1,0 0-1,-1 0 1,1 0 0,0 0-1,-1 0-15,1 0 16,0 0 0,0 18-1,17-18 1,0 0-1,-17 0 1,17 0 15,1 0-15,-1 0 15,-17 0-15,17 0-1,1 0 1,-36 0 0,17 0-1,1 0 1,17 0 0,-17 0-1,17 0 1,1 0 15,-18 0-31,17 0 31,0 0-15,1 0 0,-19 0-1,19 0 1,-1 0 15,18 35-15,-18-35-16,-17 0 31,18 0-15,-1 0-1,-17 0 1,17 0 15,0 0-15,1 0 31,34 0 203,1 0-219,17 0-16,-17 0 1,0 0 0,17 0-1,-18 0 1,1 0 15,0 0-15,17 0 15,-17 0-15,-1 0-1,1 0 1,52 0 0,-34 0-1,-19 0 1,19 0-1,-19 0 1,1 0 0,0 0-1,17 0 17,0 0-17,0 0 1,1 0-1,-1 0 1,0 0 0,1 0-1,-1 0 1,18 0 0,-36 0-1,19 0-15,17 0 16,17 0-1,-35 0 1,36 0 15,-36 0-31,-17 0 16,17 0 31,-17 0-47,-1 0 15,19 0 17,-19 0-17,1 0 1,0 0 0,17 0-1,-17 0 1,-18 18-1,17-18 1,18 0 0,-52 0 202,-18 0-202,-1 0 0,19 0-1,-19 0-15,-17-36 16,-17 36 0,-36 0-1,36-17 1,17 17-1,17 0 17,1 0-17,17 0 1,1 0 0,-54 0-1,36 0 1,0 0-1,-1 0 1,1 0 0,0 0 15,17 0-31,1 0 31,-1 0-15,-17 0 15,17-36-15,0 36-1,-17 0 1,17 0 0,54 0 187,-1 0-203,-17 0 15,17 18 1,0-18 0,36 0-1,17 0 1,-18 0-1,-17 0 1,0 0 0,-17 0-1,69 0 1,-69 0 0,-1 0-1,18 0 16,-35 0-15,17 0 0,-53 0 109,1 0-94,-1 0 0,18-35-31,-35 35 16,-36 0 15,53 0-15,-34 0-1,-54 0 1,53-18 0,35 18-1,0 0 1,36 0 93,35 0-93,0 0-1,-18 0 1,-17 0 0,0 35-1,-18 18 1</inkml:trace>
  <inkml:trace contextRef="#ctx0" brushRef="#br0" timeOffset="35182.05">15628 7144 0,'0'0'0,"0"-36"0,-18 36 16,18-17 15,18 17 235,35 0-251,-35 0-15,17 0 16,-17 0 0,17 0-1,-18 0 1,19 0 15,-1 0-15,0 0-1,1 0 1,-19 0 15,1 0-31,17 0 32,-17 0-17,-1 0 1,19 0-1,-19 0 1,1 0 0,0 0-1,17 0 1,-18 0 0,19 0 15,-19 0-31,19 0 31,-19 0-15,1 35-1,17-35 1,-17 0 0,0 0-1,-1 0 16,18 0-15,-17 0 15,0 0-15,17 0 0,-17 0-1,-1 18 1,19-18-1,-19 0 1,1 0 15,-1 0-15,36 0 15,-35 0-15,0 0-1,-1 0 1,19 0 0,-19 0-1,1 0 1,17 0 0,-17 0-1,17 0-15,0 0 16,18 0 15,18 35-15,-18-35-1,-18 0 1,18 0 0,-18 0-1,0 0 1,54 0-1,-72 0 1,36 0 0,-18 0-1,-17 0 1,0 0 0,17 0 15,-17 0-16,-1 0 1,1 0 0,17 0 15,-17 35-15,-36-35-16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9:31:01.97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4657 5803 0,'-18'0'31</inkml:trace>
  <inkml:trace contextRef="#ctx0" brushRef="#br0" timeOffset="176">4762 5874 0,'36'0'79,"-19"0"-79</inkml:trace>
  <inkml:trace contextRef="#ctx0" brushRef="#br0" timeOffset="350.56">5062 5927 0,'0'-18'32,"53"18"-17,-35-18 1,0 18-16,17 0 15</inkml:trace>
  <inkml:trace contextRef="#ctx0" brushRef="#br0" timeOffset="487.57">5398 5838 0,'17'-17'47,"1"17"-47</inkml:trace>
  <inkml:trace contextRef="#ctx0" brushRef="#br0" timeOffset="676.12">5715 5838 0,'53'0'32,"-35"0"-32,17 0 15,0 0 1,71 0-16</inkml:trace>
  <inkml:trace contextRef="#ctx0" brushRef="#br0" timeOffset="809.48">6438 5838 0,'18'-17'15,"70"-1"1,124-70 0</inkml:trace>
  <inkml:trace contextRef="#ctx0" brushRef="#br0" timeOffset="2374.15">9790 5768 0,'-53'-18'16,"35"18"0,36 0 30,17 0-46,106 0 32</inkml:trace>
  <inkml:trace contextRef="#ctx0" brushRef="#br0" timeOffset="2542.15">10231 5803 0,'35'0'47,"-18"0"-32,1 0-15,70 0 16</inkml:trace>
  <inkml:trace contextRef="#ctx0" brushRef="#br0" timeOffset="2685.28">10813 5768 0,'17'0'31,"54"0"-15,-18-18-1,-36 18-15</inkml:trace>
  <inkml:trace contextRef="#ctx0" brushRef="#br0" timeOffset="2909.89">11536 5697 0,'35'0'46,"-17"0"-46,35 0 32,-18 0-17,106 0 1</inkml:trace>
  <inkml:trace contextRef="#ctx0" brushRef="#br0" timeOffset="3069.34">12171 5697 0,'123'-17'31,"-246"34"-31,264-52 0,-106 35 31,18-35-31,71 35 32,-89 0-32,-35 17 0</inkml:trace>
  <inkml:trace contextRef="#ctx0" brushRef="#br0" timeOffset="3228.32">13229 5609 0,'0'0'0,"53"0"31,-18-35-31,18 35 16,0 0-16,0 0 0</inkml:trace>
  <inkml:trace contextRef="#ctx0" brushRef="#br0" timeOffset="3419.43">14305 5644 0,'0'0'0,"53"0"0,-18-35 16,18 18 15,53-19-15,-88 36-1,52 0 1,1 36-16</inkml:trace>
  <inkml:trace contextRef="#ctx0" brushRef="#br0" timeOffset="3611.01">15610 5644 0,'0'0'0,"89"-52"16,16 52 0,178-18 15,-213 18-31,18 0 15</inkml:trace>
  <inkml:trace contextRef="#ctx0" brushRef="#br0" timeOffset="3777.07">16880 5574 0,'36'-35'0,"-72"70"0,107-70 15,35 17 16,-71 18-31,71 0 16,0 0 0,52 0 15</inkml:trace>
  <inkml:trace contextRef="#ctx0" brushRef="#br0" timeOffset="3944.09">17868 5644 0,'0'0'0,"53"0"16,0 0-1,88 36 1,-88-36 0,-18 0-16</inkml:trace>
  <inkml:trace contextRef="#ctx0" brushRef="#br0" timeOffset="4086.62">18962 5733 0,'0'0'0,"70"-18"16,-17 18-16,106-18 31,-106 18-31</inkml:trace>
  <inkml:trace contextRef="#ctx0" brushRef="#br0" timeOffset="4243.63">20197 5627 0,'0'0'0,"52"0"16,107 0-1,35-35 1</inkml:trace>
  <inkml:trace contextRef="#ctx0" brushRef="#br0" timeOffset="37082.74">11359 6985 0</inkml:trace>
  <inkml:trace contextRef="#ctx0" brushRef="#br0" timeOffset="37485.92">11501 7003 0,'35'0'62</inkml:trace>
  <inkml:trace contextRef="#ctx0" brushRef="#br0" timeOffset="37653.17">11606 6985 0,'36'0'62,"-19"0"-62,1 0 16</inkml:trace>
  <inkml:trace contextRef="#ctx0" brushRef="#br0" timeOffset="37852.15">11748 6985 0,'17'0'93</inkml:trace>
  <inkml:trace contextRef="#ctx0" brushRef="#br0" timeOffset="38010.82">11853 6985 0</inkml:trace>
  <inkml:trace contextRef="#ctx0" brushRef="#br0" timeOffset="38373.94">12065 7003 0,'18'0'31</inkml:trace>
  <inkml:trace contextRef="#ctx0" brushRef="#br0" timeOffset="38561.94">12153 7038 0,'18'0'62</inkml:trace>
  <inkml:trace contextRef="#ctx0" brushRef="#br0" timeOffset="39787.15">11994 7038 0,'-17'0'16</inkml:trace>
  <inkml:trace contextRef="#ctx0" brushRef="#br0" timeOffset="47476.89">13229 7003 0,'0'0'0,"-17"0"62,17-36-15,-36 36 15,36-17-30,18 17 186,0 0-186,-1 0-1,1 0-15,17 0 15,-17 0-16,-1 0 17,19 0-17,-19 0 17,1 35-1,17-35-16,-17 0 1,-1 0 0,1 0-1,17 0-15,1 0 16,-19 0 0,1 0-1,17 0 16,-17 0-31,-1 0 32,1 18-17,35-18 1,0 0 0,-35 0-1,17 0 1,-17 0-1,-1 0 1,1 0 0,17 0-1,-17 0 1,-1 0 0,19 0-1,17 0 1,-18 0 15,0 0-15,0 0-1,-17 0 1,0 0 0,17 0-1,0 0 1,1 0-1,52 0 1,-53 0 0,-17 0-1,-1 0 1,19 0 0,-19 0-1,1 0 1,17 0 15,-17 17-15,17-17-16,-17 0 15,35 0 1,-18 0 0,0 0-1,-17 36 1,17-36-1,0 0 1,18 0 0,-35 0-1,-1 17 17,1-17 2499,35 0-2516</inkml:trace>
  <inkml:trace contextRef="#ctx0" brushRef="#br0" timeOffset="49405.71">15646 7003 0,'0'-18'125,"17"18"-79,19 0-30,-19 0-16,36 0 16,-18 0-1,36-35 17,-36 35-17,1 0 1,-1-18-1,-18 18-15,36 0 16,-17 0 0,34 0-1,-35 0 1,18 0 0,-35 0-1,53-35 16,-36 35-15,35 0 15,-34 0-15,-1 0-16,36 0 31,-36 0-15,18 0-1,-36 0 1,36 0 0,-17 17-1,-1-17-15,18 0 16,17 0 0,19 0 15,-72 0-31,18 0 0,36 0 31,-53 0-31,17 0 16,35 0-1,19 0 17,-72 0-17,54 0 1,-54 0 15,1 0 0,0 0 63,-18 18-94,70-18 16,-17 35-16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9:33:15.2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12012 5768 0,'0'-18'47,"35"18"172,1 0-204,-19 0-15,1 36 16,17-36-16,-17 0 16,88 17-1,-18-17 16,-53 0-15,-17 0 15,17 0 79</inkml:trace>
  <inkml:trace contextRef="#ctx0" brushRef="#br0" timeOffset="1293.31">14993 5733 0,'-18'0'0,"-17"0"125,70 0-15,1 0-95,17 0 1,158 0 0,124 35-1,-229-35 1,53 53-1,-141-53 1,-1 0 15</inkml:trace>
  <inkml:trace contextRef="#ctx0" brushRef="#br0" timeOffset="41844.64">12153 5733 0,'-53'0'16,"36"-36"-1,-1 36 1,-17 0 15,35-17-15,17 17 156,36 17-172,-35-17 15,35 0 1,-36 0-1,1 0-15,35 0 16,-18 0 0,1 0-1,-1 0 1,-35 18 15</inkml:trace>
  <inkml:trace contextRef="#ctx0" brushRef="#br0" timeOffset="43562.17">14975 5680 0,'0'0'0,"-35"0"16,53 0 187,17 17-187,-17-17-16,17 0 15,-17 18 1,52-18-1,-35 35-15,107-17 32,-54-18-17,-18 35 1,1-35 15,-36 18-31,0-18 31,1 0-15,-1 17-16,-17-17 31,-1 0-15,36 0 15,-35 0-15</inkml:trace>
  <inkml:trace contextRef="#ctx0" brushRef="#br0" timeOffset="45311.51">15117 5697 0,'0'0'0,"-36"0"0,1 0 32,53 0 77,35 0-109,88 0 31,0 0-15,53 0 0,-88 0-1,-53 0 1</inkml:trace>
  <inkml:trace contextRef="#ctx0" brushRef="#br0" timeOffset="56693.68">11377 7038 0,'-18'0'15,"54"0"391,-19 0-390,1 0 0,0 0-1,17 0 17,-17 0-17,-1 0 1,18 0 15,1 0-31,-19 0 16,1 0-1,17 0 1,-17 0 0,0 0-1,-1 0 1,36 0 15,-18 0-15,1 0-1,-1 0 1,0 0 0,18 0-1,-35-35 1,17 35 15,0 0-31,-17 0 31,0 0 1,17 0-1,-17 0-16,-1 0 1,1 0 0,17 0-1,-17 0 1,-1 0 0,19 0-1,-19 0 1,19 0 15,-1 0-31,-18 0 31,1 0-15,0 0 0,17 0-16,-17 0 31,-1 0-31,19 0 31,-19 17-15,36-17-1,-35 0 1,-1 0 0,1 0 15,-18 18-31,35-18 15,-17 0 17,0 0-1,17 0-15,0 0 15,-17 0-16,17 0 1,-17 0 0,17 0-1,-17 0 1,-1 0 15,1 0-15,17 0 15,-17 0-15,0 0 15,17 0 0,-18 0 16,1 0-31,0 0-1,17 0 17,-17 0-1,-1 0 0,19 0 0,-19 0 32,1 0-1,17 0-15,-17 0-16,-18-35 16,17 35 172,1 0-188,17 0 1,-17 0 30,35-36 32,-53-34-94</inkml:trace>
  <inkml:trace contextRef="#ctx0" brushRef="#br0" timeOffset="64272.41">14464 7056 0,'-35'0'31,"17"0"63,36 0 93,-1 0-171,1 0-1,0 0-15,-18 17 16,35-17 15,-18 0 0,1 0-15,17 0 15,-17 0-15,-18 35 0,18-35-16,-1 0 31,36 0-16,-35 18 1,-1-18 0,19 0-1,-19 0 1,1 0 15,-18 18-15,18-18-1,17 0 17,-17 0-1,-1 0 0,1 0-15,17 0 15,-17 0-15,-1 0-1,19 0 1,-19 0 15,1 0 0,0 0 16,17 0-31,-17 0 0,-1 0-1,18 0 1,-17 0-1,0 0 1,-1 0 0,19 0-1,-19 0 1,1 0 0,17 0-1,-17 0 1,-1 0-1,1 0 1,17 0 15,-17 0 16,0 0 16,17 0-48</inkml:trace>
  <inkml:trace contextRef="#ctx0" brushRef="#br0" timeOffset="70577.7">14570 7073 0,'-18'0'31,"18"-17"1,18 17 171,-1 0-188,19 0 1,-19 0 0,19 0-1,-19 0 1,-17 35-1,35-35-15,-17 0 32,0 0-32,17 0 15,18 17 1,0-17 0,-18 0-1,0 0 1,1 0-1,17 18 17,-36-18-17,1 0 1,17 0 0,-17 0-1,-1 0 1,1 0-1,35 0 32,-35 35-31,17-35 0,-17 0-1,17 0 16,-18 0-15,19 0 62,-36-17-31,17 17-31,1 0 15,0 0-15,17 0-1,0 0 1</inkml:trace>
  <inkml:trace contextRef="#ctx0" brushRef="#br0" timeOffset="78344.48">16404 7091 0,'0'-18'62,"0"53"157,0-17-172,35 0-32,-17-18 1,0 35 0,17 0 15,-17-35-31,17 18 31,-17-18-31,17 18 31,-18-18-15,1 35 0,17-35-1,-17 0 1,0 0-1,-1 0 1,-17 17-16,36-17 16,-1 0 15,0 0 0,-17 0-31,-1 0 16,1 0-1,53 0 17,-36 0-32,-17 0 31,17 0-15,18 0-1,-18 0 1,18 0-1,-18-35 1,18 35 0,-35 0-1,-1-17 1,19 17 0,-1 0 15,0-36-31,0 36 15,36-17 17,-18 17-32,-18 0 31,36-36-15,-1 36-1,1 0 1,-36 0-1,-17 0 1,70 0 0,-70 0-1,17 0 1,-17 0 15,-1 0-15,-17 18-16,18-18 31,-18 18-31,35-18 31,-35 17-15,18-17 0,-18 36-1,0-19 1,17-17-16,-17 18 31,18-18 141,17 0 94,-35-18-220,0-17 1,18 35 0,-18-18-31,18 1-1,17-19 48,-17 36-32,-1 0-15,18 0 15,-17 0-15,17 0-1,1 0 1,-1 0 0,18 0-1,-36 0 1,1 0-1,17 0 1,1 36 0,-19-36 15,1 0-15,-18 17-1,53-17 1,-36 18-1,1-18 1,17 35 0,1-17-1,-1-18 1,0 0 0,1 17-1,-1-17 1,18 0-16,-36 36 15,1-36 17,17 0-17,-17 0 1,0 17 0,-1-17-1,36 0 1,-35 36 15,17-36-15,-17 0 15,-1 0-31,1 0 31,17 0-15,-17 0-1,0 0 1,17 0 0,-18 0-1,1 0 1,0 0 0,-18-18-1,35 18 1,0 0-1,1-18 1,-1 18 0,-35-17-1,17 17 17,36-36-32,-17 36 15,-1 0 1,18-17 15,-53-1-15,53 18-16,-18-35 15,0 35 1,-17-18 0,0 18-1,34-35 1,19 17-1,-71 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9:37:17.86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8167 6950 0,'17'0'203,"-17"-36"-203,36 36 16,-19 0-16,54-17 31,-18 17 0</inkml:trace>
  <inkml:trace contextRef="#ctx0" brushRef="#br0" timeOffset="455.62">8149 6773 0,'-35'0'47,"35"18"-47,-35 17 15,-1 36 1,-69 35 31,105-71-32,35-17 1,0-18 0,0 0-16,71 35 15,-35-18 1,-54 1-16</inkml:trace>
  <inkml:trace contextRef="#ctx0" brushRef="#br0" timeOffset="1183.23">8167 8608 0,'17'0'62,"1"0"-62,35 0 31,70-18 1,-105 18-17,17 0 1</inkml:trace>
  <inkml:trace contextRef="#ctx0" brushRef="#br0" timeOffset="1657.45">8061 8520 0,'-53'35'94,"35"0"-94,-17-17 16,0 35-1,17 0 1,-17 17 0,53-35 15,35-35-16,-18 0-15,124 0 16,-107 0 0,37 18-1,-36-18 1,-18 88 0</inkml:trace>
  <inkml:trace contextRef="#ctx0" brushRef="#br0" timeOffset="2918.44">8731 10213 0,'-17'0'15,"-1"0"1,-17 0 0,35-18-1,-18 18 1,-35 0 15,35 0-15,1 0-1,-1 0 1,-17 0 0,17 0-1,54 0 79,-1 0-94,-18 0 16,1 0-1</inkml:trace>
  <inkml:trace contextRef="#ctx0" brushRef="#br0" timeOffset="3336.05">8520 9913 0,'-18'0'31,"0"0"-15,-52 18-1,-1 105 1,1-17-1,52-35 1,-17-54 0,88 18 15,-18-35-31,71 0 16,0 36-1,-18-36 1,-53 35-1,-17 0-15</inkml:trace>
  <inkml:trace contextRef="#ctx0" brushRef="#br0" timeOffset="5015.04">9966 11783 0,'53'-18'125,"-35"18"-110,-1 0-15,18 0 16,18-35 0,-17 35-1,-19 0 1</inkml:trace>
  <inkml:trace contextRef="#ctx0" brushRef="#br0" timeOffset="5687.09">9948 11642 0,'-17'0'47,"-36"35"-31,-35 53-1,-36 71 17,106-124-32,-17 18 31,0-35-16,53-18 17,87 35-17,-16-35-15,122 0 16,19-18 0,-1-17-1,-123-18-15</inkml:trace>
  <inkml:trace contextRef="#ctx0" brushRef="#br0" timeOffset="18305.84">4410 12277 0,'17'0'110,"1"0"-95,17 0-15,-17 0 16,17 0 0,-17 0-16,-1 0 15,1 0-15,0 0 16,17 0-16,-17 0 15,-1 0-15,1 0 16,35 0-16,17 0 16,-52 0-16,35 0 15,18 0-15,-54 0 16,36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9:38:16.21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13600 741 0,'0'-18'31,"0"53"235,0-17-251,0 17 1,0 18 0,0-17-1,0-1 1,0-18 15,0-52 79,0 0-95,0 17-15,0 1 16,0-36-1,0 0 1,0 18 0,0 17 15,17 18-15,18 0-1,-17 0 16,0 0 1,17 0-1,-17 0 0,-18 35-31,0-17 16,17-1 15,-17 19-31,18-19 16,-18 72 15,35-89-31,-35 35 16,0 0-1,18-17 16,0-18 1,-1 0-1,36-36-31,-35 19 16,35-54-1,0 18 1,-1 36-1,19-19 17,-36 36-32,1 0 15,-1 0 1,-17 0 15,-1 18-15,-34-18 78,-19 0-79,-17 0 1,18 0-1,0 0 1,17 0 0,-17 0-1,17 18 1,-17 35-16,35 0 31,-18-18-15,18 18-1,0-36 1,0 54 0,71-36-1,-54-35 1,36 0 0,53-106 15,-88 71-31,35-18 15,-53-35 1,0 53-16,0-1 31,-18 19-15,-17 17 0,0 0-16,-36 70 31,71-34-16,0-1 1,0-17 0,53 17-1,-35-35 1,-1 0-16,19 0 16,34-18-1,36-17 16,-53 35-31,88 0 32,-106 88-1,-35-35-15,0-18-1,0 1 1,-53-19-1,53-70 32,0 18-31,0 17 0,18-52-1,0 35 1,-18 17-16,70-17 15,-35 35 1,36 35 15,-36-17-15,0 34 0,-35-16-1,0 34 1,-17-52-1,17-71 32,17 0-31,-17 18-16,36 0 16,-1-1-1,0 19 16,18 17-15,-53 17 0,18 19-16,-18 34 31,18-52-15,-18-1-1,52 72 1,1-72-1,-17-17 1,-1 36 0,18-36-1,53-71 17,-89 36-32,19-36 15,-1-35 1,-35 36 15,0 52-31,-35 18 31,35 35-31,-53 106 32,53-105-17,35 17 1,36 0-1,-1-71 1</inkml:trace>
  <inkml:trace contextRef="#ctx0" brushRef="#br0" timeOffset="293.02">15946 741 0,'35'0'31,"-18"0"-15,54 0 0,-36 0-1,1 35 1</inkml:trace>
  <inkml:trace contextRef="#ctx0" brushRef="#br0" timeOffset="473.55">15981 1023 0,'35'0'47,"18"0"-32,53 0 1,-53-18-1</inkml:trace>
  <inkml:trace contextRef="#ctx0" brushRef="#br0" timeOffset="2009.06">16863 794 0,'17'35'31,"1"-35"-31,17 0 16,1 0-1,-19 0 1,-17-35 15,-17 17-15,-36 18-1,35 0 1,-52 0 15,70 18-31,0 70 31,0-53-31,35 36 16,-18-54-16,36 54 31,0 17-15,-17-70 0,-1 123-1,-35-106 1,-18 18-1,-17 0 1,-18-18 0,18-35-16,17 0 15,-70 0 17,88-17-32,-71-54 31,71 53-31,0-70 31,0 53-31,18 17 31,35-17-15,35-35 0,0 34-1,-17 36 1,-54 0-1,72-17 17</inkml:trace>
  <inkml:trace contextRef="#ctx0" brushRef="#br0" timeOffset="2694.86">16581 459 0,'0'0'0,"-36"35"16,19 0-16,-1-17 16,-35 70 15,124-70-15</inkml:trace>
  <inkml:trace contextRef="#ctx0" brushRef="#br0" timeOffset="2867.24">16598 617 0,'0'0'0,"-106"53"15,71-17 1,70 16 15</inkml:trace>
  <inkml:trace contextRef="#ctx0" brushRef="#br0" timeOffset="3386">17304 935 0,'-18'0'16,"0"0"-1,-17 0 1,18 0 15,-1 35-15,-35 53-1,35-17 1,18 35 15,53-71-15,35-35 0,-35 0-16,106-141 31,-124 106-31,-35-71 31,0 35-31</inkml:trace>
  <inkml:trace contextRef="#ctx0" brushRef="#br0" timeOffset="3644.09">17568 635 0,'0'18'31,"53"35"-16,-35-53 1,0 17 0,17-17-16</inkml:trace>
  <inkml:trace contextRef="#ctx0" brushRef="#br0" timeOffset="3870.74">17692 529 0,'0'0'0,"0"35"32,35 1-32,0 34 15,36 18 1,-53-70-1</inkml:trace>
  <inkml:trace contextRef="#ctx0" brushRef="#br0" timeOffset="5229.02">18662 882 0,'-18'0'16,"1"0"15,-1 0-16,-17 0 17,17 18-17,0-1 17,-17 18-17,35 54 16,0-54-31,0 0 16,18 1 0,17-1-1,0 0 1,54-17 0,-54-18-1,53 0 1,-53-36 15,36-69-15,-71 69-1,0-34 1,0 34 0,-35-16-1,-1 34 1</inkml:trace>
  <inkml:trace contextRef="#ctx0" brushRef="#br0" timeOffset="5618.23">19121 988 0,'-18'0'16,"18"17"0,-18 36-1,18 0 1,0-17-1,0-19 1,0 1 0,53-18-1,18-18 1,-1-35 0,19-17-1,-54-1 16,-35 53-15</inkml:trace>
  <inkml:trace contextRef="#ctx0" brushRef="#br0" timeOffset="8800.41">20144 917 0,'17'0'94,"1"0"-79,-18 35 1,35 18-1,-17 36 17,-18-54-17,0-53 48,0-35-48,35 18-15,-35 0 16,18-18 0,-1 18-1,36 17 1,-35 18 15,17 0-15,0 18-1,-17-18-15,17 35 16,1 18 0,-19 0-1,-17-18 1,0 18 0,0-88 30,36-1-30,-19-34 0,19 17-1,-19 35 1,18 18 0,-17 0-1,17 0 1,-35 35-16,18 18 15,17 0 1,-17 0 0,17-35-1,18-18 17,35-18-1,-70 18-31,35-17 15,53 17 1,-53 0 0,-18 0 15,-35 35-15,17 0-1,-17-17 1,-35-18 46,0-35-46,0 17 0,17 0-1,-17-17-15,-1 17 16,36 1-1,-17 17 1,-1 0 15,18 17-15,0 72 0,0-37-1,0-34 1,0 17-1,124-35 1,-36-35 0,-35-18-1,-36 53 17,-17 35-17,36 54 1,17-36-1,52-53 1,-52 0-16,18-71 16,52-141-1,-34-35 1,-89 124-16</inkml:trace>
  <inkml:trace contextRef="#ctx0" brushRef="#br0" timeOffset="8950.4">21872 106 0,'0'0'0,"-70"300"16,34 158 0,36-158 15,0-265-31,0-17 16</inkml:trace>
  <inkml:trace contextRef="#ctx0" brushRef="#br0" timeOffset="9239.39">21502 688 0,'53'0'15,"0"0"1,70 0 0,89 0 15,-124 18-31,-17 34 31</inkml:trace>
  <inkml:trace contextRef="#ctx0" brushRef="#br0" timeOffset="10157.29">21890 1288 0,'18'0'31,"34"0"-15,-34-18-1,0 18-15,17-35 16,-35 17-1,53-17 1,-35 17 15,-18 1-15,17-36 0,-17 35-1,0 0 16,18 18 79,17 0-95,-17 0-15,-1 0 16,19 0 0,-1 36-1,-35 34 1,0-52-16,0-1 16,0 54-1,18-53 16,17-18 1,18-36-17,-36 19 1,19-19-16,-1-16 16,-35 122 30,0-17-30,0-18-16,0-17 16,35 17-1</inkml:trace>
  <inkml:trace contextRef="#ctx0" brushRef="#br0" timeOffset="10274.44">22631 882 0,'0'0'0</inkml:trace>
  <inkml:trace contextRef="#ctx0" brushRef="#br0" timeOffset="12069.26">22595 1411 0,'36'-18'32,"-1"-17"-32,-17 35 0,35-53 15,35 0 16,-53 18-15,0 35 0,1 0-1,-1 0 1,-53 0 93,-17 0-93,17 0 0,1 35 15,17 1-16,-36-19-15,36 54 32,0-54-17,18-17 1,53 18 0,-54-18-1,89 0 1,0-70-1,-53 17 1,-36 17 0,19 19 15,-36 52 0,0 0-31,0 1 16,0-1-16,0 53 31,17-70-15,19-18-1,17 0 1,-1-36 0,1 1-1,-17 35-15,-19-35 16,1 35-1,17 0 1,-17 35 15,17-35 1,-17 0-32,-1 0 15,89-70 1,-18-1-1,1-70 17,-1-71-17,-53-17 1,18 141-16,-18-89 16,-35 160-1,-53 17 16,36 0-15,-36 70 0,-88 107 15,123-89-31,-17 123 31,35-175-31,0 34 16,35-52-1,0 17 17,36-17-17,-36-18 1,18 0 0,18-53-1,-1 18 1,-17-1-16,18 36 15,-1-35 1,-17 53 0,-35-1-1,-18 19 1,35-19 0,-53-17 77,18-17-93,-17 17 16,-18-36 0,-1 19-1,1-1 1,17 18-1,-17 0 1,-53 71 0,53-36-1,35 0 1,0-17 0,35-18-1,124-18 16,-142 18-15,-17 36 0,0 34-1,0 54 1,0-89-16,71-18 16,52-69-1</inkml:trace>
  <inkml:trace contextRef="#ctx0" brushRef="#br0" timeOffset="13353.33">24994 1252 0,'0'-17'15,"18"17"79,35 0-78,17 17 15,19-17 0,-54 0-15</inkml:trace>
  <inkml:trace contextRef="#ctx0" brushRef="#br0" timeOffset="13570.34">25030 1482 0,'17'0'47,"71"0"-32,-35-18 1,18 0 0</inkml:trace>
  <inkml:trace contextRef="#ctx0" brushRef="#br0" timeOffset="13971.08">25718 935 0,'-18'0'16,"0"0"0,18 17-1,-53 54 1,53 0 15,18-71-15</inkml:trace>
  <inkml:trace contextRef="#ctx0" brushRef="#br0" timeOffset="14190.08">25788 1041 0,'-35'0'15,"35"35"1,-18-17-16,-17 35 16,35 35-1,0-53 17,18 0-32</inkml:trace>
  <inkml:trace contextRef="#ctx0" brushRef="#br0" timeOffset="14771.54">25929 1023 0,'0'18'0,"0"-1"16,0 19 0,0-19-1,-35 36 1,35-18 15,0-17-15,0 0-1,18-18 1,-1 0 0,1 0-1,17 0 1,0 0 0,18-53-1,-17 0 1,-19 35-1,-17-17 1,0 88 31,0 17-47,0-17 16,-35 0-1,17 53 1,18-53-1,0-35 1,18-18 0,-18-18-16</inkml:trace>
  <inkml:trace contextRef="#ctx0" brushRef="#br0" timeOffset="15129.74">26388 1129 0,'17'0'62,"36"0"-46,0 0-16,53 0 16,-35 0-1,-54 0 1,1 0-1</inkml:trace>
  <inkml:trace contextRef="#ctx0" brushRef="#br0" timeOffset="15486.34">26511 1164 0,'0'0'0,"0"35"0,-17-35 16,17 18-1,0 35 1,35-53 0,18 53 15,-36-53-31,36 53 15,-17-18 1,-36 53 15,0-70-31,-71 35 32,1-53-17,52 0 1</inkml:trace>
  <inkml:trace contextRef="#ctx0" brushRef="#br0" timeOffset="16174.65">27040 1111 0,'18'0'63,"17"18"-48,-35 17 1,0 18 0,-53 18-1,18-54-15,-18 1 32,53 17 46,18-35-78,-18 18 0,35-18 15,0 35 1,-17-35-16,0 35 16,-18 1-1,0 34 16,-18-52-31,0 0 32,-34-18-1,16-18-15</inkml:trace>
  <inkml:trace contextRef="#ctx0" brushRef="#br0" timeOffset="16598.97">27305 847 0,'18'0'32,"-1"70"-17,19-52 17,-36 17-17</inkml:trace>
  <inkml:trace contextRef="#ctx0" brushRef="#br0" timeOffset="16807.16">27446 758 0,'0'0'0,"0"89"16,0-54-1,35 0-15,36 53 32</inkml:trace>
  <inkml:trace contextRef="#ctx0" brushRef="#br0" timeOffset="59600.81">13652 1182 0,'-17'0'16,"-1"0"30,1 0 17,17 17 15,0 19-62,0-19-16,0 19 15,0-19 1,17 36 0,18 0-1,1 18 16,-1-18-31,0-18 16,1 0 0,52 0 15,-35-17-15,-36-18-16,19 0 15,17 0 1,-1 0-1,-16 0 1,34-35 0,-17 17-1,0-17 1,-18 17 0,36 1-1,-18-19 1,0 36 15,0-17-15,-18 17-16,71-36 15,0 36 1,-71 0 0,35 0-1,1 0 1,-53 0-1,35 36 1,-53-19 0,35 36-1,-17-17 1,-18 16 0,35-16-1,-18-36 32,19 0-31,17-36 15,0 1-15,35-35-1,-53 52-15,124-53 16,-18 36-1,-53 17 1,-17 18 0,52 0-1,-52 36 1,70 17 15,-106-53-31,124 70 16,17-34-1,18-36 1,0 0 15,0-18-15,-35-17 0,-106 17-1,-53-17 16</inkml:trace>
  <inkml:trace contextRef="#ctx0" brushRef="#br0" timeOffset="60952.21">14482 2011 0,'0'0'0,"0"-18"0,-18 18 15,18-17 63,53-19-62,0 36 0,-18-17-1,18 17 1,-18 0-1,18 0 17,-18 0-17,1 0 1,-36 17-16,35-17 16,-17 0-1,-36 0 63,-17 0-62,-1 0 0,19 0-16,-1 0 15,-17 0-15,0 0 16,17 0-1,-35 0 1,18 36 0,-1 16-1,36 19 1,-17-36 0,17 1-1,35-19 1,0-17-1,18 18 1,53-18 0,-18 0-1,-35 0 1,35-35 0</inkml:trace>
  <inkml:trace contextRef="#ctx0" brushRef="#br0" timeOffset="61406.16">15293 2046 0,'0'-18'32,"-18"18"15,-35 0-32,18 0 1,17 0-1,-17 71 1,35-36 0,0 18-1,0-35 1,35 17 0,54-35-1,-1 0 1,53-123-1,-88 34 17,-53 54-32,0-18 0,-53 36 15</inkml:trace>
  <inkml:trace contextRef="#ctx0" brushRef="#br0" timeOffset="61701.75">15540 1940 0,'0'0'16,"35"0"15,-35 18-31,0 17 15,35 36 1,-35-36-16,18 53 31,17-88-31,-35 35 16,18 1 0,0-36-1</inkml:trace>
  <inkml:trace contextRef="#ctx0" brushRef="#br0" timeOffset="62035.81">15663 1870 0,'0'53'62,"18"-18"-62,-18 18 16,71 70 15,-36-87-31,0-36 16,36 0-1,-18-53 1,-36-18 15,18 18-15,-17 36-1</inkml:trace>
  <inkml:trace contextRef="#ctx0" brushRef="#br0" timeOffset="62368.43">16263 2011 0,'0'0'0,"0"17"47,0 1-31,0 53 0,0-36-1,18-35 1,-18 35-1</inkml:trace>
  <inkml:trace contextRef="#ctx0" brushRef="#br0" timeOffset="62712.21">16122 1958 0,'0'0'0,"70"-35"47,-34 17-47,52 18 16,-17 0-1,-19 71 1,-52-54-16,36 18 15,-36 1 1,0 52 0,0-53-1,-71-35 1,18-17 0,18-19-1</inkml:trace>
  <inkml:trace contextRef="#ctx0" brushRef="#br0" timeOffset="63355.92">16916 2011 0,'-36'0'0,"36"-35"63,36-1-63,-19 1 15,19 35-15,-19-18 31,19 18 1,-36 36-17,17 69 1,18 1 0,-17-53-1,53-18 1,-18 1-1</inkml:trace>
  <inkml:trace contextRef="#ctx0" brushRef="#br0" timeOffset="65022.91">20302 1323 0,'0'0'0,"-17"35"0,-1-35 31,18 124 0,53-71-15,88 70-1,-17-17 1,34 35 0,142-18 15,-141-52-16,-18-36 1,88-35 0,-158 0-1,70-35 1,71-53 0,-54 0-1,19 52 1,34 1-1,-87 35-15,105 0 16,177 0 15,-300 35-31,17 36 16,-70 35 15,0 0-15,-53-54-1,0-34 1,35-53 31,1-71-47,34-17 16,230-195 15,-176 212-31,405 18 15,-177 53 1,-105 88 0,-70 105-1,17 36 17,-124-158-32,36 17 0,159 17 31,-159-17-31,88-53 31,-106 0-31,88-35 16,-35-106-1</inkml:trace>
  <inkml:trace contextRef="#ctx0" brushRef="#br0" timeOffset="66297.83">23354 2399 0,'18'0'78,"17"0"-62,0 0-1,18 0 16,-35 0-15,-54 0 78,1 0-94,17 0 15,1 0-15,-89 18 16,53 17 0,0 0 15,53 18-31,18 18 31,-1-71-15,72 35-1,34-35 1,1 0 0,-36-18-1,-71 18-15</inkml:trace>
  <inkml:trace contextRef="#ctx0" brushRef="#br0" timeOffset="66690.86">23971 2434 0,'0'0'16,"-17"0"15,-1 0-15,0 0-1,-17 0 1,0 0 0,-1 0-1,36 53 1,-17 53 0,17-53-1,53 17 16,-18-70-31,36 0 16,-36 0-16,18-35 16,-18-124 15,-35 89-31,0 17 16</inkml:trace>
  <inkml:trace contextRef="#ctx0" brushRef="#br0" timeOffset="66962.98">24359 2399 0,'0'53'31,"0"-18"-31,-17 106 31,17-106-31,17 89 32,1-124-17</inkml:trace>
  <inkml:trace contextRef="#ctx0" brushRef="#br0" timeOffset="67334.09">24306 2399 0,'0'0'0,"0"35"62,36 0-62,-36 18 16,53 53 0,0 35-1,-53-123 1,52 17-1,19-17 1,17-142 0,-70 71-1,17-52 17,-17 69-32</inkml:trace>
  <inkml:trace contextRef="#ctx0" brushRef="#br0" timeOffset="67760.19">24941 2505 0,'0'35'62,"53"36"-46,-17-1 0,-19 36-1,18-88 1,-17 52-1,-18-35 1,0-17 0</inkml:trace>
  <inkml:trace contextRef="#ctx0" brushRef="#br0" timeOffset="68134.19">24853 2434 0,'0'-17'47,"35"17"-47,18 0 15,141 88 1,-123-35 0,35 35-1,-53-53-15,-36 36 32,1-1-17,-89 18 16,36-52-31,-247-72 32</inkml:trace>
  <inkml:trace contextRef="#ctx0" brushRef="#br0" timeOffset="69160.72">25823 2558 0,'-17'0'16,"-1"0"15,36 0 32,35 0-63,-18 35 31,18-17-31,-18 17 31,-17-18-15,-18 36 0,0 0-1,0-35 1,-18 53-1,-17-54 1,0 18 0,-36-35 15,89-17 16,-1 17-47,19-35 15,-1 35-15,88-18 32,-105 18-17,17 0 1</inkml:trace>
  <inkml:trace contextRef="#ctx0" brushRef="#br0" timeOffset="69441.92">25488 3069 0,'0'0'0,"-35"0"31,53-17 1</inkml:trace>
  <inkml:trace contextRef="#ctx0" brushRef="#br0" timeOffset="71253.98">16598 2275 0,'0'-35'78</inkml:trace>
  <inkml:trace contextRef="#ctx0" brushRef="#br0" timeOffset="78178.07">18644 1517 0,'18'0'203,"0"0"-187,34 0 0,-16 0-1,34-18 1,36 18 15,-53 0 0,35 0-15,-17 0 0,-18 0-1,-36 0 1,-70 53 109,1-53-109</inkml:trace>
  <inkml:trace contextRef="#ctx0" brushRef="#br0" timeOffset="81678.48">11483 7073 0,'-18'0'125,"36"0"203,17 0-296,-17 0-17,-1 0 16,19 0-15,-19 0 15,1 0-15,17 0 0,1-35-1,-19 35 1,1 0-1,17 0 1,0 0 0,1 0-1,-19-18 1,1 18 15,17 0-31,-17 0 31,0 0-15,-1 0 31,18 0-31,-17 0 15,0 0 0,17 0 16,-17 0-16,-1 0 0,1 0 1,17 0-17,-17 0 1,-1 0 0,19 0-1,-19 0 16,1 0-31,0 0 32,17 0-17,-17 0 17,-1 0-1,18 0-16,-17 0 17,0 0-17,-1 0 1,19 0 0,-19 0-1,1 0 1,17 0 15,1 0-31,-19 0 16,1 0-1,-1 0 1,19 0 0,-19 0-1,1 0 16,17 0-15,-17 0 15,0 0-15,-1 0 15,18 0 0,-17 0 1,0 0-17,17 0 1,-17 0 0,-1 0-1,1 0 1,17 0-1,-17 0 17,-18-17 124,0-19-140</inkml:trace>
  <inkml:trace contextRef="#ctx0" brushRef="#br0" timeOffset="86003.61">13511 6403 0,'-17'0'141</inkml:trace>
  <inkml:trace contextRef="#ctx0" brushRef="#br0" timeOffset="86457.78">13423 6773 0,'18'0'94,"-18"-17"-78</inkml:trace>
  <inkml:trace contextRef="#ctx0" brushRef="#br0" timeOffset="89240.82">13847 6174 0,'-18'0'62,"0"0"-15,1 0-16,-1 0 1,-17 0-1,17 0 141,18 17-63,0 1-109,0 17 16,0-17 15,0-1-15,0 1 15,0 17-16,0-17 17,0 0-17,0 17 1,0-17 0,0-1 15,0 1 0,0 17-15,0-17 15,0-1-15,0 1-1,0 17 16,0-17-15,0 0 15,0 17-15,0-17 15,0-1 0,0 1 1,0 17-32,0-17 31,0-1-15,0 19-1,0-19 1,0 1 15,0 0 0,0 17 16,0-18 63,0 1-48,0 17 204,0 1-251,0-19 17,35-17 202,-35 18-234,18-18 16,0 0-1,-1 0 110,19 0-94,-19 0 1</inkml:trace>
  <inkml:trace contextRef="#ctx0" brushRef="#br0" timeOffset="96328.23">11853 7126 0,'-35'0'16,"35"-18"0</inkml:trace>
  <inkml:trace contextRef="#ctx0" brushRef="#br0" timeOffset="97437.92">12506 7832 0,'18'0'94,"-1"-36"-94,1 36 15,17 0-15,-17 0 16,17 0 0,0-17-16,-17 17 31</inkml:trace>
  <inkml:trace contextRef="#ctx0" brushRef="#br0" timeOffset="97760.93">12435 7691 0,'0'17'63,"0"36"-47,0-18-1,0-17 1,0 17-1,18-35 17</inkml:trace>
  <inkml:trace contextRef="#ctx0" brushRef="#br0" timeOffset="98195.85">12400 7655 0,'0'0'0,"-18"0"15,1 0 1,17 36 0,-35-36-16,-1 35 31,36 0-31,-17 0 15,17-17 1,-18 0 0,18-1-1,0 19 1,35-36 0,1 0-1,-1 17 1,18-17-1,-36 0 1,1-88 31,-18 70-31,0-17-16</inkml:trace>
  <inkml:trace contextRef="#ctx0" brushRef="#br0" timeOffset="98981.08">13317 7638 0,'0'0'15,"18"0"63,17 0-62,-17 0 0,0 0-1,17 0 1,-35 17 15,17-17-15,-52 0 62,-18 0-63,18 0 1,17 0 0,-70 0-1,18 36 17,52-36-32,-17 35 15,17 35 16,18-52-31,18 0 16,35-18 0,17 35-1,54-53 17,-89 18-32,53-70 31,-70 70-31</inkml:trace>
  <inkml:trace contextRef="#ctx0" brushRef="#br0" timeOffset="99391.19">13705 7726 0,'0'-18'62,"-17"18"-30,-1 0-17,-17 0 1,17 71-1,18-36 1,0-17 0,0 17-1,35 0 1,18-35-16,-35 0 16,35-35 15,-18 17-31,-35-88 31,0 71-31,-17 35 16</inkml:trace>
  <inkml:trace contextRef="#ctx0" brushRef="#br0" timeOffset="99643.9">13917 7691 0,'0'35'32,"0"0"-32,0 18 15,0 53 16,0-88-15,35-18 0,-17 0-1</inkml:trace>
  <inkml:trace contextRef="#ctx0" brushRef="#br0" timeOffset="99999.83">14005 7673 0,'-17'0'0,"17"53"62,35 35-46,-17 18-1,34-71-15,-34 0 16,0-17 0,-1-18-1,72-106 17,-89 53-32,17 0 31,-17 18-16</inkml:trace>
  <inkml:trace contextRef="#ctx0" brushRef="#br0" timeOffset="100356.82">14323 7761 0,'0'18'63,"0"17"-63,0 0 15,35 1 1,-35-1 0,18 0 15</inkml:trace>
  <inkml:trace contextRef="#ctx0" brushRef="#br0" timeOffset="100690.86">14323 7673 0,'35'0'47,"36"18"-32,-36-1 1,106 107 15,-141-107-31,18 19 31,-18-1-31,-18 18 16,-17-36 0,-18-17 15,18 0-31,-1 0 16</inkml:trace>
  <inkml:trace contextRef="#ctx0" brushRef="#br0" timeOffset="100864.89">14728 7955 0,'36'0'62</inkml:trace>
  <inkml:trace contextRef="#ctx0" brushRef="#br0" timeOffset="101534.97">15346 7691 0,'17'-53'62,"19"35"-46,-19-17 15,19 35 1,-36 35-17,0 0-15,0 71 16,0-71-1,0 36 1,-18 17 0,0-53-16</inkml:trace>
  <inkml:trace contextRef="#ctx0" brushRef="#br0" timeOffset="102142.67">14288 9172 0,'0'-17'15,"-18"17"1,36 0 46,17-36-46,-18 36 0,36 0-1,-35 0-15,35 0 16,-18 0 15,0 0-31,-35-17 16</inkml:trace>
  <inkml:trace contextRef="#ctx0" brushRef="#br0" timeOffset="102418.81">14288 8925 0,'-18'36'31,"18"-1"-31,0 0 15,0-17 1,0 17 15,18-35-15</inkml:trace>
  <inkml:trace contextRef="#ctx0" brushRef="#br0" timeOffset="102826.88">14252 8890 0,'-17'0'31,"-19"0"-31,1 18 16,0 35-1,-18 17 17,53-35-17,0-17 1,0 0 0,35 17-1,0-35 16,18 0-31,-17 0 16,-19 0 15,-17-18-31,53-35 32,-53 18-32</inkml:trace>
  <inkml:trace contextRef="#ctx0" brushRef="#br0" timeOffset="104276.99">15064 8908 0,'35'0'32,"18"0"-32,-36 0 15,1 0 1,17 0 31,-52 0 47,-1 0-79,-17 0 1,17 0-16,-35 0 15,18 0 1,-18 35 0,35-17-1,18 87 1,0-69 0,18-1-1,17 18 1,36-35-1,-1 17 1,1-35 0,17 0-1</inkml:trace>
  <inkml:trace contextRef="#ctx0" brushRef="#br0" timeOffset="104711.89">15787 9119 0,'0'0'0,"0"-17"31,-35-19 0,-1 36-15,36-17-16,-53 17 16,-17 0-1,17 17 1,18 1 0,35 17-1,17 54 16,36-54-15,-18-35 0,36 0-1,17-35 1,-53-54 0,-35 36-1,0 0 1</inkml:trace>
  <inkml:trace contextRef="#ctx0" brushRef="#br0" timeOffset="104945.6">15963 8978 0,'0'35'32,"-17"89"-17,17-71 1,0-35 0,17 17-1</inkml:trace>
  <inkml:trace contextRef="#ctx0" brushRef="#br0" timeOffset="105278.88">15963 8925 0,'0'0'0,"0"18"31,0 35-31,35-18 16,-17 18-1,-18-18-15,35 1 16,1-36 31,-1-18-47,35-158 15,-34 140 1,-36 1-16,35-18 31</inkml:trace>
  <inkml:trace contextRef="#ctx0" brushRef="#br0" timeOffset="105852.63">16422 8943 0,'0'18'62,"0"17"-62,0 53 31,0-17-15,0-36 0</inkml:trace>
  <inkml:trace contextRef="#ctx0" brushRef="#br0" timeOffset="106230.29">16351 8819 0,'0'0'0,"18"0"32,0 0-17,34 0 1,1 0-16,71 71 31,-107-53-15,19 52-1,-1-52 1,-35 17 0,0-17-1,-53 35 1,0-36 0,18-17 15,17 0-31</inkml:trace>
  <inkml:trace contextRef="#ctx0" brushRef="#br0" timeOffset="106505.49">16880 9225 0,'18'-17'78</inkml:trace>
  <inkml:trace contextRef="#ctx0" brushRef="#br0" timeOffset="107664.77">17321 8925 0,'0'0'0,"0"-17"31,18 17 32,0 0-48,35 0 16,-18 0 1,0 35-17,-17-17 1,17 17 0,-17 53-1,-1-53 1,-17-17 15,0 0-31,0 17 31,0-17-31,-35 17 16,0-35 0,-18 17 15,18-17-16,-1 0 1,1 0 0,17 0-1,-17-35 1,35 18 0,0-19-1,18 19 1,-1 17-1,19 0 1,-1 0 0,35 0 15,-34 0-31,-19 0 16,54 53-1,-36-36 1,1-17-1,34 35 1,-35-35 0,36 0-1,-36-35-15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9:42:08.37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14235 5803 0,'0'-17'31,"-18"17"-16,-17 0 1,17 0 15,18-18 110,53 18-94,-18 0-32,-17 0-15,17-18 32,-17 18-32,17 0 0,0 0 15,18 0 1,-17 0 0,16 0 15,-16 0-16,-1 0 1,-53-35 78,-17 35-79,0-18 17,-18 18-32,35 0 15,-35 0 1,36 0-16,-1 0 31,-35 0-15,36 0-1,17-17 17,35 17 30,-18 0-62,19 0 16,52 0-1,-53 35 1,-17-35 0,35 0-1,-106 18 63,35-18-62,-17 0-16,-18 0 16,-35 0-1,17 35 1,18-35 0,89 0 30,17 0-46,141 18 16,35-18 0,0 52-1</inkml:trace>
  <inkml:trace contextRef="#ctx0" brushRef="#br0" timeOffset="26715.41">11589 8237 0,'-18'0'16,"36"0"452,-1 0-390,-17 18-78,18-18 32,0 0-17,-18 35 17,35-35-32,-17 0 46,-1 0 1,19 0 0,-19 0-16,-17 18-15,18-18 0,-1 0-1,19 0 1,-19 0 0,1 0-1,17 18 1,-17-18-1,0 17 17,17-17-32,-18 0 15,1 35 17,17-35-32,-17 18 31,0 17-16,-1-35 1,19 18 0,-36 0-1,17-18 1,1 17 0,17 19 15,-35-19-31,18 1 15,-18 17 1,17-35 15,-17 18-31,0-54 157,0 1-142,36 18 16,-36-1-15,0-17-16,17 35 16,-17-18-1,36-17 1,-19 17 15,-17-17-15,18 35-1,-18-18 1,35 1 0,-17 17-1,17 0 1,-17-36 0,-1 36 15,19 0-31,-19 0 15,1 0 1,17 0 0,0 0-1,36 0 17,-71 18-32,88-18 31,-70 18-16,17-18 1,-35 17 0,18-17-1,17 0-15,-17 0 16,-1 0 0,19 0-1,-19 0 1,1 0 15,0 0-15,17 0-1,-18 0 1,1 0 0,0 0-1,17 0 1,-17-35-1,-1 17 1,19 18 0,-19-17-1,18-19 329,-17 36-313,0 0 1,-18-17-17,17 17 16,19 0 63,-54 0 78</inkml:trace>
  <inkml:trace contextRef="#ctx0" brushRef="#br0" timeOffset="29012.02">12912 8220 0,'0'0'0,"-89"0"31,19 0-16,-1 0 1,36 0 0,-53 0-1,-36 0 17,71 0-32,-52 35 15,52-35 1,17 0-1,19 0 1,-18 0 0,17 0 15,0 0-15,-17 0-1,-18 0 1,0 0-1,36 0-15,-19 0 16,-70 0 0,18 0-1,71 0 1,-19 0 0,1 0-1,17 0 16,1 0 48,-19 0-64,36-35-15,-17 35 16,-18 0-1,-1 0 1,1 0 0,0 0-1,52 0 63,19 0-62,-1 35-16,18-35 0,159 53 31,-142-53-15,248 35 0,-248-35-1,159 35 1,-123-35-1,35 0 1,53 0 0,-123 0-16,17 0 15,-35 0 1,-18 0 0,-70 0 30,0 0-30,0-17-16,-107 17 31,37-35-31,-19 35 16,-229-36 0,124 36-1,-18 0 1,106 0-1,17 0 1,177 18 31,71-18-31,70 35-1,35-35 1,106 0 15,-158 0-15,-107 0-16,71-17 31,-158 17 0,-36 0-15,-18 0-16,-17 0 15,-124 0 1,18 0 0,-123 0-1,211 0 1,88 0 0,54 0 30,17 0-30,141 0-16,35 0 31,18 0-15,-124 0-16,107 0 16,-54 0-1,-70 0 1,-88 0-1,-54 0 17,-105-18-17,-18 18 1,-17 0 0,70-35 15,141 35 0,36 0-31,52 0 16,36 0-1,0 0-15,123-36 16,-53 1 0,-105 35-1,-106 0 1,17 0-1,-88-18 17,0 18-17,-35 0 1,35 0-16,-71 0 16,-34 0-1,-54 0 16,159 0-31,-17 0 16,34 0 15,1 0-15,17 0 46,1 36-30,-19-36-17,1 0 1,18-18-16</inkml:trace>
  <inkml:trace contextRef="#ctx0" brushRef="#br0" timeOffset="31046.9">14446 8378 0,'0'-35'94,"18"35"-79,0 0 17,17 0-1,-18 0 110</inkml:trace>
  <inkml:trace contextRef="#ctx0" brushRef="#br0" timeOffset="33148.21">26599 8396 0,'0'-35'15,"-17"35"-15,-18 0 79,35-18-1,35 18-47,18 0-15,-36 0-16,36 18 15,-35-18 16,17 0-15,-35 17 15,-17-17-15,-19 18-16</inkml:trace>
  <inkml:trace contextRef="#ctx0" brushRef="#br0" timeOffset="37984.1">14358 1323 0,'0'18'15,"0"17"126,0 0-141,53 106 31,-53-70-15,35-54-1,-35-52 64,0 18-79,0-19 15,0-34 1,0 52-1,36-35 1,34 18 15,-35 35-15,-17 0-16,53 0 31,-36 17-31,18 89 31,-53-70-31,70 69 32,-52-69-32,17-36 31,0-36 0,-35 1-31,53 0 16,53-71-1,-88 71 1,52-18 0,-17 53-1,18 17 17,-53 1-32,34 53 31,-104-71 47,34 0-62,0-36-16,-17 36 15,0-17 1,17 17-1,0 0 1,-17 0-16,18 0 31,-19 53-15,36 105 15,0-140-31,0 0 16,36 35-1,69-36 17,-34-34-32,52-89 31,-87 71-15,-1-89-1,-35 106 1,-35-52-1,-1 70 1,19 0 15,-19 0-31,-16 53 16,52 0 15,0-18-31,0 0 16,35-17 15,-35 0-31,53-18 31,-36 0-15,72-18 0,16-35-1,-16 53 16,-54 18-31,0 35 16,-35-18 0,0 0 15,-17-35-15,-1 0 15,18-18-16,0 1-15,18-54 32,17 71-17,35-35 1,-17 35 0,0 18-1,-35 17 1,-18-17-16,0 17 31,0-70 0,17-54 1,36 54-17,-17 35 1,17 0-1,-18 53 1,-35-35-16,53 52 31,0-35-15,17-35 0,-52 0-16,70-52 31,-35-37-16,-53-17 1,0 89 0,-35 17 15,17 35-31,-35 53 31,53-52-31,18 87 31,35-105-31,53 17 32,-106-70-32</inkml:trace>
  <inkml:trace contextRef="#ctx0" brushRef="#br0" timeOffset="38211.75">16739 1323 0,'53'0'32,"-17"-18"-32,69 18 31,-69-35-31,-1 35 0,18 0 31</inkml:trace>
  <inkml:trace contextRef="#ctx0" brushRef="#br0" timeOffset="38344.75">16916 1464 0,'0'0'0,"17"0"15,1 0 1,17 0-1,177-53 1</inkml:trace>
  <inkml:trace contextRef="#ctx0" brushRef="#br0" timeOffset="39473.6">17551 1182 0,'0'-18'0,"0"1"15,17 17 1,72 0-16,105 88 31,-53-53 0,-106-35-15,-17 0 15,-18-35-31,0 17 16,-71 18 0,18 53 15,18 0-16,35-18-15,0 53 16,0 1 0,17 52-1,1-88 1,-18 17 0,0 36-1,-53-18 1,36-88-1,-54 0 1,-17 0 0,0-88-1,52 17 1,125-140 15,157 52 0,-193 124-15,18-1-16</inkml:trace>
  <inkml:trace contextRef="#ctx0" brushRef="#br0" timeOffset="39846.48">18521 1235 0,'-18'0'0,"1"0"16,-36 0-1,35 0-15,-53 35 32,19 36-32,34 34 31,18-69-31,0 52 31,53-70-15,17-1-1,-17-17 1,0-106 0,-18 89-1,-35-89 1,-52 35-1,-72 18 1</inkml:trace>
  <inkml:trace contextRef="#ctx0" brushRef="#br0" timeOffset="40273.85">17498 688 0,'0'0'0,"-53"35"15,53-17-15,-18 17 16,18 0 15,0 1-31,18-1 16</inkml:trace>
  <inkml:trace contextRef="#ctx0" brushRef="#br0" timeOffset="40451.07">17586 882 0,'0'0'0,"0"35"15,0-17-15,-18 17 16,-17-17 0,53 17-1,17-35 1</inkml:trace>
  <inkml:trace contextRef="#ctx0" brushRef="#br0" timeOffset="40690.18">18221 864 0,'106'71'31,"-89"-36"-15,-17-17 31</inkml:trace>
  <inkml:trace contextRef="#ctx0" brushRef="#br0" timeOffset="40874.21">18503 864 0,'53'18'15,"-35"0"1,35 17-1,-36-35 1,36 0-16,0 0 16</inkml:trace>
  <inkml:trace contextRef="#ctx0" brushRef="#br0" timeOffset="41982.43">19632 1164 0,'-18'35'31,"1"36"-15,17 70 15,0-106-15,17 1 15</inkml:trace>
  <inkml:trace contextRef="#ctx0" brushRef="#br0" timeOffset="42258.6">19614 1164 0,'36'0'16,"-19"0"15,36 0-15,-17 0-1,-36-17 1,35 17 0,-53 35-1,1 0-15</inkml:trace>
  <inkml:trace contextRef="#ctx0" brushRef="#br0" timeOffset="42409.6">19685 1305 0,'35'0'0,"36"0"16,-1-35 0,-34 35 15,-19 0-31,-17 35 31</inkml:trace>
  <inkml:trace contextRef="#ctx0" brushRef="#br0" timeOffset="42583.6">19844 1464 0,'35'0'47,"0"0"-31,1 0-1,-19 0-15,36 0 16,18 0-1</inkml:trace>
  <inkml:trace contextRef="#ctx0" brushRef="#br0" timeOffset="45096.54">20814 1270 0,'0'0'0,"-18"0"15,18-18 17,36 18 46,-1 18-63,0 0 1,0 123 15,-35-124-15,-17-17 15,-19 0-15,19-53-1,17 36 1,0-18 0,0-36-1,35 36 1,18 17 0,-18 18-1,18 0 1,0 35-1,-35 54 1,-18-19 0,0-88 46,35-17-62,-17 18 16,-1 17-1,19 0 1,-36 35 0,52-18-1,-34 36-15,17-17 32,-17-36-17,53-53 1,-18-18-1,-36 36-15,36 17 16,-18-17 0,1 35-1,17 0 1,-18 35 0,-53-35 46,-17 0-31,0 0-31,-1-17 16,1 17 0,0 0-1,0 0 1,-18 17-1,35 36 1,18-18 0,0 1-16,0-1 15,35-17 1,18-18 0,35-106-1,-35 18 16,-35 88-31,17 70 47,36-17-31,17-53 0,0-53-1,0-106 1,1-193-1,-54 228 1,-53-246 0,1 352-1,-1 18 1,18 212 0,0 176-1,0-176-15,18 17 16,52-123 15,-70-89-31</inkml:trace>
  <inkml:trace contextRef="#ctx0" brushRef="#br0" timeOffset="45297.43">21731 1164 0,'159'-35'31,"-53"0"-31,176-36 16,-123 53 0,-106 18-1</inkml:trace>
  <inkml:trace contextRef="#ctx0" brushRef="#br0" timeOffset="47163.31">22437 1376 0,'17'0'47,"19"0"-31,-36-35 0,17-1-16,-17 1 15,35-53 1,-35 53 31,-17 35-32,34 0 32,19 0-31,-19 0-16,19 0 31,-19 0-31,19 17 16,-19 36-1,19 0 1,-36-35 0,35-18-1,18 0 1,-36 0 15,36 0-15,-17 0-1,-19 70 1,-17-52 0</inkml:trace>
  <inkml:trace contextRef="#ctx0" brushRef="#br0" timeOffset="47304.92">22966 970 0,'0'0'0,"-18"0"16,18 71 15</inkml:trace>
  <inkml:trace contextRef="#ctx0" brushRef="#br0" timeOffset="48798.71">23072 1358 0,'35'-17'31,"-35"-1"-15,53-35-1,0 18 1,0-1 0,-18 36-1,0 18 1,1-18 0,-54 0 30,-35 0-30,35 0 0,1-18-1,-54 18 1,54 0 0,-1 18-1,18 53 16,0-36-31,0 35 16,0-52-16,0 0 16,70 35-1,-17-36 1,0-17 0,35-70 15,-52-18-31,-1 17 31,-35 124 16,0-18-31,0-17-1,0 17 1,141-105 15,-106 17-31,-17 17 16,17 19-1,-35 70 1,18 35 0,17-35-1,36-36 16,88-52-15,-124 0 0,18-89-1,0 19 1,-18-72 0,-35 36-1,0 0 1,0 70-1,-18 54 1,-35 17 0,36 0-16,-36 53 31,0 88-31,53 0 16,0 0-1,18 18 16,34-106-15,19 0 0,-36-53-1,1 0 1,34-53 0,18 17-1,-17 36 1,-53 0-1,34 0 1,-16 0 15,-72 0 47,-16 0-62,16 0-16,19 0 16,-36 36-1,35 34 1,-17 18 0,35-70-1,70 0 1,89-54-1,-88-34 1,-54 52 0,19 18 15,-1 0-15,-18 0-1</inkml:trace>
  <inkml:trace contextRef="#ctx0" brushRef="#br0" timeOffset="49048.28">24818 1094 0,'53'0'15,"-36"0"1,36 0 0,-17 0-16,-1 0 15,0 0 17,-35 17-17</inkml:trace>
  <inkml:trace contextRef="#ctx0" brushRef="#br0" timeOffset="49200.28">24924 1270 0,'0'18'31,"17"-18"-31,19 0 16,-19 0-1,36 0 1,-18-36-1</inkml:trace>
  <inkml:trace contextRef="#ctx0" brushRef="#br0" timeOffset="50805.42">25382 723 0,'-35'0'46,"17"53"-14,18 0-17,0 0 32</inkml:trace>
  <inkml:trace contextRef="#ctx0" brushRef="#br0" timeOffset="51011.91">25453 811 0,'0'18'31,"-53"17"-31,35 18 32,18-18-17</inkml:trace>
  <inkml:trace contextRef="#ctx0" brushRef="#br0" timeOffset="51624.09">25612 1094 0,'35'-36'47,"-35"19"-47,35-19 16,53-52 15,-88 106 32,-17 105-48,-1-87 1,-17 69-1,35-69 1,0 17 0,0-36-1</inkml:trace>
  <inkml:trace contextRef="#ctx0" brushRef="#br0" timeOffset="52076.3">25894 952 0,'0'0'0,"53"0"16,-36 0-1,89 0 1,-70 36-1,52 105 17,-88-88-32,-53 106 15,0-89 17,18-70-32,17 18 15,-17-18-15,-1 0 31,36-36 1,36-16-32,17 34 15,52-17 17,37-1-17,-107 1-15,0 17 16</inkml:trace>
  <inkml:trace contextRef="#ctx0" brushRef="#br0" timeOffset="52646.75">26423 864 0,'0'0'15,"18"0"17,52 0-17,-34 0 1,16 18-1,-34 0 1,-18 17-16,0-18 16,-70 89 15,52-70-31,-17-1 16,35-17-1,-36-18 16,54 0-31,70 35 32,-35-35-32,88 70 31,-123-34-15,17 17-1,-35-18 1,-70 88-1,52-123 1,-70 36 0,52-72-1,-16-52 1</inkml:trace>
  <inkml:trace contextRef="#ctx0" brushRef="#br0" timeOffset="53185.48">26723 635 0,'35'0'62,"0"0"-62,18 53 16,0 0 15,-53-18-15,0 0 15,0-17-15</inkml:trace>
  <inkml:trace contextRef="#ctx0" brushRef="#br0" timeOffset="53478.61">26882 600 0,'17'0'31,"19"35"-31,-1 0 16,18 36-1,17-1 17</inkml:trace>
  <inkml:trace contextRef="#ctx0" brushRef="#br0" timeOffset="57640.1">19720 1693 0,'-17'0'0,"-1"0"31,36 0 63,17 0-94,-17 0 15,52 0 1,-35 0 0,-17 0-1,-53 0 48,-18 0-48,0 0 1,0 36-16</inkml:trace>
  <inkml:trace contextRef="#ctx0" brushRef="#br0" timeOffset="59392.33">14605 1993 0,'-35'0'15,"35"35"32,0-17 0,17 0-31,1 17-1,35 18 1,-18-18 0,0 0 15,18 18-31,0-35 15,35 17 1,-52-35 0,87 0-1,-105 0 1,52-17 15,-34-1-31,70-53 31,-1 1-15,-16 35 0,-54-1-16,53 1 31,-70 35-31,88 0 31,-71 0-15,35 18-1,-52-1 1,70 54 0,-88-53-1,35 52 1,-35-17 0,18-88 62,-18-1-78,71 1 15,-36-18-15,194-88 32,-123 88-32,176 0 31,-211 53-16,123-35 1,-141 35-16,-18 0 16,18 53-1,18-18 1,105 18 0,0-18-1,71-52 1,0-54-1,-123 36 1,-107 17 0,-70 18 15,-70 0-31</inkml:trace>
  <inkml:trace contextRef="#ctx0" brushRef="#br0" timeOffset="60319.92">14975 2910 0,'0'0'0,"18"-35"31,17-35-15,71 17 31,-35 53-32,35-18 1,-71 18-16,35 0 15,1 0 1,-36 0 0,-35 35-1,18-35 1,-36 0 31,1 0-47,-19-17 15,1 17 1,0 0 0,-71 0-1,71 0 1,-71 70 0,71-34-1,35-1 1,-36 0-1,36 36 1,18-36 0,52 0-1,19 0 1,-19-35 0,1 0-1,-18-35-15,53-35 31</inkml:trace>
  <inkml:trace contextRef="#ctx0" brushRef="#br0" timeOffset="60761.16">15787 2805 0,'0'-18'31,"-35"18"1,-1 18-17,-17 52 1,53-35-16,-53 54 15,36-19 1,17-52-16,35 17 16,18-17 15,35-18-15,-17-71-1,-54-17 1,-17 53-1,-17-18 1,-1 53 0,-17-35-1,0 35-15</inkml:trace>
  <inkml:trace contextRef="#ctx0" brushRef="#br0" timeOffset="61016.89">15946 2858 0,'0'0'0,"0"-18"32,17 18-17,-17 35 1,35 71-1,-35-71 1,0 18 0,0-18-1,0-17 1</inkml:trace>
  <inkml:trace contextRef="#ctx0" brushRef="#br0" timeOffset="61344.57">15963 2787 0,'0'0'0,"18"0"32,-18 18-32,70-1 15,-17 71 1,-35-52-1,-18-1-15,35 0 16,18-17 0,-35-18-1,52-71 1,-17-123 0,0 88-1,-53 54 16</inkml:trace>
  <inkml:trace contextRef="#ctx0" brushRef="#br0" timeOffset="61877.8">16633 2681 0,'0'0'0,"0"18"78,18 17-78,-18 124 32,18-18-1,-18-88-16,0-36 17,-18-17-17,18-17-15</inkml:trace>
  <inkml:trace contextRef="#ctx0" brushRef="#br0" timeOffset="62180.34">16528 2734 0,'17'-18'31,"1"18"-31,17-35 16,124 35 0,-53 18-1,-36 35 1,-17 17 15,-53-17-15,-35 18-1,-18-18 1,18-36 0,-18 1-1,18-18 1</inkml:trace>
  <inkml:trace contextRef="#ctx0" brushRef="#br0" timeOffset="62361.5">16986 3069 0,'36'0'47</inkml:trace>
  <inkml:trace contextRef="#ctx0" brushRef="#br0" timeOffset="62997.03">17480 2805 0,'18'-18'15,"17"-17"-15,-17 17 0,35-35 16,70-17 15,-88 34 1,1 195-17,-36-35 1,17 34-1,-17-122 1,36 16 0,-36-34-1</inkml:trace>
  <inkml:trace contextRef="#ctx0" brushRef="#br0" timeOffset="64714.39">21114 1746 0,'0'0'0,"-36"36"15,36-1-15,18 71 31,141-18 1,-71-88-17,71 35 1,105-53 15,-140-34-31,123 16 16,0-17 15,35 18-15,-123 35-1,-1 35 1,-52 36 0,0 88-1,-88-124 1,-18 35-1,0 1 1,-35-53 0,35 17-1,0-70 17,35-18-17,18 17-15,141-69 16,53 52 15,17 53-15,1 53-1,-53 17 1,-142-52-16,89 17 16,17 0-1,124-123 1,-194 35-1,70-35 1</inkml:trace>
  <inkml:trace contextRef="#ctx0" brushRef="#br0" timeOffset="65599.39">22031 2910 0,'0'-35'16,"35"0"-16,-17 0 16,0 17-16,34-17 15,-16 35 1,17-36-16,405 54 31,-246 70 0,-194-70-15,-71-18 62,17-35-62,1 35-16,0-18 15,-71 18 1,-35-35 0,35 35-1,35 17 1,1 19-1,17 34 1,53-17 0,35 18-1,18-1 1,141-17 0,88-71 15,-176-17-16,35-35 1,-105 34-16</inkml:trace>
  <inkml:trace contextRef="#ctx0" brushRef="#br0" timeOffset="65955.5">23513 2805 0,'-53'0'31,"17"0"-31,-34 0 16,35 0-1,-1 0-15,-17 35 16,-35 53-1,53-53 1,35 18 0,0-17-1,53-1 1,53-35 0,35-88-1,-88 17 1,-53-35-1</inkml:trace>
  <inkml:trace contextRef="#ctx0" brushRef="#br0" timeOffset="66223.11">23636 2893 0,'35'70'31,"-35"-34"-15,18 34-1,-18-52 1,0 17-1</inkml:trace>
  <inkml:trace contextRef="#ctx0" brushRef="#br0" timeOffset="66548.7">23636 2752 0,'71'35'16,"-54"0"0,19 1-16,-1-1 15,18 18 1,-18-53-1,-35 17 1,53-52 15,0-71-15,-53 89-16,0-72 16,0 72-1</inkml:trace>
  <inkml:trace contextRef="#ctx0" brushRef="#br0" timeOffset="67049.27">24218 2805 0,'0'0'0,"18"17"31,-18 36-15,0 0-1,0 0 1,0-35 15</inkml:trace>
  <inkml:trace contextRef="#ctx0" brushRef="#br0" timeOffset="67376.48">24077 2681 0,'0'-18'31,"18"18"-31,140 0 31,-105 18-31,106 35 16,-141-18-1,-18-17-15,35 17 32,-70 36-17,-36-18 1,-88 0-1,89-18 1,-1-17 0,18 34-1</inkml:trace>
  <inkml:trace contextRef="#ctx0" brushRef="#br0" timeOffset="67557.45">24448 3069 0,'0'-35'31,"35"17"-15,-35 1-1,17 17-15</inkml:trace>
  <inkml:trace contextRef="#ctx0" brushRef="#br0" timeOffset="68277.7">25100 2734 0,'35'0'31,"-17"0"-31,88 0 16,88 106 15,-141-53 0,-53-18-15,0 0-1,-88 36 1,-1-36 0,37-35-1,-37 0 1,107 0 15,17 0-15,36 0-16,140-17 15,-105 17 1,-53 17 15,-17-17-31,-36 35 16</inkml:trace>
  <inkml:trace contextRef="#ctx0" brushRef="#br0" timeOffset="70757.6">14799 8308 0,'-18'0'16,"18"-18"-1,0 54 48,0-19-63,36 18 31,-36 1-15,17-1-1,19-17 1,-19-1 0,1-17-1,17 36 1,18-36 0,35-18 15,-35 18-31,53-18 31,-35 18-31,34-35 31,-87 35-15,35 0 0,0 35-1,-53 18 1,18-53-1,-18 35 1,0 1 0,35-54 46,-35 0-62,35-34 16,18-19-1,-18 36-15,124-18 32,-88 18-32,175-18 31,-175 53-31,17 0 16,89 0-1,-142 35 1,88 71-1,-105-89 1,106 36 0,-89-17-1,282-54 17,71-35-17,-141-35 1,-70 53 15,-266 87 0,-34 1-15</inkml:trace>
  <inkml:trace contextRef="#ctx0" brushRef="#br0" timeOffset="71754.48">15028 8890 0,'0'-18'47,"36"18"-32,-19 0-15,1-17 16,52 17 0,19 0 30,-54 0-46,-53 0 79,1 0-64,-19 0 1,19 0-16,-19 0 15,-16 17 1,-19 36 15,71-17-31,-18-19 32,18 1-32,53 17 31,-35-35-31,0 0 0,105 0 31,-88 0-15,36 0-1,-54 0-15</inkml:trace>
  <inkml:trace contextRef="#ctx0" brushRef="#br0" timeOffset="72181.16">15610 8908 0,'0'0'0,"0"-18"47,-35 18-16,0 0-15,0 0-1,35 18-15,-36-18 16,36 53 0,0 17-1,18-52 1,70-18-1,-17 0 1,-18-53 15,-18 18-31,-35-36 16,-35 36 0,-1 35-1</inkml:trace>
  <inkml:trace contextRef="#ctx0" brushRef="#br0" timeOffset="72420.72">15840 8872 0,'35'0'31,"-17"36"-31,-18 17 16,17-36-16,19 54 31,-36-54 0</inkml:trace>
  <inkml:trace contextRef="#ctx0" brushRef="#br0" timeOffset="72738.39">15840 8819 0,'0'89'31,"35"-72"-15,-35 19-16,53 16 0,0-16 16,-18-36-1,18 35 17,-53-70-32,53-89 31,-53 107-31,0-36 31</inkml:trace>
  <inkml:trace contextRef="#ctx0" brushRef="#br0" timeOffset="73138.42">16316 8872 0,'35'36'47,"1"-36"-47,-19 35 16,1-17-16,17 17 15,-17 0 17,-54-35-17</inkml:trace>
  <inkml:trace contextRef="#ctx0" brushRef="#br0" timeOffset="73482.42">16263 8855 0,'18'-18'16,"-1"-35"0,72 53-1,16 0 1,36 18-1,-17 52 17,-89-70-32,-35 71 31,-17-36-31,-89 36 16,18-36-1,-36-35 16,106 0-15,1 0-16</inkml:trace>
  <inkml:trace contextRef="#ctx0" brushRef="#br0" timeOffset="74189.25">17392 8837 0,'0'0'0,"0"-35"47,53-18-31,17 0 15,-34 53 0,-1 18-31,-35 35 31,18-18-31,35 18 32,-53-18-17</inkml:trace>
  <inkml:trace contextRef="#ctx0" brushRef="#br0" timeOffset="75252.73">17074 9031 0,'0'0'0</inkml:trace>
  <inkml:trace contextRef="#ctx0" brushRef="#br0" timeOffset="76928.64">19861 8326 0,'-35'0'0,"35"35"94,18-18-78,-18 1-1,106 70 1,-36-35 0,54 0-1,-71-53 1,141 0 0,-89 0-1,160-18 16,-194 18-31,70-35 16,-18 18 0,159-19 15,-70 1-31,-18 35 31,-53 0-15,-53 18-16,-35-18 15,0 17-15,18 19 16,-1-1 0,-17 0-1,0 18 17,-53-35-17,18-18 32,17-18-31,18-17-1,-18 35 1,106-71 0,36 18-1,-71 53-15,141-53 16,-18 18-1,-35 35 1,53 18 0,-141-1-1,-1 19 1,54-1 15,-106-35-31,88 0 16,106 18-1,-35-18 1,17-18 0,53-53 15,-141 1-15,-105 52-1,-36-17-15</inkml:trace>
  <inkml:trace contextRef="#ctx0" brushRef="#br0" timeOffset="77978.42">21431 8908 0,'0'-18'32,"0"0"-1,124 18-16,34 0 32,-140 0-47,0 0 16,17 0 0,-53 0 46,-17 0-46,17 0-16,-34 0 31,34 0-31,-106 53 31,89-53-31,-18 36 16,18-1-1,17 18 1,18-18 0,0 0-1,0-17 1,18 17 0,70-35-1,53 0 1,-88 0-1,0 0 1</inkml:trace>
  <inkml:trace contextRef="#ctx0" brushRef="#br0" timeOffset="78462.97">22031 9066 0,'0'-17'32,"0"-19"-1,-35 36-16,17 0 1,-17 0-16,0 0 16,17 18-1,18 17 1,0 1 0,0 17-1,0-36 1,18-17-16,34 18 15,-16-18 1,17-18 15,17-52-15,-52 17 0,-18 17-1,0 1 1,-35 35-1,17 0-15</inkml:trace>
  <inkml:trace contextRef="#ctx0" brushRef="#br0" timeOffset="78729.48">22260 8978 0,'18'0'31,"-18"35"-15,0 1 0,35 34-1,-35-52 1,0 17-1,0-17 1</inkml:trace>
  <inkml:trace contextRef="#ctx0" brushRef="#br0" timeOffset="79044.75">22260 8996 0,'18'0'16,"-18"35"-1,35 53 1,53 1 0,-70-72-1,17-17 1,36 0-1,-71-35 1,17 17-16,19-52 16,-36 17-1,0 0 17,-36 53-17</inkml:trace>
  <inkml:trace contextRef="#ctx0" brushRef="#br0" timeOffset="79462.7">22719 9084 0,'18'0'47,"-18"18"-32,17 52 1,18-34 0,-35-1-1,0 0 1,-17-35-1,-1 0-15</inkml:trace>
  <inkml:trace contextRef="#ctx0" brushRef="#br0" timeOffset="79819.98">22525 8996 0,'17'-35'31,"36"35"-15,36-18-16,69 18 31,-105 18-15,-17-18-16,34 35 15,-52 35 1,-18-17-1,-53 18 17,35-71-32,-35 53 15,-17-36 1,-18 19 0,17-19-1</inkml:trace>
  <inkml:trace contextRef="#ctx0" brushRef="#br0" timeOffset="80063.5">22983 9278 0,'0'-18'62,"18"18"-62,17-17 16</inkml:trace>
  <inkml:trace contextRef="#ctx0" brushRef="#br0" timeOffset="81046.38">23442 8978 0,'35'0'63,"-17"0"-63,70 0 31,-35 0-16,-18 18 17,-17 17-17,17 0 1,-35-17 0,0 35-1,-35 35 1,0-88-1,-1 18 1,-16-1 0,-1 19-1,35-36-15,0 0 16,-35 0 0,36-18-1,17 0 32,17 1-31,19 17-1,17 0 1,-36 0 0,54 0-1,-54 0 1,54 0 15,-18 0-31,-18 0 16,-17 0-1,17 0 1,-17 0 0,-1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9:46:06.35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4710 5644 0,'-18'0'16,"53"0"234,-17 0-234,17 0-1,0 0 1,1 0-1,70 0 17,-54 0-17,37 0 17,-36 0-32,70 0 31,-88 0-31,142 0 31,-107 0-31,36 0 31,-35 0-31,17 0 32,-53 0-17,-17 0 1,-1 0-1,19 0 1,-19 0 62,1 0-62,17 0-1,0 0 1,-17 0 0</inkml:trace>
  <inkml:trace contextRef="#ctx0" brushRef="#br0" timeOffset="2241.44">12471 5768 0,'0'0'0,"-36"0"15,19 0 32,17-18-31,-18 18 15,36 0 78,17 0-93,-17 0 0,35 0-1,70 0 1,-17 18 0,-18-18-1,-53 0 1,-17 18-1,0-18 110,35 52-109</inkml:trace>
  <inkml:trace contextRef="#ctx0" brushRef="#br0" timeOffset="3444.45">14482 5786 0,'0'0'0,"-18"0"140,-17 0-140,-18 0 32,-18-18-17,54 18 1,-1 0 0,36 0 15,17 0-16,18 0-15,105 0 32,-122 0-32,34 0 31,-52 0 0,-18 18-31</inkml:trace>
  <inkml:trace contextRef="#ctx0" brushRef="#br0" timeOffset="4829.84">15416 5733 0,'18'0'78,"-18"-18"-62,53 18-16,-35 0 16,-1 0-1,54 0 1,35 0 15,-71 0-15,18 0 15,-36-35 94,19 35-109,-1-18-1,0 18 1,18-18 0,-18 18-1,18 0 1</inkml:trace>
  <inkml:trace contextRef="#ctx0" brushRef="#br0" timeOffset="6298.49">21608 5750 0,'0'0'0,"-18"-35"15,-17 35-15,35-35 32,-18 35-32,36 0 62,17 0-46,53 0-16,-17 17 15,-1 1 17,-17-18-32,53 35 15,-35-35 1,34 36-1,1-36 1,-88 0 0,-36 0 31,-17 0-47,-71 0 15,18 0 1,0 0-1,53 0 1,70 0 47,18 0-48,88 0 1,53-18-1,-53 18 1,35 0 0,-17 18-1,70 70 1,-158-35 0</inkml:trace>
  <inkml:trace contextRef="#ctx0" brushRef="#br0" timeOffset="7516.61">24642 5750 0,'0'0'0,"-18"0"0,-17 0 16,-1 0 0,1 0-1,17 0 1,36 0 31,17 0-32,36 0 1,-1 0-16,1 0 16,211 71-1,-158-71 1,-18 17-1,-89-17 1,-52 0 31,-18 0-31,-159 0-1,106 0 1,36 0-1,35 0 1,17 0 15,71 0 1,123-35-17,36 35 1,-36 0-1,-17 0 1,-18 35 0</inkml:trace>
  <inkml:trace contextRef="#ctx0" brushRef="#br0" timeOffset="9200.54">27023 5927 0,'-18'0'78,"-17"0"-63,-36-18 17,36 18-17,0 0 1,70 0 46,0-35-46,1 35-16,-1 0 16,88 0 15,-52-36-31,52 36 16,-34 0-1,16 0 16,-69 0-15,-19 0 0,-34 0 15,-36 0-15,-18 0-1,-88 18 1,71-18-1,53 0 1,88 0 47,17 0-63,19-35 15,-19 35-15,124-35 16,-70 35-1,-71 0-15,35 0 32,-18 0-17,-52 0 1,0 0 0,-18 17-1,0 1-15</inkml:trace>
  <inkml:trace contextRef="#ctx0" brushRef="#br0" timeOffset="19709.68">13723 864 0,'-18'0'16,"18"-17"15,-17 17 0,34 0 125,19 0-140,-19 0 0,36 53-1,-53-36-15,36 36 16,-1-18 0,0 1-1,0-1 1,-35 0-1,-35-35 79,35-17-78,-18-36-1,18 17 1,0 19-16,18-71 31,17 70-15,36-17 0,-36 17-16,36 18 31,-36 35-16,-17 18 1,-18-18 0,35 18-1,-35 0 1,0-35 15,18-18-15,-1 0-1,36 0 1,-35 0 0,-1-18-1,89-52 1,-70 52 0,69-52-1,-34 70 1,-36 0-1,0 0 1,1 52 0,-72-69 109,1-1-110,-18-17 1,18 35-16,17 0 16,1 0-1,-19 0 1,1 0-1,18 0 1,17 18 0,-36 70-1,36-53 1,0-17 15,0 17-31,71-17 31,-36-18-15,0 0 0,-17 0-1,17 0 1,-17 0 0,0 0-1,-18-36 1,35 19-1,-35-36 1,0 35 0,0-52-1,-18 70 17,1 0-17,-1 0 1,-17 17-1,35 1 17,0-1-1,17 19-15,1-36-1,0 0 1,34 17-1,19-17 1,-53 0 0,52 0 15,-70 36-15,0-1-1,0 0 1,-17-35 15,34 0 16,-17-35-31,35-18-1,1 35 1,-19 18-1,19 0-15,-19 0 16,1 0 0,0 0-1,-18 53 1,0-17 0,0-19-1,53-52 48,35-71-48,-35 71 1,-36 17 0,-17 71-1,0 88 1,0-105-1,0-1 1,0 18 0,0-36-1,36-17 17,-1 0-17,-18 0 1,19-17-1,-19-54 1,1 1 0,-18 52-1,35-35 1,-35 35 0,-35 18-1,17 0 1,18 36-1,-35-1 1,35 0 15,18 1-31,17-19 16,18 1 0,-35-18-16,52 0 15,18-53 1</inkml:trace>
  <inkml:trace contextRef="#ctx0" brushRef="#br0" timeOffset="19976.59">15822 847 0,'35'0'31,"-17"-18"-31,35 18 16,-18-35 0,0 35-1,1 17 16,-36 1-31</inkml:trace>
  <inkml:trace contextRef="#ctx0" brushRef="#br0" timeOffset="20177.09">15875 1023 0,'35'0'47,"-17"0"-47,35 0 31,0 0-31,-18 0 16</inkml:trace>
  <inkml:trace contextRef="#ctx0" brushRef="#br0" timeOffset="20996.01">16369 600 0,'-35'0'0,"35"17"16,-18-17-16,18 36 15,0-19 1,0 1-1,0 52 1</inkml:trace>
  <inkml:trace contextRef="#ctx0" brushRef="#br0" timeOffset="21236.37">16457 653 0,'-18'35'0,"1"0"15,17-17 1,-35 17 0,35-17-1,17 35 1,-17-18-1,18-17-15</inkml:trace>
  <inkml:trace contextRef="#ctx0" brushRef="#br0" timeOffset="22046.25">16616 864 0,'0'0'0,"0"-17"15,35 17 1,-17 0-1,17 0 1,36-18 0,-36 18-1,0-35 17,0 35-32,1-18 15,-36 0 1,0 1 15,-18 17 0,-17 0-31,0 17 32,-1 19-32,19-1 31,17 36-16,17-19 1,19 19 0,-19-18-1,71 53 1,-70-53 0,-18-36-1,0 19 16,-35-1-31,-18-17 16,18-18 0,-18 0-1,0-18 1,35-35 15,18-18-15,71-17-1,-36 53 1,88-18 0,-52 18-1,-1 35 1,-52 0 0</inkml:trace>
  <inkml:trace contextRef="#ctx0" brushRef="#br0" timeOffset="22395.85">17251 917 0,'-35'0'31,"17"0"-16,18 18 1,-35-1-16,35 1 16,-36 53-1,36-54-15,0 54 32,18-71-17,35 35 1,0-52-1,-36-1-15,19-17 16,-36-1-16,35-52 16,-35 53-1</inkml:trace>
  <inkml:trace contextRef="#ctx0" brushRef="#br0" timeOffset="22665.6">17321 741 0,'18'0'31,"0"0"-15,-1 0 0,19 0-1,-36 17 1,0 19 0</inkml:trace>
  <inkml:trace contextRef="#ctx0" brushRef="#br0" timeOffset="22882.62">17427 635 0,'18'0'15,"17"35"1,-17 1-1,-1-36-15,36 35 16,-53-18-16</inkml:trace>
  <inkml:trace contextRef="#ctx0" brushRef="#br0" timeOffset="24408.15">18415 794 0,'18'0'63,"-18"17"-48,0 36 1,17-17 0,-17 16-1,36-34 1,-19 17-1,-17 1 17,18-36-17</inkml:trace>
  <inkml:trace contextRef="#ctx0" brushRef="#br0" timeOffset="24704.4">18450 723 0,'0'-17'47,"36"17"-31,34 0 15,-52 0-15,35 0-1</inkml:trace>
  <inkml:trace contextRef="#ctx0" brushRef="#br0" timeOffset="24907.53">18450 847 0,'53'0'31,"-18"0"-31,-17 0 16,17 0-16,18 0 31,-17 0-31</inkml:trace>
  <inkml:trace contextRef="#ctx0" brushRef="#br0" timeOffset="25106.14">18468 1094 0,'18'0'32,"17"0"-32,-18 0 15,1-36-15,35 36 16,0 0-1</inkml:trace>
  <inkml:trace contextRef="#ctx0" brushRef="#br0" timeOffset="27351.77">19456 635 0,'-18'-18'31,"-17"18"-15,17 0 140,1 0-124,17 36-17,-36-36 1,36 35-16,0 0 15,-17-17-15,17-1 16,0 89 0,0-35 15,53-36-15,35 18-1,-71-35 1,19 17-1</inkml:trace>
  <inkml:trace contextRef="#ctx0" brushRef="#br0" timeOffset="38185.89">20002 670 0,'0'18'94,"0"17"-94,0 0 15,0 54 1,0-36 15,0-89 16</inkml:trace>
  <inkml:trace contextRef="#ctx0" brushRef="#br0" timeOffset="38478.92">19685 653 0,'-18'0'16,"36"0"15,17 0-31,18-36 16,176 1 15,-176 35-31,0 0 16,-17 0 15,-19 0-16</inkml:trace>
  <inkml:trace contextRef="#ctx0" brushRef="#br0" timeOffset="38736.08">19879 900 0,'18'17'32,"-1"-17"-17,19 0-15,52 35 32,-18-35-32,-17 0 15,35-35 1,-88 0-1,18 35-15</inkml:trace>
  <inkml:trace contextRef="#ctx0" brushRef="#br0" timeOffset="38995.87">20391 723 0,'17'18'16,"-17"-1"-16,0 1 15,35 17-15,-35 1 32,18 52-17,-18-53 1,0-17-1</inkml:trace>
  <inkml:trace contextRef="#ctx0" brushRef="#br0" timeOffset="39482.21">20355 706 0,'0'0'0,"36"-71"32,-1 71-32,18-35 15,17-1 17,1 36-17,-53 0-15,52 53 16,-70-35-1,0 35 1,0 0 0,-18 0-1,-52-36 1,35-17 0,17 0-1,18 36 16,71-1 1,-54 0-32,18 36 31,1-71-15,-36 35-16,35-35 15,-35 35 1,18-35-1</inkml:trace>
  <inkml:trace contextRef="#ctx0" brushRef="#br0" timeOffset="39864.93">20884 1023 0,'36'-35'16,"-19"-18"-1,-17 0 1,89-141-1,-37 141 1,1 106 31,-53 0-47,18 53 16,-18-18-1,35-35 1,-35-36-1</inkml:trace>
  <inkml:trace contextRef="#ctx0" brushRef="#br0" timeOffset="40052.18">20973 882 0,'35'-35'31,"0"35"-15,18 0-16,18-18 15,-1 18 1,-52 0 0</inkml:trace>
  <inkml:trace contextRef="#ctx0" brushRef="#br0" timeOffset="41066.18">21537 741 0,'18'0'63,"17"0"-48,-17 0 1,52 35-1,1 0 1,17 1 0,0 17-1,-88-36 17,-17-17 14,-1 0-30,0 0-16,-35 35 31,0-35-15,-17 18 0,35 0-1,17 17 1,0-17-1,-17-18 32,17 0 0</inkml:trace>
  <inkml:trace contextRef="#ctx0" brushRef="#br0" timeOffset="41402.44">22013 1041 0,'-17'0'0,"-1"0"16,0 0 0,-17 0-16,0 53 15,-18 0 1,35-18-1,-17-18 17,0-17-17,35 18 1</inkml:trace>
  <inkml:trace contextRef="#ctx0" brushRef="#br0" timeOffset="42774.63">22225 582 0,'35'0'46,"1"-35"-46,-1 35 16,0 0-16,18 0 16,-18 0-16,-17 0 15,17 17 1,0 1 0,-35 70 15,-52-35-16,-37 0 1,36-18 0,36-17-1,52-18 32,18 0-47,53 0 16,17 0-1,18 71 17,-123-19-17,17 1 1,-35 0 0,-70 18-1,-89-53 1,106-18-1,-53 0 1,53 0 0,36-18-1</inkml:trace>
  <inkml:trace contextRef="#ctx0" brushRef="#br0" timeOffset="43251.41">23319 794 0,'0'-18'31,"-36"18"-31,-17 0 31,36 0-31,-18 0 16,-36 53 0,0 176-1,71-105 1,106-54 15,-53-70-15,88 0-1,-70-53-15,35-70 16,-71 17 0,-17 36-1,-54 17 1,-70 17-1,1 54 17</inkml:trace>
  <inkml:trace contextRef="#ctx0" brushRef="#br0" timeOffset="43633.41">23936 882 0,'-18'0'31,"-17"0"-15,17 0 0,-35 35-1,18 36 1,35 17-1,0-17 1,88-36 0,142-53-1,-89-105 1,-53 17 0,-88-18 15,-18 36-31,-70 18 15,18 34 17,17 36-32</inkml:trace>
  <inkml:trace contextRef="#ctx0" brushRef="#br0" timeOffset="44780.46">24853 706 0,'0'17'63,"35"18"-47,1 54-1,17 105 16,-53-141-15,0-89 31</inkml:trace>
  <inkml:trace contextRef="#ctx0" brushRef="#br0" timeOffset="45074.65">24800 670 0,'0'0'0,"36"0"31,-1 0-16,35-35 1,19 35 0,-19 0-1,-35 0 1,-35 35 15,-35-17-15</inkml:trace>
  <inkml:trace contextRef="#ctx0" brushRef="#br0" timeOffset="45254.66">25012 776 0,'0'0'0,"18"0"16,87-18-1,-34-17 1,-18 35-1,-35 0 1,-36 106 0</inkml:trace>
  <inkml:trace contextRef="#ctx0" brushRef="#br0" timeOffset="45421.75">25171 1023 0,'0'0'0,"17"0"16,19 0-1,34 0 1,18 0 0,-52 0-1,-1 0 1</inkml:trace>
  <inkml:trace contextRef="#ctx0" brushRef="#br0" timeOffset="46488.27">26158 670 0,'0'0'0,"0"18"32,0 35-17,36 35 1,17 106 15</inkml:trace>
  <inkml:trace contextRef="#ctx0" brushRef="#br0" timeOffset="46754.32">26000 741 0,'17'0'47,"1"0"-31,35 0-16,0 0 15,70-53 1,-52 35 15,-36-17-31</inkml:trace>
  <inkml:trace contextRef="#ctx0" brushRef="#br0" timeOffset="46999.3">26070 1199 0,'0'0'0,"18"0"15,0 0 1,52 0 0,18 0-1,-35-17-15,0-1 16,0-35-1,-18 0 1</inkml:trace>
  <inkml:trace contextRef="#ctx0" brushRef="#br0" timeOffset="47238.87">26617 811 0,'0'36'31,"0"17"-15,0-36-16,18 36 16,17 0-1,-17-53 1,-18 18-1,0-36 1</inkml:trace>
  <inkml:trace contextRef="#ctx0" brushRef="#br0" timeOffset="47605.28">26599 776 0,'0'0'0,"0"-18"0,0-17 31,0 0-15,53 0 0,71 35-1,-107 0 1,-17 17 0,0 19-1,0 87 16,-35-88-31,0 1 16,35-19 0,0 18 15,18-35-31,52 18 31,-35-18-15,1 0-1,-1 0-15</inkml:trace>
  <inkml:trace contextRef="#ctx0" brushRef="#br0" timeOffset="47928.42">27076 988 0,'0'0'0,"53"-53"47,-36 0-47,-17-71 16,36 54-16,-36-36 15,17 106 32,-17 71-31,35 87-1,36 54 1,-71-177 0,18 18-1</inkml:trace>
  <inkml:trace contextRef="#ctx0" brushRef="#br0" timeOffset="48122.59">27146 917 0,'0'0'16,"18"-35"31,17 35-47,-17 0 15,35-18 1,0 18-1,0 0 1,17 0 0</inkml:trace>
  <inkml:trace contextRef="#ctx0" brushRef="#br0" timeOffset="48580.51">27887 600 0,'-18'0'93,"1"17"-77,-1 19-16,-17-19 16,-18 54-1,35-71 1,18 35 0,0-17-1,71-1 16,-36-17-31,71 0 32,-53 0-32,-35 36 0,-1-36 31,-17 17 16</inkml:trace>
  <inkml:trace contextRef="#ctx0" brushRef="#br0" timeOffset="48842.71">27675 1094 0,'36'0'16,"-1"0"0,71 0-1,-36-53 1,54 53 0,-107 0-1,-17-18 1,18 18-1</inkml:trace>
  <inkml:trace contextRef="#ctx0" brushRef="#br0" timeOffset="51347.34">24500 758 0,'-17'0'93,"-1"18"-61,18 0-17,-17-18 1,17 17-16,-36 54 31,19-36-15,17 18-1,0-35-15,0 35 32,0-18-17,17-17 1,19-18 0,34 17-1,-52-17 1,52 0-1,-52 0 1,35 0 15,-18-35-31,0-18 16,1 18 0,-36-36 15,0 36-31,0-36 31,-53 36-31,-18 17 31,54 18-15,-36 0 0,0 0-1,35 0 1,18 18-1</inkml:trace>
  <inkml:trace contextRef="#ctx0" brushRef="#br0" timeOffset="52870.41">28363 706 0,'-17'0'15,"34"0"32,36-36-47,-35 36 16,17 0-16,-17-17 0,17 17 15,-17 0 1,-1 35 15,-17 106 1,0-35-17,36 0 1,-36-89-1,17 1 17</inkml:trace>
  <inkml:trace contextRef="#ctx0" brushRef="#br0" timeOffset="53100.43">28328 988 0,'0'0'0,"-35"0"16,52 0-1,107 0 1,-54-36 0,195 1 15,-124 18-16</inkml:trace>
  <inkml:trace contextRef="#ctx0" brushRef="#br0" timeOffset="53536.35">29245 758 0,'0'0'0,"0"-17"16,-70-18-1,52 35 1,-70 35 0,35 18-1,0 70 16,35-70-31,18 71 16,18-107 0,229-17 15,-176-35-31,123-106 31,-177 106-31,-17-54 31,-35 54-15,-71-18 0,88 53-1,-34 35 1</inkml:trace>
  <inkml:trace contextRef="#ctx0" brushRef="#br0" timeOffset="54001.47">29827 900 0,'-35'0'47,"17"0"-32,-34 0 1,-1 0 0,17 0-1,19 70 1,-19-35 0,36 18-1,53 18 16,-35-71-31,88 0 32,-53-18-32,0-35 15,-36 36-15,1-54 16,-18-52 15,0 105-31,-35-17 31,-18 35-15,0 53 0</inkml:trace>
  <inkml:trace contextRef="#ctx0" brushRef="#br0" timeOffset="54662.98">30215 935 0,'-35'0'110,"17"0"-95,1 0 1,-18 0 0,-1 17-1,-17 19 1,53-1-1,-35 71 17,70-71-17,54-35 1,52 0 0,70-106-1,-158 71 1,-17-36-1,-36 1 1,-18-1 0,0 36-1</inkml:trace>
  <inkml:trace contextRef="#ctx0" brushRef="#br0" timeOffset="56147.67">30656 529 0,'36'18'94,"-36"-1"-94,35 72 16,124 228 15,-106-140 0,-53-142-31,0 0 0,0 18 31,-18-53-31</inkml:trace>
  <inkml:trace contextRef="#ctx0" brushRef="#br0" timeOffset="65399.21">18486 1252 0,'0'0'0,"-18"0"94,36 0-16,17 0-62,0 0-1,0 0 1,36 0 31,-71 36-47,18-36 31,-36 0 32,-35-18-63,0 18 15,18 0 1,0-18 0,-1 18 15,54 0 16,0 0-32,17 0-15,35 0 32,-17 0-17,-35 0 1,-36 0 46,-17 0-46,17 0-16,1 0 16,-36 0-1,0 0 1,71 0 46,34 0-62,1 0 16,-35 0-16,17 0 31,-35 18-15,-17-18 31,-1 0-47,-17 0 15,17 0 1,-35 0 0,71 0 30,17 0-30,0 0 0,-52 0 77,-19 0-77,54 0 31,17 0-47,18 0 31,-35 0-31,0 18 16,-36-18 124,-17 0-124,17 0 0,18-18-1</inkml:trace>
  <inkml:trace contextRef="#ctx0" brushRef="#br0" timeOffset="68432.2">14023 1464 0,'0'-18'31,"0"1"0,-18 17 16,1 0-16,-19 0 1,19 35-1,17-17-16,-36 17 1,36 0 0,0 1-1,0 16 1,0-16 0,18-1-16,0 0 15,35 1 1,17-19 15,-35 18-31,71-17 31,-70-18-15,87 0 0,-88 0-16,1 0 15,122 0 1,-105 0-1,141 35 17,-141-35-32,35 36 15,18-19 1,-35-17 0,35 36-1,-89-19 1,19 18-1,-1-17 17,-35 0 15,0-36 15,35-35-46,-17 18-16,35 0 15,141-106 17,-141 141-32,105-36 31,-105 36-31,18 0 31,52 36-15,-17-1-1,-88-18 1,52 19 0,-34-1-1,211-35 1,-159-18-1,335-35 1,-229 18 15,-141 35-31,-18 0 16,1 0-16,-54 0 31</inkml:trace>
  <inkml:trace contextRef="#ctx0" brushRef="#br0" timeOffset="69431.17">14728 2240 0,'36'-35'62,"-1"35"-46,124-18 15,-53 18-15,-106 35 0,35-17-1,-17-18 1,-36 0 78,-17 0-79,17 0-15,-17 0 16,-1 0-16,1 0 0,-124 0 31,124 0-15,17 0-1,1 0 1,17 53 0,0-18-1,35-17 16,0 17-31,-17-35 0,53 18 32,-54 17-32,142-35 31</inkml:trace>
  <inkml:trace contextRef="#ctx0" brushRef="#br0" timeOffset="69876.38">15416 2346 0,'0'-18'63,"-53"-17"-32,36 35-31,-1 0 16,1 0-16,-36 0 15,35 0 1,-17 88 15,35-70-15,17 52-1,19-34 1,34-36 0,-17 0-1,-35 0 1,35-53-1,-18-35 17,-35 52-32</inkml:trace>
  <inkml:trace contextRef="#ctx0" brushRef="#br0" timeOffset="70233.53">15663 2328 0,'0'36'47,"0"-1"-47,0-17 15,0-1-15,0 18 32,0-17-32,0 0 31,-17 17-16,-19-35 1</inkml:trace>
  <inkml:trace contextRef="#ctx0" brushRef="#br0" timeOffset="70694.35">15628 2222 0,'35'0'31,"-17"0"-15,0 0-16,35 71 31,-18-71-31,0 88 31,-35-52-15,0 34 0,18-70-1,-18 18 1,17-18 0,19 0 30,-36-18-30,17-17-16,-17-36 16,18 18-1,-18 18 17</inkml:trace>
  <inkml:trace contextRef="#ctx0" brushRef="#br0" timeOffset="71246.85">16122 2346 0,'0'0'0,"0"35"78,0-17-78,35 0 16,-35 17-16,0-18 15,0 36 1</inkml:trace>
  <inkml:trace contextRef="#ctx0" brushRef="#br0" timeOffset="71645.36">16034 2293 0,'17'-35'16,"19"35"-1,34 0 1,36 17-1,-18 19 1,-52-1 0,-1 0-1,-35-17 17,-35 17-17,-1-35-15,19 35 16,-107 18 15,89-53-31,17 0 0,1 18 16,-1-18-1</inkml:trace>
  <inkml:trace contextRef="#ctx0" brushRef="#br0" timeOffset="72248.05">16563 2381 0,'18'0'47,"-18"-35"-31,17 35 0,18-53 15,-17 53 16,-18 35 0,0-17-47,0 17 15,0 36 1,0-54-1,0 36 1,0-17 0</inkml:trace>
  <inkml:trace contextRef="#ctx0" brushRef="#br0" timeOffset="72720.42">16404 2593 0,'0'0'0,"18"-18"63,17 18-48,-17 0-15</inkml:trace>
  <inkml:trace contextRef="#ctx0" brushRef="#br0" timeOffset="81264.48">19544 1147 0,'-18'0'125,"18"17"-109,0 1-1,0 17 1,0 0-1,0-17 1,0 17-16,71 36 31,35 35 1,-36-89-17,89 54 1,17-36 15,-105-35-31,70 35 16,18-17-1,0-18 1,-54 35 0,19-35 15,193 36-16,-246-36 1,141 35 0,-71-35-1,0 0 1,-18 0 0,107-18-1,-36-17 1,-124 35-1,195-18 17,-212 18-32,52 0 15,1 0 1,124 0 15,-177 36-15,17-36-1,-35 17 1,1 19 0,-1-1-1,-17 0 1,17-70 46,-35 0-46,53-18-16,0 0 16,0-18-1,105 54 17,-105-19-17,88 36 1,-88 0-1,18 0 1,-18 0 0,53 18-1,-89-18 1,71 18 0,-17-18-1,52 35 16,-87-35-31,70 0 32,-18 0-17,0 0 1,-53 0-16,18 0 16,18 0 15,105 0-16,-123 0 1,35 0 0,53 0 15,-88 0-31,18 0 0,-1 0 16,213 17 15,-231-17-31,107 36 31,-106-36-31,141 35 16,0-35-1,124 35 17,-230-35-17,124 36 1,-160-36-16,19 17 15,176 18 1,-141-17 15,70 17-15,18 18 15,-123-53-31,246 53 31,-246-53-31,105 35 16,18-35 0,124 89 15,17-54 0,-247-35-31,-17 0 16,87 35-1,-105-35 1,141-17 0,-123-19-1,158 1 1,-158-18 0,158-70 15,-176 87-31,53-52 31,-71 53-15,-35 0-1</inkml:trace>
  <inkml:trace contextRef="#ctx0" brushRef="#br0" timeOffset="83172.63">22472 2117 0,'0'-18'94,"18"18"-94,17 0 15,-18-18 1,54 18 15,-18 0 1,-35 0-17,-1 0 1,-52 0 109,-18 0-125,35 0 15,-17 0-15,-18 0 16,0 18 0,18 35 15,35-35-15,0 17-1,0-18 1,0 19-1,71-19 1,17-17 15,-71 0-31,54-17 32,-36 17-32</inkml:trace>
  <inkml:trace contextRef="#ctx0" brushRef="#br0" timeOffset="83639.73">22983 2187 0,'-17'0'93,"-18"-35"-77,-1 35 0,1 0-1,35 18-15,-35-1 31,17-17-31,18 18 32,0-1-32,0 19 15,53-19 1,35-17 0,89-53-1,-142 1 1,0-72-1,-35 106 1,-53 1 0,36 17-16</inkml:trace>
  <inkml:trace contextRef="#ctx0" brushRef="#br0" timeOffset="83934.69">23354 2117 0,'0'35'31,"0"0"-16,0 0 1,0-17 0,0 0-1,-18-18 17</inkml:trace>
  <inkml:trace contextRef="#ctx0" brushRef="#br0" timeOffset="84266.22">23319 1993 0,'35'35'46,"-35"1"-46,18-19 0,-18 1 16,70 35 15,-70-18-31,18-35 16,-1 0 0,36-35 15,-53 0-31,18-18 31</inkml:trace>
  <inkml:trace contextRef="#ctx0" brushRef="#br0" timeOffset="84892.97">23760 2064 0,'0'17'94,"0"1"-94,-36 17 16,36 1-1,0-1-15,0-18 31,-17-17 1</inkml:trace>
  <inkml:trace contextRef="#ctx0" brushRef="#br0" timeOffset="85302.19">23601 1940 0,'0'-17'31,"35"17"-15,106 0-1,-88 0 1,124 0-1,-142 17 1,18 71 0,-53-70-1,0 53 17,-18-36-32,-70 18 31,53-36-31,-89-17 15,54 0 1,17 0 15,17 0-15</inkml:trace>
  <inkml:trace contextRef="#ctx0" brushRef="#br0" timeOffset="85509.18">24201 2293 0,'17'0'63,"1"-35"-63</inkml:trace>
  <inkml:trace contextRef="#ctx0" brushRef="#br0" timeOffset="86836.4">24747 1940 0,'0'0'0,"0"-17"16,18 17 31,17 0-32,18 0 1,-18 70 15,18-35-31,-17 36 31,-36-53-31,17 35 32,-17 17-17,0 1 1,0-36 0,-123 36 15,105-54-31,-88-17 31,89 0-31,-36 0 16,35 0-1,18-35 17,0 17-1,35 18-31,1 0 15,17 0 1,-18 0 0,159 36-1,-53-36 1,-106 0 0,36 0-1,35 0 1</inkml:trace>
  <inkml:trace contextRef="#ctx0" brushRef="#br0" timeOffset="95468.1">24977 1252 0,'17'0'156,"-17"36"-140,53-36-1,0 0 1,53 0-1,-18 0 1,-53 17 0,1-17-1,17 36 1,-36-36 15,-52 0 16,17 0-31,1 0-16,-1 0 15,-105 0 1,87 0 0,1-18-16,-36 18 15,89 0 48,0 0-48,-1 0-15,72 0 16,-19 0 0,-17 0-1,35 0 16,-70 0-15,-71 0 47,35 0-63,-17 0 15,-18 0 1,-17 0-1,52-18 17,36 18-1,17 0-15,0 0-16,36 0 15,17 0 1,-35 36 15,-88-36 16,-1 0-31,1 0-16,17 0 15,-17 0 1</inkml:trace>
  <inkml:trace contextRef="#ctx0" brushRef="#br0" timeOffset="96196.35">25012 1041 0,'18'0'109,"17"0"-93,159 35-1,-88-35 16,-53 0-15,-36 0 0</inkml:trace>
  <inkml:trace contextRef="#ctx0" brushRef="#br0" timeOffset="97169.52">24959 776 0,'18'0'297,"17"0"-281,-17 0-16,52 0 31,-52 0-31,17 35 16,-17-35-16,17 0 15,-17 0 32,-18-17 47,-18 17-78</inkml:trace>
  <inkml:trace contextRef="#ctx0" brushRef="#br0" timeOffset="97861.11">24924 653 0,'-36'-18'0,"54"18"125,0 0-109,17 0 0,88-35-1,-70 35 1,-17 0 15,-19 0-31,1 0 125</inkml:trace>
  <inkml:trace contextRef="#ctx0" brushRef="#br0" timeOffset="104037.76">19950 2275 0,'0'18'140,"17"0"-124,1 52 15,-18-52-31,35 0 16,0 34 0,1-34-1,34 17 1,36-17 15,-35-18-15,17 0-1,-18 0 1,19 0 0,-36 0-16,70 0 15,106 35 16,-158-35-15,105 71 0,-88-36-1,89 71 1,-142-71 0,-17 18-1,-1-35 1,-17-36 78,0 1-79,71-36 1,-53 35-16,105-35 31,-17 18-15,141 35-1,-159 0 1,159 0 0,-194 0-1,0 35-15,53 0 16,-1 18-1,72 35 17,-18-17-32,17-36 15,53 18 1,336 18 15,-336-36 0,-123-35-31,17 18 16,-34-18 0,-54 0-1,-106 0 1</inkml:trace>
  <inkml:trace contextRef="#ctx0" brushRef="#br0" timeOffset="105028.33">20426 3369 0,'17'0'16,"-17"-18"-16,18 18 16,0 0 15,17-17 0,89-19 0,-89 36-31,71 0 32,-53 18-32,35 53 31,-71-71-16,-17 35 1,-53-53 47,36 18-63,-1 0 15,-88-17 16,53 17-31,1 0 0,-37 0 16,19 0 0,17 88 15,53-53-15,35 36-1,-17-71 1,123 70-1,-88-70 1,88 0 0,-53 0-1,-35 0 1</inkml:trace>
  <inkml:trace contextRef="#ctx0" brushRef="#br0" timeOffset="105437.19">21396 3651 0,'0'0'16,"-18"-17"15,-17-19-16,-53 36 1,70 0 0,-35 36-1,0 17 1,53 17 0,0-35-1,177-35 16,-71-17-31,52-71 16,-87-18 0,-71 70-1,0 1 1,-71 53 15</inkml:trace>
  <inkml:trace contextRef="#ctx0" brushRef="#br0" timeOffset="105670.19">21837 3651 0,'0'0'0,"-18"0"16,1 71-1,17-18 1,0 0 0,0-18-1</inkml:trace>
  <inkml:trace contextRef="#ctx0" brushRef="#br0" timeOffset="105964.32">21802 3545 0,'17'36'16,"-17"52"-1,0-18 1,36-34-1,-19 17 1,19-53 0,16 0-1,1-53 1,-17-53 15,-1 106-15,-35-35-16,35 35 15</inkml:trace>
  <inkml:trace contextRef="#ctx0" brushRef="#br0" timeOffset="106346.12">22366 3687 0,'0'17'31,"0"18"-15,0 54 15,0-72-15</inkml:trace>
  <inkml:trace contextRef="#ctx0" brushRef="#br0" timeOffset="106649.77">22260 3581 0,'0'0'0,"106"0"31,-53 0-15,70 53-1,-34 35 1,-36-35 0,-53 0-1,-36 0 1,-87 17 15,88-70-31,-1 0 16,-34 0-16,-1-18 15</inkml:trace>
  <inkml:trace contextRef="#ctx0" brushRef="#br0" timeOffset="107866.13">23336 3828 0,'0'0'0,"18"0"78,-18-18-62,18 18-1,17 0 1,-18 0-16,36 18 16,-17-18-16,105 88 31,-88-35 0,-53-18-15,-36 53-1,-52-35 1,18-35 0,-1-18-1,53 0 1,36 0 31,17 0-47,36 0 15,-36 0 1</inkml:trace>
  <inkml:trace contextRef="#ctx0" brushRef="#br0" timeOffset="108017.11">23830 4216 0,'0'-18'16,"0"-35"-1</inkml:trace>
  <inkml:trace contextRef="#ctx0" brushRef="#br0" timeOffset="108333.16">24059 4004 0,'0'0'0,"124"-106"16,-89 106-1,18-35 1,-18 35-1,-35 35 1,-17 89 0,-36 70-1,0-18 1,53-105 0,0-18-1</inkml:trace>
  <inkml:trace contextRef="#ctx0" brushRef="#br0" timeOffset="110718.88">26053 2787 0,'0'0'0,"-36"35"16,36 1-1,0-19 1,71 89 15,-1-53-15,54 17-1,17-34 17,-88-36-32,106 0 15,-53 0 1,123-18 15,-123 18-31,141-35 16,88 35 15,-124 17-15,-52 36-1,-71 0 1,-35-17 0,-53 52-1,0-71 1,0 1-1,36-53 48,17-18-63,141-71 16,105 54-1,-87 70 1,-88 70-1,-54 1 17,54 35-17,-54-106-15,36 35 16,141-35 0,-71 0-1,-105 0-15,-1-18 16</inkml:trace>
  <inkml:trace contextRef="#ctx0" brushRef="#br0" timeOffset="111502.28">26458 3775 0,'0'0'0,"-35"0"31,35-36-15,35 19 15,177 17 0,-141 17-15,-36 19-1,0-1 1,-53-35 47,-17 0-63,-35-18 15,34 18 1,1 0-1,-53 0 1,-18 0 0,35 18-1,54 0 1,17 52 0,70-17-1,36-35 1,-53 35-16,53-36 15,17-17 1,-17 0 0</inkml:trace>
  <inkml:trace contextRef="#ctx0" brushRef="#br0" timeOffset="111887.3">27323 3986 0,'0'-17'31,"-18"17"-15,-35 0 0,-17 0-1,-1 0 1,0 35-1,36 18 1,35-18 0,124 36-1,17-71 1,0-35 0,-53-18-1,-35 17 16,-53-17-15,0 36 0,0-19-16</inkml:trace>
  <inkml:trace contextRef="#ctx0" brushRef="#br0" timeOffset="112120.04">27852 4039 0,'0'18'31,"0"17"-31,0 53 31,0-52-31,0 17 31,0-36-15</inkml:trace>
  <inkml:trace contextRef="#ctx0" brushRef="#br0" timeOffset="112389.18">27887 3933 0,'0'36'32,"0"17"-17,0 17 1,0-52 0,35-18 15,36 0-16,-36-35 1,0-1 0,1 36-1</inkml:trace>
  <inkml:trace contextRef="#ctx0" brushRef="#br0" timeOffset="113036.46">28381 4128 0,'-18'0'63,"18"35"-63,-17 88 47,17-87-47,0-1 15</inkml:trace>
  <inkml:trace contextRef="#ctx0" brushRef="#br0" timeOffset="113321.48">28258 4075 0,'0'0'0,"123"-36"32,-70 36-17,70 0 1,-34 53-1,-54 18 17,-53-1-17,-17-52-15,-71 17 16,36 1 0,34-36 15</inkml:trace>
  <inkml:trace contextRef="#ctx0" brushRef="#br0" timeOffset="113511.34">28698 4410 0,'36'0'47,"17"0"-31,-36 0-16</inkml:trace>
  <inkml:trace contextRef="#ctx0" brushRef="#br0" timeOffset="114621.63">29404 4198 0,'0'0'0,"18"0"47,17 0-31,88 0-1,124 18 17,-194 88-17,-53-71 1,-35 35 0,-18-17-1,-123 18 16,140-71-31,1 17 16,0-17 0,53 0 31,34 0-32,54 0 1,-53 0-1,0 0 1,0 0-16</inkml:trace>
  <inkml:trace contextRef="#ctx0" brushRef="#br0" timeOffset="114975.24">30145 4621 0,'0'0'0,"17"0"47,19-35-47,34 0 15</inkml:trace>
  <inkml:trace contextRef="#ctx0" brushRef="#br0" timeOffset="115439.02">30515 4286 0,'0'0'0,"159"106"16,-141-53 15,17-18-31,-35-17 15,-18 88 1,-140-36 15,122-70-31,-70 36 32,89-36-17,34 0 16,72 0-15,-19 0 0,107 0-1,-107 0 1,18 0 0,-52 0-16</inkml:trace>
  <inkml:trace contextRef="#ctx0" brushRef="#br0" timeOffset="123631.69">18538 1252 0</inkml:trace>
  <inkml:trace contextRef="#ctx0" brushRef="#br0" timeOffset="125751.24">15452 1976 0,'-71'-18'0,"36"18"16,35 35 93,0 0-109,0-17 16</inkml:trace>
  <inkml:trace contextRef="#ctx0" brushRef="#br0" timeOffset="128895.79">23707 1605 0,'-18'0'16,"18"-17"1312,0-19-1328,0 19 16,0-1-16,0-17 15</inkml:trace>
  <inkml:trace contextRef="#ctx0" brushRef="#br0" timeOffset="129815.32">23583 1640 0,'35'0'47</inkml:trace>
  <inkml:trace contextRef="#ctx0" brushRef="#br0" timeOffset="129993.28">23548 1711 0,'0'0'0</inkml:trace>
  <inkml:trace contextRef="#ctx0" brushRef="#br0" timeOffset="130150.3">23495 1711 0</inkml:trace>
  <inkml:trace contextRef="#ctx0" brushRef="#br0" timeOffset="131358.06">25241 1217 0,'-17'0'0,"-19"0"32,19-35-17,-1 35 48,18 17-32</inkml:trace>
  <inkml:trace contextRef="#ctx0" brushRef="#br0" timeOffset="131637.37">25171 1199 0,'0'18'125,"-18"-18"-125,0 18 15,-17-18 17</inkml:trace>
  <inkml:trace contextRef="#ctx0" brushRef="#br0" timeOffset="133577.64">20567 1658 0</inkml:trace>
  <inkml:trace contextRef="#ctx0" brushRef="#br0" timeOffset="134611.24">26758 1640 0,'0'0'0,"-35"0"0,53 0 78,-1 0-62</inkml:trace>
  <inkml:trace contextRef="#ctx0" brushRef="#br0" timeOffset="135341.75">28628 2170 0,'0'0'16,"18"0"46,17-36-46</inkml:trace>
  <inkml:trace contextRef="#ctx0" brushRef="#br0" timeOffset="135498.81">28981 2222 0</inkml:trace>
  <inkml:trace contextRef="#ctx0" brushRef="#br0" timeOffset="150866.06">18591 1323 0,'36'-18'0,"-36"1"79,-18 17 14,0 0-77,1 0 0,17-36-1,-18 36 1,36 0 93,17 0-93,0 18-1,1-18 1,-1 0 0,-18 0-1,-69-18 63,34 18-62,0 0-16,-88 0 31,71-17-15,53 17 46,-1 35-46</inkml:trace>
  <inkml:trace contextRef="#ctx0" brushRef="#br0" timeOffset="154027.13">4815 8414 0,'-17'0'110,"34"0"77,19 0-171,-1 0 0,-17 0 30,-1 0-14,1 0-17,17 0 1,-17 0-16,-1 0 16,19 0-1,-19 0 1,1 0 15,17 0-15,-17 0-1,0 0 1,34 35 0,-16-35 15,-1 0-16,-35 18 17,18-18-32,-1 0 31,1 0-15,17 0-1,-17 17 1,17-17-1,0 0 1,1 0 0,17 0-1,-36 0 1,36 0 0,35 0-1,-52 0 1,-19 0-1,36 0 1,0 0 15,-18 0-15,1 0 0,-1 0-1,0 0 1,18 0-16,-18 0 31,1 0-15,17 0-1,-18 0 1,-17 0 0,17 0 15,0 0-31,0 0 15,1 0 17,-19 0-32,1 0 31,0 0-15,17 0-1,-18 0 1,1 0-1,17 0 1,1 0 0,-1 0-1,0 0 1,1 0 0,-1 0-1,-18 0 1,19 0-1,-19 0 1,1 0 0,17 0 140,-17 0-140,0 0 15,-1 0-16,18 0 1,-17 0 125,35 0-126,-53-17 1</inkml:trace>
  <inkml:trace contextRef="#ctx0" brushRef="#br0" timeOffset="158465.57">6491 8731 0,'0'-17'15,"-35"17"-15,17 0 47,1 0-31,-54 0 15,18 0-15,0 35-1,18-35 17,35 18-32,-18-18 15,18 17 1,0 18-1,0-17 17,53 0-17,-18 17 1,1-17 0,17 17-1,-36-17 1,-17-1 31,-17-17-32,17 35-15,-36-35 16,36 18 0,0 17-1,36 1 1,-36 17-1,17 0 1,-17-18 15,0 0-31,0 0 16,0-17 0,0 17 15,-53 1-16</inkml:trace>
  <inkml:trace contextRef="#ctx0" brushRef="#br0" timeOffset="159471.96">4357 8961 0,'-18'0'62,"36"0"-15,17 0-31,0 0-16,36 0 15,-1 0 17,-17 17-32,-17-17 31,-19 18-15,-52-18 62,17 0-63,-17 0-15,-18 0 16,18 0-16,0 0 16,-54 88 15,72-70-16,17 35 1,0-18-16,53-17 31,0-18-15,0 35 0,-18-35-1,35 0 1,-70-18-16</inkml:trace>
  <inkml:trace contextRef="#ctx0" brushRef="#br0" timeOffset="159899.72">4957 9155 0,'0'-18'31,"-36"18"-15,19 0 0,-19 0-1,-17 35 1,0-17-1,18 35 1,0 0 0,35-36-1,53 1 1,35-18 0,18-35-1,-53-18 1,-18 18 15,-35 17-31,-18 18 31,1 0-31</inkml:trace>
  <inkml:trace contextRef="#ctx0" brushRef="#br0" timeOffset="160150.25">5186 9102 0,'0'17'46,"0"19"-30,0-19-16,0 1 16,0 35-1</inkml:trace>
  <inkml:trace contextRef="#ctx0" brushRef="#br0" timeOffset="160575.99">5203 8996 0,'18'0'47,"-18"17"-47,18 19 16,17-19-1,-35 1-15,35 17 16,-17 1 0,-18 17-1,0-36 1,18-17 15,35-53-15,-36-17-1,18 17 1,1 0 0,-19 35-1</inkml:trace>
  <inkml:trace contextRef="#ctx0" brushRef="#br0" timeOffset="160868.24">5539 9049 0,'0'35'32,"0"0"-17,0 1 1,0-19-1,17-17 1</inkml:trace>
  <inkml:trace contextRef="#ctx0" brushRef="#br0" timeOffset="161243.17">5486 8908 0,'53'0'16,"-18"0"-1,0 0-15,0 35 16,-35 0-16,53 0 31,-53 1-15,0 17-1,-17-18 1,-71 18 0,52-35-1,-17-18 1,36 0-1</inkml:trace>
  <inkml:trace contextRef="#ctx0" brushRef="#br0" timeOffset="161401.23">5644 9225 0,'18'0'63</inkml:trace>
  <inkml:trace contextRef="#ctx0" brushRef="#br0" timeOffset="161987.1">5962 9031 0,'0'-18'47,"35"18"-31,-35-35-16,35 35 0,-35-35 15,0 53 48,0 17-47,0 0-1,0 71 1,-35 0-1,-18 0 1</inkml:trace>
  <inkml:trace contextRef="#ctx0" brushRef="#br0" timeOffset="164137.18">6615 9984 0,'0'0'0,"0"-18"16,0-35-1,0 35 1,-36 1 0,19-19-1,-19 36 1,-17-17 15,-35 17-15,-35 35-1,88 0 1,-18 1 0,17-1-1,1 53 1,-53 36 15,35-36-15,18-53-16,-18 36 15,35-1-15,-17 36 16,0-35 15,-1 34-15,36 54-1,53 0 1,-53-106 0,35 17-1,36 19 1,-36-36 0,-17 17-1,17-35 1,-17 18-1,17 18 17,-35-18-32,18-18 15,-18 18 17,0-18-32,0 53 31,0-70-16,0 17 1,-53-17 0,-18 35-1,1-35 1,-18 17 0,35-35-1,-18 17 16,53-17-15,18 36 15,18-36-15,0 17-16,-1-17 0,72 71 31,87 17-15,-123-70-1,35 35 1,-53 17 0,18 1-1,0 52 17,-53 1-17,-17 70 16,17-124-31,-36 71 16,-105 124 15,123-159-31,-123 300 32,106-318-32,-35 88 31,-54 159-16,89-211 1,35-71 0,-18 70-1,-17 1 1,0 70 0,35-71-1,0 36 16,0-89-15,17 72 0,-17-72-16,18 18 15,17 0 1,106 89 15,-105-142-15,52 53-1,18 0 1,-54-52 0,-16-19-1</inkml:trace>
  <inkml:trace contextRef="#ctx0" brushRef="#br0" timeOffset="164265.76">6068 16228 0,'0'0'0,"-36"-88"16,1-18-16,-18-18 16</inkml:trace>
  <inkml:trace contextRef="#ctx0" brushRef="#br0" timeOffset="166266.57">2787 11183 0,'18'0'62,"35"0"-46,-36 0-1,195 0 17,-159 0-17,17 18 1,-52-1-1,0-17 17,-54 0 30,1 0-46,17 0-16,1 0 15,-107 0 1,54 36 0,34-36-1,-34 88 17,70-71-32,35 19 31,18 17-31,88-36 15,-35-17 1,17 0 15</inkml:trace>
  <inkml:trace contextRef="#ctx0" brushRef="#br0" timeOffset="166601.12">3563 11324 0,'0'0'0,"-35"0"31,-18 0-15,35 0-16,1 0 15,-19 35 1,36-17-16,0 35 16,18 18 15,17-71-15,53 0-1,-17-18 1,-36-17-16,-17-54 15</inkml:trace>
  <inkml:trace contextRef="#ctx0" brushRef="#br0" timeOffset="166869.13">3792 11289 0,'0'18'31,"0"34"-15,0-34-1,0 0 1,0 17-1,0 0 17</inkml:trace>
  <inkml:trace contextRef="#ctx0" brushRef="#br0" timeOffset="167159.66">3810 11148 0,'0'35'31,"18"53"-15,17-35 0,53 53-1,-88-88 1,53-18-1,-35 0 1,17-53 0,0-18-1,-35-17 1</inkml:trace>
  <inkml:trace contextRef="#ctx0" brushRef="#br0" timeOffset="167576.12">4286 11271 0,'0'53'32,"0"-35"-17,0 35 17,18 0-1</inkml:trace>
  <inkml:trace contextRef="#ctx0" brushRef="#br0" timeOffset="167937.22">4198 11218 0,'35'0'16,"-17"0"0,17 0-16,-17 0 15,70 53 17,-35-17-17,-35 16 1,-18-34-1,0 0 1,-36-18 0,19 35-16,-36-35 15,-18 35 1,-87-17 15</inkml:trace>
  <inkml:trace contextRef="#ctx0" brushRef="#br0" timeOffset="168624.9">4551 11501 0,'17'0'62,"1"-18"-62</inkml:trace>
  <inkml:trace contextRef="#ctx0" brushRef="#br0" timeOffset="169276.47">4780 11201 0,'35'0'0,"18"0"31,-17 0-15,-1 0 0,53 35 15,-70-35-31,-1 35 0,54-17 31,-71 17-31,18-17 16,-1-1-1,-17 19 17,0-19-17,-35 1 1,17-18-16,-88 35 31,89-35-15,-36 18-1,18-18 1,52 0 31,19 0-31,-1 0-16,53 0 31,-70 0-31,17 0 31,71 0-15,-89 0-1,1 0 1</inkml:trace>
  <inkml:trace contextRef="#ctx0" brushRef="#br0" timeOffset="207504.03">7285 10901 0,'-18'0'16,"18"-35"31,-35 35-1,53 0 111,17 0-142,-18 0-15,1 0 16,0 0-16,105 0 31,-87 0-31,16 17 31,-16-17-15,-54 0 47,-17 0-48,0 0 1,17 0-16,-35 0 31,35 0-31,1 0 0,-54 0 31,53 0-31,1 0 16,-18 0 0,52 0 62,1 0-63,17 0 1,53 0 15,-52 0-31,34 0 16,1 18-1,-18-18 17,-18 0-32,35 0 31,-34 0-31,-36 17 62,-18-17-30,-17 0-17,-36 0 1,54 0 0,-19 0-1,1 0-15,0 0 16,17 0-1,36 0 79,17 0-94,-17 0 16,52 0-1,71 0 1,-105 0 0,52 0-1,-53 0 1,-17 0 0,-36 0 93,-17 0-109,17-17 16,-88-18-1,71 35 1,-53 0-1,53 0 1,52 0 47,19 0-63,34 17 31,-35-17-31,1 0 0,70 0 15,-1 0 1,19 0 0,-1 0 15,-70 0-15,-35 0-1,-71 0 32,18 0-31,-36 0-1,-35 0 1,36-17 0,52 17-16,0 0 15,-17 0 16,53 0 1,17 0-17,0 0-15,89 0 32,17 17-17,71-17 1,-89 18-1,-105-18 1,17 0 0,-70 0 31,17 0-32,0 0 1,-17 0-16,-106-18 15,53 18 1,-36 0 15,107 0-15,34 0 31,36 0-47,106 0 15,106 0 1,-195 0 0,36 0-1,-53 0 1,-71 0 62,1 0-62,-19 0 15,54 0 31,17 0-62,18 0 16,-18 0-16</inkml:trace>
  <inkml:trace contextRef="#ctx0" brushRef="#br0" timeOffset="209783.93">10072 10001 0,'0'-17'110,"-18"17"-79,18-18-15,-17 18-1,-19-18 17,19 18-17,-1 0 16,18-35-31,0 53 141,0-1-125,0 19-16,0-1 31,0 18-31,0-18 16,0 36-1,0-18 16,0-18-15,0 0 0,0 0-1,0 1 1,0-1 0,-35 18-1,35-18 1,-18-17-16,18 17 15,0-17 1,0-1 15,0 1 32,18 17 31,17-35-79,0 18-15,-17-18 16,17 0-1,-35 35 1,18-35 0,-18 35-1,-35-35-15</inkml:trace>
  <inkml:trace contextRef="#ctx0" brushRef="#br0" timeOffset="212128.8">9119 13741 0,'0'-36'47,"-17"36"-16,17-17 157,35 17-188,0 0 15,1 0 1,-36-18-16,35 18 16,-18 0-1,-17 18 110,0-1-109,0 19-16,0-19 15,0 89 1,0-53 0,0 0-1,-35 0 1,35-18 0,0 18 15,-17-53-16,17 35-15,0 1 32,0-1-17,0-17 1,0-1 0,0 19-1,0-1 1,0 0-1,0-17 1,0 17 0,0 0-1,0-17 1,0 0 0,35-18-1,-35 17 16,0 18 16,0-17-15,-18-18 61,-17-18-77,0 18 0,-1 0-1,19 0 1,52-35 31</inkml:trace>
  <inkml:trace contextRef="#ctx0" brushRef="#br0" timeOffset="-214733.07">17110 11201 0,'-18'0'16,"0"0"15,36-36 78,17 36-109,1 0 16,-1 0-16,35 18 16,19 35 15,-36-53-16,-53 18 1,-36-1 31,19-17-47,-1 0 16,-35 36-1,-35 16 16,53 1-31,-1 0 32,1-17-17,35 16 1,0-34-16,18 53 31,-1-54-15,36 19-1,-53-19 1,18 1 0,0 17-1,-18-17 17,0 17-1,0-17-31,-71 35 31,53-53-31,-123 88 31</inkml:trace>
  <inkml:trace contextRef="#ctx0" brushRef="#br0" timeOffset="-214057.98">18009 11342 0,'0'0'0,"36"-18"31,-1 18-31,-17 0 0,-1 0 16,18 0-16,1 0 31,-19 0 0,-34 0-15,-89 0 15,71 0-31,-1 0 0,-87 53 32,88-18-17,-18 1 1,53-19-1,0 54 1,53-54 0,105 72 15,-87-89-31,123 0 16,-159 0-1</inkml:trace>
  <inkml:trace contextRef="#ctx0" brushRef="#br0" timeOffset="-213666.65">18803 11483 0,'0'0'15,"0"-18"17,-35 18-32,-53 0 31,52 0-31,-34 18 16,17 52 15,35-70-31,18 53 31,18-17-31,88-36 16,17 0-1,54-124 17,-177 107-17,17-36 1</inkml:trace>
  <inkml:trace contextRef="#ctx0" brushRef="#br0" timeOffset="-213396.66">19032 11483 0,'0'0'16,"0"35"-1,-17 36 17,-1 35-17,18-89 1</inkml:trace>
  <inkml:trace contextRef="#ctx0" brushRef="#br0" timeOffset="-213097.93">19032 11430 0,'36'0'15,"-19"18"1,19 87 15,-19-52-31,18 53 32,-17-88-17,17-71 32,1-35-47,-36 17 16,70-158 15</inkml:trace>
  <inkml:trace contextRef="#ctx0" brushRef="#br0" timeOffset="-212790.06">19403 11748 0,'0'-18'62,"17"0"-46</inkml:trace>
  <inkml:trace contextRef="#ctx0" brushRef="#br0" timeOffset="-212355.61">19491 11430 0,'0'53'0,"0"0"16,0 17 0,0 19-16,0-54 15,0-17-15,0 17 16,0 0-1,-35-17 1</inkml:trace>
  <inkml:trace contextRef="#ctx0" brushRef="#br0" timeOffset="-212034.32">19491 11271 0,'71'0'16,"-19"0"0,54 18-1,35 70 1,-88-53-1,-17 54 1,-36-72 0,-18 89 15,-35-88-31,-35 35 16,53-53-16,-54 35 15,1-17 16</inkml:trace>
  <inkml:trace contextRef="#ctx0" brushRef="#br0" timeOffset="-211830.65">20055 11818 0,'18'0'32,"0"0"-17,-1 0-15,19 0 0</inkml:trace>
  <inkml:trace contextRef="#ctx0" brushRef="#br0" timeOffset="-210628.68">20814 11448 0,'0'0'15,"18"0"1,-1 0-16,1 0 16,70 35-1,-53 53 32,-35-35-47,-106 35 31,54-70-15,16-18 0,36 35 15,36-35-16,16 0-15,-16 0 16</inkml:trace>
  <inkml:trace contextRef="#ctx0" brushRef="#br0" timeOffset="-209162.95">17251 12453 0,'0'-18'15,"17"18"16,1 0-15,35-35 0,35 35 15,-70 18 0,-18-1-31,0 1 31,0 17-31,-35 18 32,17-53-17,-17 53 1,35-18 0,17 1-1,19-1 1,-1-35-1,0 18-15,-17-18 16,-18 35 31,0-17-31,-36-1-16,36 54 31,0-54-31,53 36 31,-17-17-15,-36-1 15,-18-35-31,-17 18 16,-1-18-1,-34 0 1</inkml:trace>
  <inkml:trace contextRef="#ctx0" brushRef="#br0" timeOffset="-208627.7">18538 12577 0,'18'0'31,"-36"0"47,1 0-78,-36 0 16,-123 88 31,123-53-32,17 18 1,36-18 0,18 0-1,123-17 1,-53-18-1,177 0 17</inkml:trace>
  <inkml:trace contextRef="#ctx0" brushRef="#br0" timeOffset="-208268.03">19173 12612 0,'0'0'0,"0"-18"15,0 1 1,-35 17 0,-53 0-1,0 17 1,-53 89-1,105-53 1,36-18 15,124 0-15,-1-52 0,54-124 15,-142 123-31,-17-17 15,-18-18 1</inkml:trace>
  <inkml:trace contextRef="#ctx0" brushRef="#br0" timeOffset="-207984.96">19562 12594 0,'0'53'16,"0"-18"-1,0 1 1,0-1-1,0 18 1,-36-36 0</inkml:trace>
  <inkml:trace contextRef="#ctx0" brushRef="#br0" timeOffset="-207691.23">19597 12382 0,'88'71'32,"-35"0"-32,17 34 31,-34-69-16,-1-19 1,-17-17-16,17-17 31,18-71-15,-36 52-16,-17-34 16</inkml:trace>
  <inkml:trace contextRef="#ctx0" brushRef="#br0" timeOffset="-207452.05">20073 12682 0</inkml:trace>
  <inkml:trace contextRef="#ctx0" brushRef="#br0" timeOffset="-207090.05">20214 12453 0,'0'0'0,"0"35"32,0 1-32,0 17 15,0 52 1,0-69-1,0 34 17,0-52-32</inkml:trace>
  <inkml:trace contextRef="#ctx0" brushRef="#br0" timeOffset="-206818">20073 12330 0,'0'0'0,"35"-36"16,1 36 0,17 0-16,88 18 15,0 35 1,0 70 15,-141-70-31,-35 35 16,-89 1-1,-52-1 17,123-88-32</inkml:trace>
  <inkml:trace contextRef="#ctx0" brushRef="#br0" timeOffset="-206660.83">20673 12823 0,'35'-17'32,"18"-18"-17,-18 17 1</inkml:trace>
  <inkml:trace contextRef="#ctx0" brushRef="#br0" timeOffset="-206065.05">21184 12418 0,'0'0'0,"18"0"15,35 0 1,-18 0-1,18 17 1,-35 19 0,17-19-16,36 54 31,-19 17-15,-52-70-1,18-1 1,-18 19-1,-18 17-15,-34-18 16,-1-18 0,-53 19-1,35-36 1,18-18 15,53 0-31,-17 18 16,52-35-1,0 35 1,89-35 15,-71 35-15,35 35 0,-71-17-16</inkml:trace>
  <inkml:trace contextRef="#ctx0" brushRef="#br0" timeOffset="-205892.53">21766 12859 0,'-17'0'32,"17"-36"-1,17 36-16,-17-17-15</inkml:trace>
  <inkml:trace contextRef="#ctx0" brushRef="#br0" timeOffset="-204597.16">21184 11748 0,'0'0'0,"18"0"78,35 0-63</inkml:trace>
  <inkml:trace contextRef="#ctx0" brushRef="#br0" timeOffset="-193815.03">9790 12047 0,'0'-17'31</inkml:trace>
  <inkml:trace contextRef="#ctx0" brushRef="#br0" timeOffset="-193200.03">9525 12047 0</inkml:trace>
  <inkml:trace contextRef="#ctx0" brushRef="#br0" timeOffset="-193003.03">9560 12030 0,'36'0'31</inkml:trace>
  <inkml:trace contextRef="#ctx0" brushRef="#br0" timeOffset="-192828.47">9684 12047 0,'-18'0'16,"36"0"15</inkml:trace>
  <inkml:trace contextRef="#ctx0" brushRef="#br0" timeOffset="-192687.96">9754 12065 0,'18'0'47</inkml:trace>
  <inkml:trace contextRef="#ctx0" brushRef="#br0" timeOffset="-192509.95">9842 12065 0,'18'0'62</inkml:trace>
  <inkml:trace contextRef="#ctx0" brushRef="#br0" timeOffset="-192336.65">9984 12065 0,'35'0'47</inkml:trace>
  <inkml:trace contextRef="#ctx0" brushRef="#br0" timeOffset="-192168.54">10125 12065 0,'17'0'47,"19"0"-32</inkml:trace>
  <inkml:trace contextRef="#ctx0" brushRef="#br0" timeOffset="-191994.85">10266 12083 0,'0'-18'31,"17"18"-31,36 0 15,-35 0 1</inkml:trace>
  <inkml:trace contextRef="#ctx0" brushRef="#br0" timeOffset="-191857.76">10478 12047 0,'0'-17'15,"35"17"17</inkml:trace>
  <inkml:trace contextRef="#ctx0" brushRef="#br0" timeOffset="-191719.76">10548 12030 0,'35'0'16,"-17"0"15</inkml:trace>
  <inkml:trace contextRef="#ctx0" brushRef="#br0" timeOffset="-188314.73">11430 12083 0,'0'-18'0,"0"0"31,18 18 32,-1 0-47</inkml:trace>
  <inkml:trace contextRef="#ctx0" brushRef="#br0" timeOffset="-188145.11">11536 12100 0,'35'0'78</inkml:trace>
  <inkml:trace contextRef="#ctx0" brushRef="#br0" timeOffset="-187980.02">11659 12100 0,'36'0'63,"-1"0"-48</inkml:trace>
  <inkml:trace contextRef="#ctx0" brushRef="#br0" timeOffset="-187815.02">11783 12100 0,'35'0'79,"-17"0"-64</inkml:trace>
  <inkml:trace contextRef="#ctx0" brushRef="#br0" timeOffset="-187671.96">11906 12100 0,'18'0'32,"0"0"-17,17 0 1</inkml:trace>
  <inkml:trace contextRef="#ctx0" brushRef="#br0" timeOffset="-187507.34">12065 12100 0,'18'0'62</inkml:trace>
  <inkml:trace contextRef="#ctx0" brushRef="#br0" timeOffset="-187346.8">12136 12100 0,'17'0'63,"18"0"-63,-17 0 15</inkml:trace>
  <inkml:trace contextRef="#ctx0" brushRef="#br0" timeOffset="-187197.31">12294 12153 0,'36'0'63</inkml:trace>
  <inkml:trace contextRef="#ctx0" brushRef="#br0" timeOffset="-187013.99">12382 12153 0,'0'-17'31,"53"17"16,-17 0-47</inkml:trace>
  <inkml:trace contextRef="#ctx0" brushRef="#br0" timeOffset="-186891.93">12541 12136 0,'18'0'62</inkml:trace>
  <inkml:trace contextRef="#ctx0" brushRef="#br0" timeOffset="-186348.9">12682 12136 0,'0'-18'94,"0"0"-32,0 1-31,0-19 32,18 36-16,17 0-47,1-17 15,34 17 17,-35 0-17,1 0-15</inkml:trace>
  <inkml:trace contextRef="#ctx0" brushRef="#br0" timeOffset="-181827.15">12241 12171 0</inkml:trace>
  <inkml:trace contextRef="#ctx0" brushRef="#br0" timeOffset="-181605.06">12294 12171 0,'36'0'16,"16"0"15,-34 0-31</inkml:trace>
  <inkml:trace contextRef="#ctx0" brushRef="#br0" timeOffset="-180459.38">13864 12083 0,'18'-18'31,"-1"18"-15</inkml:trace>
  <inkml:trace contextRef="#ctx0" brushRef="#br0" timeOffset="-180266.46">13988 12065 0,'35'0'31,"0"0"-15</inkml:trace>
  <inkml:trace contextRef="#ctx0" brushRef="#br0" timeOffset="-180096.01">14323 12100 0,'0'0'16,"17"0"-1,19 0 17,-1 0-32,18 0 31</inkml:trace>
  <inkml:trace contextRef="#ctx0" brushRef="#br0" timeOffset="-179940.48">14640 12136 0,'0'-18'31,"53"18"-15,-18 0-16,-17 0 31</inkml:trace>
  <inkml:trace contextRef="#ctx0" brushRef="#br0" timeOffset="-179791.67">14887 12136 0,'18'0'32,"52"-18"-17,-52 18-15</inkml:trace>
  <inkml:trace contextRef="#ctx0" brushRef="#br0" timeOffset="-179631.88">15258 12100 0,'0'0'16,"53"0"-1,-36 0 1</inkml:trace>
  <inkml:trace contextRef="#ctx0" brushRef="#br0" timeOffset="-179465.88">15540 12100 0,'18'0'16,"34"0"0,-34 0-16,17 0 31</inkml:trace>
  <inkml:trace contextRef="#ctx0" brushRef="#br0" timeOffset="-171847.72">21396 11553 0,'0'-17'16,"0"-18"124,35 17-93,-17 18-47,17 0 16,-35-18-1,35 18 1,1 0 0,34 0 15,-34 0-31,-1 18 31,-18 17-31,1-35 31,-18 18-15,0-1 31,0 1-32,0 17 1,0-17 15,0 0-15,-35 17 15,0-35-15,-1 18-1,1-18 1,17 0 0,-17 0-1,53 0 110,17 0-109,-17 0 0,35 35-1,-18-17 1,18-18-1,-18 35 1,-17-35 0,17 0-1</inkml:trace>
  <inkml:trace contextRef="#ctx0" brushRef="#br0" timeOffset="-170859.02">22031 12629 0,'0'-35'141,"18"35"-126,-18-35 1,53-18 15,17-18 1,-70 89 30,0 35-46,0 0-16,0 0 15,-35 53 17,35-71-32,0 0 15,0-17 1,0 17-1,0 0 17</inkml:trace>
  <inkml:trace contextRef="#ctx0" brushRef="#br0" timeOffset="-166154.95">14111 12083 0,'18'0'63,"-1"0"-48</inkml:trace>
  <inkml:trace contextRef="#ctx0" brushRef="#br0" timeOffset="-166004.39">14199 12100 0,'18'0'31</inkml:trace>
  <inkml:trace contextRef="#ctx0" brushRef="#br0" timeOffset="-165808.78">14305 12100 0,'18'0'31,"17"0"-15,-17 0-1</inkml:trace>
  <inkml:trace contextRef="#ctx0" brushRef="#br0" timeOffset="-165652.29">14464 12118 0,'18'0'46</inkml:trace>
  <inkml:trace contextRef="#ctx0" brushRef="#br0" timeOffset="-162806.78">9454 13370 0,'0'-17'62,"53"17"-31,-35 0-31,0 0 16</inkml:trace>
  <inkml:trace contextRef="#ctx0" brushRef="#br0" timeOffset="-162657.15">9737 13388 0,'17'-18'47,"19"18"-47</inkml:trace>
  <inkml:trace contextRef="#ctx0" brushRef="#br0" timeOffset="-162496.15">10019 13388 0,'35'0'31,"0"0"-31,1-18 16</inkml:trace>
  <inkml:trace contextRef="#ctx0" brushRef="#br0" timeOffset="-162363.04">10460 13441 0,'70'0'31,"-70"-35"-31</inkml:trace>
  <inkml:trace contextRef="#ctx0" brushRef="#br0" timeOffset="-161365.55">11553 13441 0</inkml:trace>
  <inkml:trace contextRef="#ctx0" brushRef="#br0" timeOffset="-161229.02">11589 13441 0,'35'0'15,"-17"0"1,52 0 0,-52 0-1</inkml:trace>
  <inkml:trace contextRef="#ctx0" brushRef="#br0" timeOffset="-161055.02">11889 13494 0,'35'0'47,"-17"0"-31,-1-18-16,18 18 15</inkml:trace>
  <inkml:trace contextRef="#ctx0" brushRef="#br0" timeOffset="-160921.98">12136 13476 0,'17'0'31,"36"0"-15,-18 0-1,-17 0-15</inkml:trace>
  <inkml:trace contextRef="#ctx0" brushRef="#br0" timeOffset="-160762.96">12524 13511 0,'35'0'31,"-17"0"-16</inkml:trace>
  <inkml:trace contextRef="#ctx0" brushRef="#br0" timeOffset="-160626.45">12859 13529 0,'53'0'31,"-36"0"-31</inkml:trace>
  <inkml:trace contextRef="#ctx0" brushRef="#br0" timeOffset="-159521.22">14111 13229 0,'0'0'0,"0"-17"0,0-19 62,35 36-62,-17 0 16</inkml:trace>
  <inkml:trace contextRef="#ctx0" brushRef="#br0" timeOffset="-159362.68">14340 13212 0,'18'0'31,"17"0"-16,-17 0 1</inkml:trace>
  <inkml:trace contextRef="#ctx0" brushRef="#br0" timeOffset="-159201.09">14658 13247 0,'0'0'0,"35"0"31,0-18-15,36 18-1,-18-17 1,17 17 0</inkml:trace>
  <inkml:trace contextRef="#ctx0" brushRef="#br0" timeOffset="-159053.54">15275 13212 0,'36'0'0,"-19"0"32</inkml:trace>
  <inkml:trace contextRef="#ctx0" brushRef="#br0" timeOffset="-158853.41">15505 13282 0,'35'0'15,"-17"0"1,17 0 15,-18 0-31,36 0 16,-17 0-16,-19 0 15</inkml:trace>
  <inkml:trace contextRef="#ctx0" brushRef="#br0" timeOffset="-152596.86">14270 12665 0,'-18'35'78,"1"0"-62,-1-35-1,-17 0 17,35-17-1,0-36 0,0 35-31,17 0 16,1 18-1,17 0 17,1 0-17,-36 18 1,17 70 15,-17-52-31,0-1 0,-53 35 31,18-70-15,17 0 0,-52 0-1,34 0 1,36-88 0,0 53-1,0-18 1,53 35-1,-35 18 1,0 0 0,35 0-1,-18 106 17,-17-35-32,-18-1 15,-18-34 1,-35-36 15,-53 17-15,36-17-1,34-70 1,1 17 0,35 17-1,18-34 1,35 35-1,-1 35 1,1 17 0,18 142 15,-71-124-15,0 71-1,-35-53-15,-1-18 0,19-17 16,-71 17 15,52-35-15,1-17-1,0-54 1,35-70 0,0 123-1,17-17-15,19 17 16,17-17-1,-1 35 1,19 35 15,-71-17-31,18 53 16,-18-1 0,-71 1-1,36-36 1,-18-35 15,35-35-15,18-53-16,0-54 31,71 72-15,-36 70 15,0 0-31,1 17 15,-36 36 1,0 18 0,0-36-16,-18 1 15,-70-1 1,53-35 0,-1 0-1,36-53 1,0-53 15,18-17-31,70 70 31,-53 53-15,-17 53 0,-18-1-1,0 54 1,-35-88-1,-18 0 1,35-18 0,-17-18-1,17-53 1,18-17 0,0 35-1,88 18 1,-35 35-1,0 88 17,-17 53-17,-1-52-15,-35 52 16,0-53 0,0-71-1,-71-17 1,18-70-1,36 35 1,-19-142 0,36 89-1,36 53 1,-1 35 0,0 53-1,1 53 16,-36-71-15,0 18 0,-18-18-1,-17-35-15</inkml:trace>
  <inkml:trace contextRef="#ctx0" brushRef="#br0" timeOffset="-150547.92">13935 12347 0,'35'0'78,"-17"0"-47,-1 0 0,-17 35-15,0-17 15,0 17-15,-35-35-16,35 53 15,-35-53 1,17 18 0,-17-18 15,52 0 63,1 0-79,0 0 1,-1 0-1,-17 18-15,36-18 16,-36 17 0,17 19-1,-17-19 1,0 1 15,0 17 0,0-17-15,0-1 15,-35-17-15,35 36 0,-35-36-16,17 0 15,0 0 1,-34-18 15,34 18-15,-17 0-1,17-18 1,0 18 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9:56:23.51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5997 7020 0,'35'0'188,"1"0"-173,17 0 1,-18 0-1,0 0 1,-17 0 0,70 0 15,-35 0-15,-18 0-16,1 0 31,52 0-16,-35 0 17,-18 0-32,53 36 31,-53-36-31,18 0 31,-17 0-15,-19 0-16,54 0 15,-54 0 1,54 0 0,-36 0-1,18 17 17,-35-17-32,35 0 15,-36 0 1,72 35 15,-54-35-31,18 0 31,-36 0-31,72 0 32,-72 0-17,36 0 1,0-17-1,35 17 1,-70-18 0,52 18-1,-52 0 1,53 0 15,-36-35-31,18 35 31,0 0-31,35 0 32,-70 0-32,87 0 31,-69-18-15,52 18-1,-70 0 1,17-35-1,0 35 1,-17 0 0,-18 18-1,17-18-15</inkml:trace>
  <inkml:trace contextRef="#ctx0" brushRef="#br0" timeOffset="4174.22">9102 7003 0,'17'0'203,"1"0"-187,0 0 0,17 0-1,18 0 1,-18 0-1,0 0 1,-17 0 15,0 0-15,17 0-16,-17 0 16,-1 0-1,1 0 1,17 0-1,-17 0 1,-1 0 0,72 0 15,-19-18 0,-52 18-31,-1 0 31,19 0-31,-19 0 32,1 0-17,35 0 1,-36 0 0,1 0-1,17 0 16,-17 0-15,0 0 0,17 0 15,0 0-15,-17 0-1,17 0 1,-17 0-1,17 0 1,-17 0 0,-1 0-1,1 0 1,17 0 0,-17 0-1,17 18 1,0-18-1,1 0 1,-19 17 0,19-17-1,-1 0 1,18 0 15,-53 18-31,35-18 31,0 0-31,1 0 32,-1 0-17,36 0 1,-36 0 0,35 0-1,-52 35 1,53-35-1,-36 18 1,-18-18-16,36 0 31,0 0-15,0 17 0,18-17 15,-36 0-31,89 0 31,-89 0-15,141 71-1,-141-71 1,1 18 0,-1-18-1</inkml:trace>
  <inkml:trace contextRef="#ctx0" brushRef="#br0" timeOffset="12438.55">22842 8731 0,'0'-17'31,"36"17"235,-1 0-251,-17 0-15,17 0 16,0 0-16,0 0 16,1 0-16,17 0 15,52 35 1,54-17 31,-124-1-32,-17-17 1,-53 0 31,0 0-32,-1 0-15,-34-35 32,17 35-32,-124-18 15,89 18 1,18 0 0,52-35-1,-17 35 1,52 0 15,1 0-15,35 0-1,70 0 1,89 0 0,-36 0-1,-17 0 1,-71 0-1,-17 0 1,-53 0 15,-36 0 1,-35-18-32,18 18 31,17 0-31,-17 0 0,-18-17 15</inkml:trace>
  <inkml:trace contextRef="#ctx0" brushRef="#br0" timeOffset="17232.93">4110 10336 0,'0'0'0,"35"0"140,0-35-124,18 35 0,0-18-1,53 18 1,-71 0 0,159-35 15,-141 35-31,53 0 15,-18 0 1,159 18 15,-123-18-31,211-18 32,-229 18-17,52-35 1,-122 35-1,17 0 1,-53 35 0</inkml:trace>
  <inkml:trace contextRef="#ctx0" brushRef="#br0" timeOffset="19973.09">9772 10460 0,'18'-35'15,"17"35"1,18 0 0,141-18 15,-124 18-16,107-35 17,-36 35-17,-88 0 1,53 17 0,88-17-1,-36 0 1,160 0-1,-195 0 1,230 0 0,-124 0-1,195 0 17,-301 0-32,142 36 15,88-36 1,35 35 15,-265-35-31,230 0 31,-230 0-15,371 0 0,-353 0-1,124 0 1,-18 0-1,123 0 1,-140 0 0,175 0-1,-264 0 1,230 0 15,-124 0-31,17-18 16,1 18-1,0-35 17,87 0-17,36-1 1,-229 36 0,300-105-1,-318 105 1,0-36-16,194 36 15,0-35 1,142 35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11T17:15:04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20779 16122 0,'0'18'16,"17"-18"15,-17 35-15,36-35-1,-36 17-15,17-17 32,1 0-32,-1 18 15,19-18 1,17 35 15,-18-35-15,0 0-1,0-17 1,-35-1 15,0 0-15,0-17 0,0 18-1,0 52 110,0-18-125,0 1 16,18 17-1,-18-17 1,0-53 78,0 17-94,0 0 15,0-17-15,0 18 16,0-19 0,0 19-1,0 34 17,35 1-17,-17 17 1,35 18-16,-18-18 31,0 18-15,-35-35-1,-35 17 17,18-35-32,-1 0 15,-53 18 1</inkml:trace>
  <inkml:trace contextRef="#ctx0" brushRef="#br0" timeOffset="350.64">21555 16122 0,'0'18'63,"0"17"-63,0-18 15,0 1-15,0 35 16,0-18 15,0-17-15,35-18-1</inkml:trace>
  <inkml:trace contextRef="#ctx0" brushRef="#br0" timeOffset="952.1">21537 15981 0,'-35'-35'32,"35"17"-17,17 18 1,19-18-16,34 18 31,-52 0-31,17 0 31,0 18-15,1 70 0,-36-35-1,-18-18 1,-17-17 0,0-18-1,-1 0 16,54 35 16,0-17-31,-18-1 0,35 19-16,-18 34 31,-17-17-16,0-17 1,-17-19 0,-36 18-1,18-35 1,-1 0 0,36-17-1,0-1-15</inkml:trace>
  <inkml:trace contextRef="#ctx0" brushRef="#br0" timeOffset="1376.67">21872 16510 0,'0'-18'0,"0"-17"15,18-18 1,17-17 0,-17-72-1,-18 125 1,0-1-1,35 18 17,-35 53-17,0-18 1,0 1-16,0 70 16,0-71 15,0 0-16</inkml:trace>
  <inkml:trace contextRef="#ctx0" brushRef="#br0" timeOffset="1558.24">21855 16298 0,'35'0'32,"-17"0"-17,-1 36-15,54-36 16,-18 0 0</inkml:trace>
  <inkml:trace contextRef="#ctx0" brushRef="#br0" timeOffset="2025.13">22296 16122 0,'35'0'16,"0"0"0,-17 0 15,-36 18 31,-17-18-62,17 0 16,1 0 0,-36 35-1,-18 53 1,71-53 0,0 1-1,18-1 1,-1 0-1,1-35-15,70 18 32,-70-18-32,17 0 15</inkml:trace>
  <inkml:trace contextRef="#ctx0" brushRef="#br0" timeOffset="2274.03">22613 16175 0,'0'0'0,"-18"0"31,18 53-31,-35-18 0,35 0 16,0 36-1,0-1 17,0-34-32,53-19 15</inkml:trace>
  <inkml:trace contextRef="#ctx0" brushRef="#br0" timeOffset="2652.45">23019 16210 0,'0'0'0,"-36"0"31,19 0-15,-18 0-1,-1 0 1,1 0-1,-36 35 1,54 1 15,17-19-15,0 1 0,17-18-1,19 35 1,17-17-1,0-18 1,-18 18 0,35 17 15,-52-18-31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8:46:51.46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12859 6597 0,'35'0'250,"-17"0"-235,17 0 1,0 0 0,1 0-1,-19 0 17</inkml:trace>
  <inkml:trace contextRef="#ctx0" brushRef="#br0" timeOffset="1459.2">12771 6491 0,'0'0'0,"0"18"125,0-1-109,0 1 0,0 35 15,0-35 31,0-54 220,-18 36-267,18-35 1,0 17 0,0 54 93,-18-1-93,18 18-1,0-18 1,0 0-1,0-52 64,0-1-64,0 1-15,0-36 31,0 17-15,0 19 0,0 52 77,0-17-93,0-1 16,0 1 0,0-36 31,0 1-32</inkml:trace>
  <inkml:trace contextRef="#ctx0" brushRef="#br0" timeOffset="3184.25">12735 6491 0,'0'18'93,"-35"-18"-77,17 35 0,-17-35-1,0 18 1,35-1 0,-35-17-1,35 36 1,17-36 78,18 0-79,1 0 1,-19 0-1,1 0 1,-36 0 78,-35 17-79,36-17-15,-36 36 32,35-36-32,-17 17 15,53-17 48,17 35-48,-17-35-15,17 0 16,-18 0 0,36 18-1,0 0 1,-35-18 0,-36 0 46,-35 0-46,36-36-1,-19 1-15,19 18 16,-18-1 0,-1 18-16,54 0 93,17 0-77,-17 18 0,17-18-16,-17 0 15,52 35 1,-105-35 46,17 0-46,1 0-16,-36 0 16,0-18-1,18 18 1,35-17 15,0-1 0,17 0-15,36 18 0,0-35-1,-35 17 1,35 18-1,-36 0 1,-52 0 31,17 0-31,-17 71-1,17-36-15,-17-35 16,70-53 46,-17 36-62,17-1 16,-52 36 109</inkml:trace>
  <inkml:trace contextRef="#ctx0" brushRef="#br0" timeOffset="49960.83">18874 10231 0,'-18'0'15,"71"0"110,-35 0-125,70 0 32,-71 0-17,19 0 17,-54 0-17</inkml:trace>
  <inkml:trace contextRef="#ctx0" brushRef="#br0" timeOffset="50324.45">18803 10054 0,'0'18'63,"0"17"-63,0 0 15,0 1 1,0 34-16,0-35 31</inkml:trace>
  <inkml:trace contextRef="#ctx0" brushRef="#br0" timeOffset="50758.18">18768 10037 0,'-36'0'31,"36"17"-31,-35 18 15,0-17 17,35 0-17,-18-18 1,18 35 0,0 0-1,18-35-15,17 18 16,18 17-1,-35-35 1,17 0 0,0 0-1,-35-17 1,0-36 0,0 35-1,0-17-15,0 17 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11T17:15:39.2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4516 5821 0,'-18'0'16,"18"-18"124,18 18-140,-18-17 16,17-1-1,1-53 1,17 18 0,0-35-1,1 71 1,-36-19-16,17 19 16,71-19-1,-70 36 1,35-17-1,53 17 1,-53 0 15,-36 0-31,19 35 32,-54-35 14,0-18-30,-17-17 0,18-18-1,17 36 1,-36-19 15,36 72 32,0-1-63,0 0 15,0-17-15,-17 35 16,17-18 15,0-70 47,0-18-78,0 0 16,0 0-16,0 0 16,0-18-1,0 54 1,0-18-1,0-18 1,35 53 62,-35 17-62,35-17-16,-17 18 15,17 17 1,18-17 0,18 35-1,-36-53 1,-35 17 0,0 19 15,-35-1-16,-18-17-15,-18 17 32,71-17-32,-35-18 31,52-36 0</inkml:trace>
  <inkml:trace contextRef="#ctx0" brushRef="#br0" timeOffset="390.28">5592 4957 0,'0'35'62,"-36"18"-46,36 17 0,-17 18-1,17-52 1,0-19 0</inkml:trace>
  <inkml:trace contextRef="#ctx0" brushRef="#br0" timeOffset="872.12">5486 4921 0,'0'0'0,"0"-35"31,17-18-15,1 53 0,35-18-1,17 18 1,-17 0 0,-17 0-1,-36 53 1,0-35-1,0 17-15,-18 36 16,-53-18 15,54-36-15,-18-17-16,-18 0 16,53 18 30,17 35-30,1-18 0,-18 0-1,35 18 1,18-17 0,-35-19-1</inkml:trace>
  <inkml:trace contextRef="#ctx0" brushRef="#br0" timeOffset="1115.68">5962 5062 0,'-18'0'15,"1"71"1,17-36-16,-36 0 16,36 36 15,36-71-15,-36-18-16</inkml:trace>
  <inkml:trace contextRef="#ctx0" brushRef="#br0" timeOffset="1326.9">5944 4957 0,'36'0'31,"16"0"-16,-34 0 1,35 17 0,-35 54-1</inkml:trace>
  <inkml:trace contextRef="#ctx0" brushRef="#br0" timeOffset="1483.21">6032 5115 0,'18'0'47,"17"0"-47,-17 0 16</inkml:trace>
  <inkml:trace contextRef="#ctx0" brushRef="#br0" timeOffset="1634.51">6032 5203 0,'-35'36'16,"70"-36"15,18 0-15,-35 0-16,17 0 15,-35-18 1</inkml:trace>
  <inkml:trace contextRef="#ctx0" brushRef="#br0" timeOffset="1988.76">6438 5062 0,'-17'71'78,"17"-36"-78,-18 0 15,18 1-15,-35 34 16,35-34 0,17-36 30,1 0-46,0 0 16,52 0 0,-52 0-1,35 0 1,-36 0 0</inkml:trace>
  <inkml:trace contextRef="#ctx0" brushRef="#br0" timeOffset="2334.19">6791 5398 0,'0'-36'31,"0"1"-31,106-89 16,17-52 0,-70 123-1,-53 71 32,0 35-31,-17 53-1,-54 17 1,71-105 0,0 17-1,0 0 1</inkml:trace>
  <inkml:trace contextRef="#ctx0" brushRef="#br0" timeOffset="2522.34">6844 5221 0,'35'0'16,"-17"-18"-16,17 18 16,18-35-1,53 35 1,-36-35-16,-34 35 0</inkml:trace>
  <inkml:trace contextRef="#ctx0" brushRef="#br0" timeOffset="2917.53">7426 5115 0,'0'0'0,"71"-17"31,-19 17-15,-34 0-16,17 0 16,-70 0 62,17 17-78,1-17 15,-107 36 1,71-1 0,18 0-1,35-17 1,0 35 0,88-18-1,124 0 1,-71-35-1</inkml:trace>
  <inkml:trace contextRef="#ctx0" brushRef="#br0" timeOffset="3190.46">8096 5221 0,'0'0'0,"-17"0"32,17 18-17,-18 17-15,18-17 16,-35 17-1,35 0 1</inkml:trace>
  <inkml:trace contextRef="#ctx0" brushRef="#br0" timeOffset="3418.12">7955 5115 0,'18'0'31,"17"-35"-31,18 35 16,53 0-1,-18 18 1,-17-1-1,-54 36 1</inkml:trace>
  <inkml:trace contextRef="#ctx0" brushRef="#br0" timeOffset="3618.61">7955 5450 0,'18'0'47,"17"-17"-47,71-18 32,-53 35-32,0 0 0</inkml:trace>
  <inkml:trace contextRef="#ctx0" brushRef="#br0" timeOffset="4994.14">8961 5274 0,'-18'-18'16,"0"-35"0,-17 36-1,0 17 1,17-18-1,-17 18 1,0 0 0,-36 18-1,0 35 1,36 0 15,35 17-15,0-34-16,18-19 31,88-17-31,-36 0 31,1-35-15,17-89 0,-88 54-1</inkml:trace>
  <inkml:trace contextRef="#ctx0" brushRef="#br0" timeOffset="5281.27">9066 5221 0,'0'71'31,"0"17"-15,0-53 0,0 53-1,0-52 1,-35-36-1</inkml:trace>
  <inkml:trace contextRef="#ctx0" brushRef="#br0" timeOffset="5577.72">9066 5256 0,'0'36'16,"0"-1"-16,0-17 0,0 87 31,18-105-15,17 36 0,1-36-1,17 0-15,17-18 16,18-88-1,-52 89 1,-19-1 0</inkml:trace>
  <inkml:trace contextRef="#ctx0" brushRef="#br0" timeOffset="6120.44">9596 5556 0,'0'-17'15,"0"-1"1,52-53 0,37-70-1,-72 124 1,1-19 0,-18 54 15,0 35-16,0 18 1,0-36 0,0 71 15,0-89-15</inkml:trace>
  <inkml:trace contextRef="#ctx0" brushRef="#br0" timeOffset="7579.24">9631 5415 0,'0'-17'47,"17"17"-47,1 0 15,123 0 17,-106 0-32,1 0 15</inkml:trace>
  <inkml:trace contextRef="#ctx0" brushRef="#br0" timeOffset="7788.9">10142 5345 0,'-17'70'31,"17"-35"-31,0 1 16,0 52 15,0-53-31,0-52 31</inkml:trace>
  <inkml:trace contextRef="#ctx0" brushRef="#br0" timeOffset="8149.56">10178 5309 0,'0'36'31,"0"17"-15,0-36-1,17-17 1,19 0 0,34-17-1,1-36 16,-71 17-31,17 36 32,-17 89-32,-70 122 31,70-158-31,0-18 0,0-17 31,123 17-31,-105-35 16</inkml:trace>
  <inkml:trace contextRef="#ctx0" brushRef="#br0" timeOffset="8373.1">10760 5468 0,'-18'0'16,"0"18"-16,-17 105 31,35-105-31,0 17 16,0 0 0</inkml:trace>
  <inkml:trace contextRef="#ctx0" brushRef="#br0" timeOffset="8556.4">10724 5398 0,'36'-18'31,"-19"18"-31,72 0 15,-54 0 17</inkml:trace>
  <inkml:trace contextRef="#ctx0" brushRef="#br0" timeOffset="8713.51">10777 5539 0,'53'-18'32,"-17"18"-32,-19 0 15,-34 35 1</inkml:trace>
  <inkml:trace contextRef="#ctx0" brushRef="#br0" timeOffset="8856.51">10742 5768 0,'0'0'16,"35"0"0,1 0-16,17-18 15,70 1 17,-105-19-32</inkml:trace>
  <inkml:trace contextRef="#ctx0" brushRef="#br0" timeOffset="9046.98">11359 5539 0,'-17'0'31,"-18"35"-15,-54 35-1,72-34-15,-1 17 31,18-36-31</inkml:trace>
  <inkml:trace contextRef="#ctx0" brushRef="#br0" timeOffset="9323.43">11342 5415 0,'-18'0'16,"18"71"0,0 35-1,18-54 1,17-16 0,53-19-1,-52-34 1,140-124 15,-88 52-31,-53 54 16,-17 18-1</inkml:trace>
  <inkml:trace contextRef="#ctx0" brushRef="#br0" timeOffset="9613.94">11942 5398 0,'0'17'31,"0"36"-16,0 0-15,0 18 32,0-36-32,0 18 31,0-36-31</inkml:trace>
  <inkml:trace contextRef="#ctx0" brushRef="#br0" timeOffset="9814.98">11889 5398 0,'53'0'31,"-1"0"-15,107 52 15,-71 1-31,18 0 16</inkml:trace>
  <inkml:trace contextRef="#ctx0" brushRef="#br0" timeOffset="10181.45">12612 5592 0,'-18'-36'16,"1"36"-1,-1-17 1,-53 17 15,54 0-31,-54 35 31,36 0-31,-18 71 16,53-53 0,35-18 15,18-35-31,106 0 31,-89-35-31,-34 0 16,34-1-1,-52-34 1,-89-54 0</inkml:trace>
  <inkml:trace contextRef="#ctx0" brushRef="#br0" timeOffset="14221.67">17057 6950 0,'17'0'16,"1"0"30,17 0-30,1 0 0,-19 0-16,36 0 15,-18 0 1</inkml:trace>
  <inkml:trace contextRef="#ctx0" brushRef="#br0" timeOffset="14380.24">17410 6950 0,'35'0'47,"0"0"-47,18 0 32,-18 0-17,18 0 1</inkml:trace>
  <inkml:trace contextRef="#ctx0" brushRef="#br0" timeOffset="14534.81">17709 6950 0,'18'0'47,"0"0"-31,17 0-1</inkml:trace>
  <inkml:trace contextRef="#ctx0" brushRef="#br0" timeOffset="14697.04">17939 6967 0,'35'0'31,"-17"0"-16,17 0 1,0 0 0,-17 0-1,0 0-15</inkml:trace>
  <inkml:trace contextRef="#ctx0" brushRef="#br0" timeOffset="15056.2">18309 6967 0,'18'0'32,"17"0"-1,-17 0-15,-1 0-1,1 0 1,17 0-1,1 0 1,16 0 0,19 0 15,-36 0-15,1 0-1,-19 0 1,1 0-1</inkml:trace>
  <inkml:trace contextRef="#ctx0" brushRef="#br0" timeOffset="15179.97">18856 7003 0,'35'0'15,"1"0"1</inkml:trace>
  <inkml:trace contextRef="#ctx0" brushRef="#br0" timeOffset="15322.08">19226 7003 0,'0'0'0,"71"0"31</inkml:trace>
  <inkml:trace contextRef="#ctx0" brushRef="#br0" timeOffset="16716.24">22613 7003 0,'53'-18'31,"-18"18"-15,-35-18 0,71 18-1,-54 0-15,36 0 16</inkml:trace>
  <inkml:trace contextRef="#ctx0" brushRef="#br0" timeOffset="16915.43">23266 7020 0,'0'0'0,"17"0"32,54-17-17,-36 17 1,18 0-1,-18 0 1</inkml:trace>
  <inkml:trace contextRef="#ctx0" brushRef="#br0" timeOffset="17054.91">23618 7003 0,'18'0'15,"53"0"16,-54 0-15,19 17 0</inkml:trace>
  <inkml:trace contextRef="#ctx0" brushRef="#br0" timeOffset="17233.65">23901 7073 0,'35'0'32</inkml:trace>
  <inkml:trace contextRef="#ctx0" brushRef="#br0" timeOffset="17439.38">24271 7091 0,'0'0'0,"18"0"16,52 0 0,54 0-1,-71 0 1,53 0-1,-54 0 1,-16 0 15</inkml:trace>
  <inkml:trace contextRef="#ctx0" brushRef="#br0" timeOffset="17639.07">24818 7091 0,'35'0'15,"-17"0"1,17 0 0,53 0-1,-52 0-15</inkml:trace>
  <inkml:trace contextRef="#ctx0" brushRef="#br0" timeOffset="17839.5">25541 7126 0,'0'0'0,"71"0"31,-54 0-16,54 0 1,35-18 0,-71 18-1,0 0-15</inkml:trace>
  <inkml:trace contextRef="#ctx0" brushRef="#br0" timeOffset="19745.68">28734 6932 0,'0'-18'0,"0"1"47,17 17-31</inkml:trace>
  <inkml:trace contextRef="#ctx0" brushRef="#br0" timeOffset="20107.71">28910 6914 0,'35'0'31</inkml:trace>
  <inkml:trace contextRef="#ctx0" brushRef="#br0" timeOffset="20273.4">29034 6950 0,'0'-18'62</inkml:trace>
  <inkml:trace contextRef="#ctx0" brushRef="#br0" timeOffset="20422.61">29122 6932 0,'17'0'31,"19"0"-15</inkml:trace>
  <inkml:trace contextRef="#ctx0" brushRef="#br1" timeOffset="35749.65">9578 8290 0,'35'0'32,"-17"0"-1</inkml:trace>
  <inkml:trace contextRef="#ctx0" brushRef="#br1" timeOffset="35906.4">9737 8255 0,'35'0'31,"-17"0"0</inkml:trace>
  <inkml:trace contextRef="#ctx0" brushRef="#br1" timeOffset="36068.65">10037 8237 0,'0'0'0,"35"0"15,-18 0 1,72 0 0,-72 0-1</inkml:trace>
  <inkml:trace contextRef="#ctx0" brushRef="#br1" timeOffset="36237.05">10548 8220 0,'18'0'15,"-18"17"-15,70-17 16,-52 0 0</inkml:trace>
  <inkml:trace contextRef="#ctx0" brushRef="#br1" timeOffset="36417.58">11148 8308 0,'0'0'0,"53"0"15,0 0 1,-18-35 0,0 35-16,53 0 15,-17 0 1,-1 0-1,-17 17-15</inkml:trace>
  <inkml:trace contextRef="#ctx0" brushRef="#br1" timeOffset="38037.53">16034 8255 0,'53'-18'16,"-18"18"-1,-17 0 1,17 0-1,0 0 1</inkml:trace>
  <inkml:trace contextRef="#ctx0" brushRef="#br1" timeOffset="38186.12">16351 8237 0,'18'0'16,"17"0"-16,18 0 16</inkml:trace>
  <inkml:trace contextRef="#ctx0" brushRef="#br1" timeOffset="38414.26">16792 8184 0,'0'0'16,"88"-17"-1,-17 17 17,-36 0-17,1 0 1,-1 0-1,-18 0 1</inkml:trace>
  <inkml:trace contextRef="#ctx0" brushRef="#br1" timeOffset="38577.21">17233 8220 0,'18'0'0,"35"0"31,-18 0 0,0 0-31,-17 0 16,35 0-1</inkml:trace>
  <inkml:trace contextRef="#ctx0" brushRef="#br1" timeOffset="38752.85">17586 8220 0,'0'0'0,"35"0"15,53 0 17,-52 0-17,-1 0-15</inkml:trace>
  <inkml:trace contextRef="#ctx0" brushRef="#br1" timeOffset="38931.67">17851 8290 0,'0'0'15,"35"0"1,-18 0 0,89 0 15,-70 0-31,34 0 31,18 36-15</inkml:trace>
  <inkml:trace contextRef="#ctx0" brushRef="#br1" timeOffset="39077.82">18292 8361 0,'0'0'0,"35"17"15,-18-17 1,36 0-1,0 0 1,0 0 0,0 0-16</inkml:trace>
  <inkml:trace contextRef="#ctx0" brushRef="#br1" timeOffset="39239.97">18856 8449 0,'35'0'16,"1"-18"-1,-19 18 1,18 0 0,89 0-1</inkml:trace>
  <inkml:trace contextRef="#ctx0" brushRef="#br1" timeOffset="39443.87">19579 8414 0,'71'0'15,"-36"0"1,36 0-16,52 0 31,-88 0-31,18 0 16</inkml:trace>
  <inkml:trace contextRef="#ctx0" brushRef="#br1" timeOffset="39572.08">20214 8449 0,'71'0'16,"-142"0"-16,159 0 15,-17-18 1,-36 18 0,-17 0-16,-1 0 15</inkml:trace>
  <inkml:trace contextRef="#ctx0" brushRef="#br1" timeOffset="39721.12">20655 8378 0,'53'0'15,"-18"0"1,1 0-16</inkml:trace>
  <inkml:trace contextRef="#ctx0" brushRef="#br1" timeOffset="39906.9">21167 8396 0,'0'0'0,"17"0"0,1 0 31,17 0-31,0 18 31</inkml:trace>
  <inkml:trace contextRef="#ctx0" brushRef="#br1" timeOffset="40589.05">21890 8290 0,'0'-17'46,"-35"17"-46,-18 0 16,35 0 0,0 0-16,-35 17 31</inkml:trace>
  <inkml:trace contextRef="#ctx0" brushRef="#br1" timeOffset="40738.79">21519 8308 0,'0'0'0,"-17"0"16,-18 0 0,-1-18-1</inkml:trace>
  <inkml:trace contextRef="#ctx0" brushRef="#br1" timeOffset="42614.63">23989 8273 0,'35'0'16,"-17"0"-16</inkml:trace>
  <inkml:trace contextRef="#ctx0" brushRef="#br1" timeOffset="42757.01">24606 8202 0,'0'0'0,"71"0"15,-18-35 1</inkml:trace>
  <inkml:trace contextRef="#ctx0" brushRef="#br1" timeOffset="43150.07">27270 7902 0,'35'0'32,"0"0"-17,1 0 1,34 0-1</inkml:trace>
  <inkml:trace contextRef="#ctx0" brushRef="#br1" timeOffset="43291.07">28258 8026 0,'0'0'0,"35"17"16</inkml:trace>
  <inkml:trace contextRef="#ctx0" brushRef="#br1" timeOffset="44787.64">3545 9631 0,'0'0'0,"18"0"31</inkml:trace>
  <inkml:trace contextRef="#ctx0" brushRef="#br1" timeOffset="44992.96">4110 9596 0,'53'-18'16,"-36"18"0,19 0-16,-19 0 15</inkml:trace>
  <inkml:trace contextRef="#ctx0" brushRef="#br1" timeOffset="45183.58">5080 9525 0,'0'0'0,"53"-18"15,17-17 1,36 0-1,0 35 1,-71 0-16</inkml:trace>
  <inkml:trace contextRef="#ctx0" brushRef="#br1" timeOffset="45351.65">5997 9437 0,'0'0'0,"35"0"0,18 0 16,18 0 0,35-18-1,-71 18 1</inkml:trace>
  <inkml:trace contextRef="#ctx0" brushRef="#br1" timeOffset="45493.32">6650 9366 0,'0'0'32,"53"0"-32,17 0 15,-34 0 1,34 0 15,-52 0-31</inkml:trace>
  <inkml:trace contextRef="#ctx0" brushRef="#br1" timeOffset="45683.73">7250 9419 0,'0'0'0,"35"0"16,0 0-1,18 0 1,-18 0-16</inkml:trace>
  <inkml:trace contextRef="#ctx0" brushRef="#br1" timeOffset="45817.8">7743 9454 0,'0'0'15,"53"0"1,-17 0-16,34 0 31</inkml:trace>
  <inkml:trace contextRef="#ctx0" brushRef="#br1" timeOffset="45993.89">8237 9525 0,'0'0'16,"53"0"-1,0 0 1,-18 0 0,1 18-16,-1-18 15</inkml:trace>
  <inkml:trace contextRef="#ctx0" brushRef="#br1" timeOffset="46160.15">9119 9578 0,'0'0'0,"36"0"15,17 0 1,17 0-1,-52 0-15</inkml:trace>
  <inkml:trace contextRef="#ctx0" brushRef="#br1" timeOffset="47195.28">2963 9490 0,'0'0'0,"-17"0"0,17-18 16,-18 18-1,36 0 32,17 0-47,53 0 16</inkml:trace>
  <inkml:trace contextRef="#ctx0" brushRef="#br1" timeOffset="47294.87">3387 9543 0,'53'0'16</inkml:trace>
  <inkml:trace contextRef="#ctx0" brushRef="#br1" timeOffset="56319.94">15399 8237 0,'0'0'0,"17"0"171,1 0-155,17 0 0</inkml:trace>
  <inkml:trace contextRef="#ctx0" brushRef="#br1" timeOffset="56546.4">15663 8273 0</inkml:trace>
  <inkml:trace contextRef="#ctx0" brushRef="#br1" timeOffset="58533.48">15769 8290 0,'-17'0'31,"17"-17"0,-18 17 110,18-36 77,18 36-186,17 0-1,-18 0-15,1 0 30,17 0 79</inkml:trace>
  <inkml:trace contextRef="#ctx0" brushRef="#br1" timeOffset="75481.57">4727 12559 0,'-35'0'0,"35"-18"16,-18 18 15,18 18 125,0 0-140,18-1-16,-18 18 15,18 1 1,-18-1 0,0 18-1,17 0 1,-17 0-16</inkml:trace>
  <inkml:trace contextRef="#ctx0" brushRef="#br1" timeOffset="76057.37">4657 12435 0,'0'0'0,"0"-35"31,0 17-15,0 1 46,0-1-46,17 18-16,19 0 16,-1 0-1,18 0 1,-18 18-1,0 17 1,1 0 0,-36 1 15,0-1-15,0-17-16,0-1 15,-36 36 1,19-18-1,-36 1 1,17-36-16</inkml:trace>
  <inkml:trace contextRef="#ctx0" brushRef="#br1" timeOffset="76481.75">5468 12541 0,'0'18'16,"0"0"-1,0 34 1,0-34 0,0 53-1,0-54-15,0 1 16</inkml:trace>
  <inkml:trace contextRef="#ctx0" brushRef="#br1" timeOffset="76815.57">5256 12453 0,'0'0'0,"124"-35"31,-89 35-15,71 0 15,-88 0-31,17 0 16</inkml:trace>
  <inkml:trace contextRef="#ctx0" brushRef="#br1" timeOffset="77057.98">5221 12735 0,'35'0'16,"1"0"-1,17 0-15,105-17 32,-122 17-32</inkml:trace>
  <inkml:trace contextRef="#ctx0" brushRef="#br1" timeOffset="77819.38">5768 12435 0,'18'0'16,"-1"18"15,-17 0-31,35-1 0,-17 107 32,-18-89-32,0 18 31,0-18-16,0 18 1,0-70 62,0-19-62,71 1-16,-54 0 15,36-124 17,-18 106-32,1 18 15,-19 17 1,-17 36 31,0 35-32,0 105 1,0-122 0,0-19-1,53 36 1,-35-53 0,35 0-1,-18-35 1,71-88 15,-88 52-31,-18 53 16</inkml:trace>
  <inkml:trace contextRef="#ctx0" brushRef="#br1" timeOffset="78692.86">4551 11289 0,'0'0'0,"0"35"94,0 0-94,0 1 16,0 17-1,0 0 1,35 17 0,-35-52-16</inkml:trace>
  <inkml:trace contextRef="#ctx0" brushRef="#br1" timeOffset="79178.49">4463 11307 0,'0'0'0,"35"0"16,18-36 0,0 1-1,-36 35-15,19-18 16,17 18 0,-18 53-1,0 0 1,18 35-1,18 1 17,-71-54-32,-18 0 31,-35 18-15,-88-35-1,106-18 1,-36 0-1,53 0 17</inkml:trace>
  <inkml:trace contextRef="#ctx0" brushRef="#br1" timeOffset="79511.67">5292 11377 0,'0'18'15,"0"17"-15,0-17 16,0 52 0,17-17-1</inkml:trace>
  <inkml:trace contextRef="#ctx0" brushRef="#br1" timeOffset="79761.19">5115 11307 0,'88'0'16,"-17"0"0,17 0 15,-88 17-31</inkml:trace>
  <inkml:trace contextRef="#ctx0" brushRef="#br1" timeOffset="79952.13">5186 11624 0,'0'0'0,"35"0"47,18 0-47,53-35 16,-53 35-1</inkml:trace>
  <inkml:trace contextRef="#ctx0" brushRef="#br1" timeOffset="80320.62">5821 11359 0,'0'0'0,"-18"0"0,-88 0 31,18 71-15,18-36-1,52 1 1,18-1-1,53 0 1,-18 0 0,18 1-1,-18 17 17,-17-18-32,-71-17 46,35 17-46,-34-35 16,16 17 15</inkml:trace>
  <inkml:trace contextRef="#ctx0" brushRef="#br1" timeOffset="80727.97">6103 11448 0,'0'0'15,"18"0"-15,-36 0 78,-17 35-62,-18-17-16,18-18 16,-36 52-1,36-16 1,35-19-1,17-17 1,19 18 0,34-18 15,-17 0-15,-35 0-16</inkml:trace>
  <inkml:trace contextRef="#ctx0" brushRef="#br1" timeOffset="81279.31">6385 11465 0,'0'18'16,"0"17"0,0 0-1,18-35 1,-18 36-16,0-19 16,0 1 15,0 17-31</inkml:trace>
  <inkml:trace contextRef="#ctx0" brushRef="#br1" timeOffset="81586.12">6315 11377 0,'17'0'16,"1"0"-1,17 0-15,36 0 31,-36 0-15,53 18 0,-88 35-1,0-36-15</inkml:trace>
  <inkml:trace contextRef="#ctx0" brushRef="#br1" timeOffset="81732.33">6350 11642 0,'53'-18'15,"35"0"1,-53 18 0</inkml:trace>
  <inkml:trace contextRef="#ctx0" brushRef="#br1" timeOffset="81985.83">6720 11483 0,'36'0'62,"-36"35"-62,0 0 16,0 36 15,0-53-31</inkml:trace>
  <inkml:trace contextRef="#ctx0" brushRef="#br1" timeOffset="82265.75">6756 11448 0,'0'0'0,"17"-36"16,54 19-1,-1 17 16,-52 0-15,-18 17 0,0 36 15,-35-53-31,17 36 0,-35-19 16,36 18 15</inkml:trace>
  <inkml:trace contextRef="#ctx0" brushRef="#br1" timeOffset="82580.91">7038 11448 0,'0'0'16,"0"17"31,0 1-47,0 0 16,0 17-16,0 0 15,0 0 16,0 1-15,0-19 0,35-17-1,18-17-15</inkml:trace>
  <inkml:trace contextRef="#ctx0" brushRef="#br1" timeOffset="82831.87">7355 11430 0,'0'18'16,"-17"35"-1,17-36 1,0 36 0,-18-18-1,18 1 1</inkml:trace>
  <inkml:trace contextRef="#ctx0" brushRef="#br1" timeOffset="83053.8">7250 11412 0,'70'-17'31,"1"17"-15,-1 0-1,18 0 1,-52 0-16,-1 0 16</inkml:trace>
  <inkml:trace contextRef="#ctx0" brushRef="#br1" timeOffset="88764.73">7267 11624 0,'35'0'156,"1"0"-140,-19 0-16,1 0 15,35 0 1,0 0 0,-35 0 15</inkml:trace>
  <inkml:trace contextRef="#ctx0" brushRef="#br1" timeOffset="89213.86">7867 11501 0,'0'-18'16,"-18"18"-1,18 35 1,0 0-16,0 36 15,-17-18 17,17-35-17,0 17-15</inkml:trace>
  <inkml:trace contextRef="#ctx0" brushRef="#br1" timeOffset="89547">7867 11465 0,'18'0'47,"-18"36"-32,35-1-15,-17 35 31,17-52-15,-18 17-16,19-17 31,34-36-15,-34-17 0,52-88-1,-88 87 1,53 19-16,-53-19 31</inkml:trace>
  <inkml:trace contextRef="#ctx0" brushRef="#br1" timeOffset="90039.3">8273 11571 0,'17'0'94,"19"-18"-79,-19-17-15,71-35 32,-52 17-17,-19 53 1,-17-18-16,0 53 31,0 36-15,0 35-1,0-71 1,0 0-16,0 36 16,0-53-1,-17-1 16,17 18-31,-36-35 16</inkml:trace>
  <inkml:trace contextRef="#ctx0" brushRef="#br1" timeOffset="90245.55">8361 11642 0,'17'0'15,"1"0"1,70-18 0,-52 18-1,34-35 1,-70 52 0</inkml:trace>
  <inkml:trace contextRef="#ctx0" brushRef="#br1" timeOffset="90814.02">4833 11959 0,'-18'0'32,"18"-17"-17,-17 17 1</inkml:trace>
  <inkml:trace contextRef="#ctx0" brushRef="#br1" timeOffset="90955.1">4798 11942 0,'17'-36'62,"36"36"-46,-35 0-1,0 0-15</inkml:trace>
  <inkml:trace contextRef="#ctx0" brushRef="#br1" timeOffset="91121.46">5168 11959 0,'18'0'15,"17"0"1,18 0 15</inkml:trace>
  <inkml:trace contextRef="#ctx0" brushRef="#br1" timeOffset="91323.09">5627 11994 0,'53'0'31,"-18"-35"-31,18 35 31,-35 0-31,34 0 16,-16 0-1</inkml:trace>
  <inkml:trace contextRef="#ctx0" brushRef="#br1" timeOffset="91455.46">6032 11959 0,'0'0'31,"36"0"-31,34 0 16,-52 0 15,17 0-15</inkml:trace>
  <inkml:trace contextRef="#ctx0" brushRef="#br1" timeOffset="91615.33">6650 11959 0,'0'0'0,"35"35"31,18-35-31,-18 0 16</inkml:trace>
  <inkml:trace contextRef="#ctx0" brushRef="#br1" timeOffset="91815.33">7549 12012 0,'0'0'0,"53"0"15,18 0 1,70 0-1,-88 0 1,0 0-16</inkml:trace>
  <inkml:trace contextRef="#ctx0" brushRef="#br1" timeOffset="91948.84">8308 12065 0,'70'0'15,"-34"0"1,-1 0 0,-17 0-1</inkml:trace>
  <inkml:trace contextRef="#ctx0" brushRef="#br1" timeOffset="93650.02">4427 11924 0,'0'0'0,"18"0"16,17 0-16,106 0 31,-88 0-15,-53 18-16</inkml:trace>
  <inkml:trace contextRef="#ctx0" brushRef="#br1" timeOffset="95732.72">4463 12700 0</inkml:trace>
  <inkml:trace contextRef="#ctx0" brushRef="#br1" timeOffset="95983.54">4463 12841 0,'35'-18'63,"-17"18"-47</inkml:trace>
  <inkml:trace contextRef="#ctx0" brushRef="#br1" timeOffset="104069.49">2805 12665 0,'-18'0'0,"18"-36"31,-18 36 47,18 36-62,0-1-16,-35-17 15,35-1 1,0 36-1,0-18 1,0-17 0</inkml:trace>
  <inkml:trace contextRef="#ctx0" brushRef="#br1" timeOffset="104471.1">2787 12506 0,'0'0'16,"35"0"31,-35 35-47,18 1 15,-18 34 1,35 54 0,-35-54-1,0 18 1,18-35 0,17-53 15,18-141-16,0 88 1,-53 18-16,35-124 31,-35 142-31,0-1 16</inkml:trace>
  <inkml:trace contextRef="#ctx0" brushRef="#br1" timeOffset="104869.24">3228 12665 0,'-18'0'0,"1"0"15,-19 0 1,19 0-16,-36 70 16,18 18 15,-1 1-15,36-72-1,18 19 1,52-36-1,19-53 1,-36-18 0,-36 1-1,-17 34 1,-17 36 15</inkml:trace>
  <inkml:trace contextRef="#ctx0" brushRef="#br1" timeOffset="105119.95">3404 12735 0,'0'36'15,"18"16"1,-18-34 0,35 70 15,-17-88 0,-18-17-31</inkml:trace>
  <inkml:trace contextRef="#ctx0" brushRef="#br1" timeOffset="105480.08">3528 12718 0,'0'70'16,"-18"1"-1,18-54 1,0 36-1,18-53 1,-18-17 0,70-54-1,19-88 17,-54 159-32,-35-35 31,0 70-16,0 18 1,0-17-16,-18 69 0,18-52 31,0-17-15,0-19 0</inkml:trace>
  <inkml:trace contextRef="#ctx0" brushRef="#br1" timeOffset="105741.82">3969 12700 0,'0'53'31,"0"-18"-31,0 36 32,0-54-17,0 1 1</inkml:trace>
  <inkml:trace contextRef="#ctx0" brushRef="#br1" timeOffset="105919.8">3951 12665 0,'0'-18'16,"124"18"15,-89 0-31,-17 0 15</inkml:trace>
  <inkml:trace contextRef="#ctx0" brushRef="#br1" timeOffset="106079.7">3969 12753 0,'17'0'31,"36"0"-15,-17 0 0,-19 35 15</inkml:trace>
  <inkml:trace contextRef="#ctx0" brushRef="#br1" timeOffset="106215.74">4004 12894 0,'35'0'31,"-17"0"-15,0 0-1,17 35 1,-70-35-16</inkml:trace>
  <inkml:trace contextRef="#ctx0" brushRef="#br1" timeOffset="107045.32">3175 13441 0,'0'0'0,"0"-18"16,0-35 31,0 36-32,53 17 1,0-18 0,17 18-1,-17 0 1,-17 0 0,-19 0-1,-34 0 48,-19 0-48,19 0-15,-36-35 32,17 35-32,-34 17 31,35 1-31,-1 53 31,36-36-15,0-18-1,18-17 1,88 36 0,-71-1-16,0-35 15,71 0 16,-88 0-31,52-35 16</inkml:trace>
  <inkml:trace contextRef="#ctx0" brushRef="#br1" timeOffset="107421.14">3775 13441 0,'0'0'15,"0"-18"17,0-17-17,-36 35 1,1 0 0,-18 0-1,0 35 1,18 89 15,35-107-31,18 36 31,-1-53-31,89-53 32,-71 18-32,1 0 0,-1-18 31,-17 18-31,-18-1 31</inkml:trace>
  <inkml:trace contextRef="#ctx0" brushRef="#br1" timeOffset="107655.73">4004 13406 0,'0'35'16,"0"18"15,0-18-31,35 18 31,-35-35-15</inkml:trace>
  <inkml:trace contextRef="#ctx0" brushRef="#br1" timeOffset="108233.35">3969 13370 0,'35'0'15,"18"0"1,35 0 15,-70 0-31,35 36 32,-53-19-32,0 1 31,-18 17-16,0-35 1,-17 18 0,18-18-1,-1 0 17,0 0 124,-17 0-125,17 0-15,1 0-1,17-36 1,17 19 15</inkml:trace>
  <inkml:trace contextRef="#ctx0" brushRef="#br1" timeOffset="109080.68">4004 13600 0,'-18'0'0,"71"0"63,-17 0-48,-36-18-15,53 18 16,35-88 15,-53 52-31,0 1 31,-35 18-31,0-36 32,-17 35-17,-36 18 1,35-18-1,-52 18 1,17 0 0,17 0-1,19 0 1,-19 0 0,36 18 77</inkml:trace>
  <inkml:trace contextRef="#ctx0" brushRef="#br1" timeOffset="109477.8">4586 13317 0,'0'0'0</inkml:trace>
  <inkml:trace contextRef="#ctx0" brushRef="#br1" timeOffset="109619.72">4551 13476 0</inkml:trace>
  <inkml:trace contextRef="#ctx0" brushRef="#br1" timeOffset="110183.17">4886 13300 0,'0'-18'16,"35"18"-1,-17 0 1</inkml:trace>
  <inkml:trace contextRef="#ctx0" brushRef="#br1" timeOffset="110682.66">5221 13247 0,'0'-18'31,"0"1"-15,-18 17 0,-17 0-1,0 0 1,17 0-16,-35 0 16,0 52-1,1-16 1,16 52-1,36-18 17,0-34-32,106-36 31,-53 0-31,106-36 31,-124 1-15,0 18-16,-17-54 15,-53 36 17</inkml:trace>
  <inkml:trace contextRef="#ctx0" brushRef="#br1" timeOffset="110892.14">5045 13353 0,'17'0'31,"1"0"-15,53 53-1,-54-36-15,36 36 32,-35-53-32,17 18 15,0-18 1</inkml:trace>
  <inkml:trace contextRef="#ctx0" brushRef="#br1" timeOffset="111358.79">5592 13317 0,'17'0'31,"18"0"-31,1 71 15,-19-53 1,1 52 0,17-52-1,1-18 17,16 0-32</inkml:trace>
  <inkml:trace contextRef="#ctx0" brushRef="#br1" timeOffset="111544.49">5821 13353 0,'0'0'15,"-53"0"-15,-18 0 16,18 35 0,36 18-1,17-36 16,17-17-15</inkml:trace>
  <inkml:trace contextRef="#ctx0" brushRef="#br1" timeOffset="111749.7">6068 13353 0,'0'53'32,"0"-36"-17,0 1 1,0-1 15</inkml:trace>
  <inkml:trace contextRef="#ctx0" brushRef="#br1" timeOffset="112115.35">6068 13176 0,'0'0'16,"17"-17"-1,36 17 1,-17 0 0,-1 17-1,35 19 1,-34 52 0,-36-71-1,0 1-15,0 35 31,-18-18-31,0-35 0,-87 35 32,87-35-32,-35 0 31,35 0-15,1-17-1</inkml:trace>
  <inkml:trace contextRef="#ctx0" brushRef="#br1" timeOffset="113210.86">6615 13388 0,'0'-18'0,"0"1"31,17-36-15,1 17 0,17 19-16,18-36 31,-35 53-15,-18 53-1,0 0 1,-18 35-1,18-18 1,0-52 0,18 17-1</inkml:trace>
  <inkml:trace contextRef="#ctx0" brushRef="#br1" timeOffset="113512.05">6967 13317 0,'89'0'31,"-72"0"-15,1 18-1,-18 53 1,-35-36-1,-36 18 17,53-53-32,1 0 15,34 0 17,1 0-32,17 0 15,1-18 1</inkml:trace>
  <inkml:trace contextRef="#ctx0" brushRef="#br1" timeOffset="114044.6">7373 13335 0,'0'18'63,"0"17"-48,0 0 1,0-17 0,0 17 15,0-17 0,-18-18-15,18 35-1</inkml:trace>
  <inkml:trace contextRef="#ctx0" brushRef="#br1" timeOffset="114579.71">7320 13317 0,'0'0'0,"0"-17"16,0-19 15,35 36-15,18 0-1,-35 36 1,35-1 15,-53 0-15,-35 36 0,-1-18-1,-17-53 1,18 17-1,53-17 32,-1 0-47,1 0 16,35 18 0,-18 17-1,-35 18 16,-17-53-15,-1 18 0,0-18-16,-35-35 31</inkml:trace>
  <inkml:trace contextRef="#ctx0" brushRef="#br1" timeOffset="114998.2">7708 13406 0,'0'17'31,"0"1"-16,0 35 1,0-36 0,0 19-1,18-36 1,17-18 0,53-35-1,-70 35-15,35-17 16,-53 53 31,0 17-47,0 36 15,0-1 1,-53-17 15,0-18-31</inkml:trace>
  <inkml:trace contextRef="#ctx0" brushRef="#br1" timeOffset="115687.19">4868 13088 0,'-17'0'0,"-19"0"47,19 0-16,17 18 0,0-1-15</inkml:trace>
  <inkml:trace contextRef="#ctx0" brushRef="#br1" timeOffset="115833.87">4886 13123 0,'-35'0'0,"-1"0"31,36 18-15,0 35 0,36-18-1,-19-35-15</inkml:trace>
  <inkml:trace contextRef="#ctx0" brushRef="#br1" timeOffset="116453.31">8026 13229 0,'0'18'31,"17"-18"-16,1 70 1,17-52 0</inkml:trace>
  <inkml:trace contextRef="#ctx0" brushRef="#br1" timeOffset="116648.66">8202 13194 0,'0'18'15,"0"52"1,0-35 0,0-17-1</inkml:trace>
  <inkml:trace contextRef="#ctx0" brushRef="#br1" timeOffset="117380.76">6615 12259 0,'-18'-18'31,"53"36"32,-17 0-48,17 17-15,-35-17 16,35-1 0,-17 18-1</inkml:trace>
  <inkml:trace contextRef="#ctx0" brushRef="#br1" timeOffset="117587.27">6738 12347 0,'0'35'31,"18"-35"-16,17 36 1,-35-19 0</inkml:trace>
  <inkml:trace contextRef="#ctx0" brushRef="#br1" timeOffset="118260.6">4427 12277 0,'-17'0'0,"-1"0"16,-17 0 15,35 35-15,0-17-1</inkml:trace>
  <inkml:trace contextRef="#ctx0" brushRef="#br1" timeOffset="118506.6">4586 12294 0,'0'36'62,"-35"-36"-62,35 17 32,0 1-17,17-18-15</inkml:trace>
  <inkml:trace contextRef="#ctx0" brushRef="#br1" timeOffset="119401.15">6720 12171 0,'18'17'31,"-18"19"-31,35-19 16,18 36-1,0 18 16,-53-54-31</inkml:trace>
  <inkml:trace contextRef="#ctx0" brushRef="#br1" timeOffset="125522.15">2910 14076 0,'0'0'0,"-17"0"16,-1 0 46,36 0 16,17 0-62,0-35-16,-17 35 15,35 0 1,-18 0 0,0 0-1,-52 0 95,-36 0-95,35 0-15,-17 17 16,-36 18 0,36 1-1,18-19 1,17 19-1,17-19 1,-17 1 0,124-18-1,-89 0 1,35 0 0,-52 0-1,0 0 1</inkml:trace>
  <inkml:trace contextRef="#ctx0" brushRef="#br1" timeOffset="125905.76">3457 14005 0</inkml:trace>
  <inkml:trace contextRef="#ctx0" brushRef="#br1" timeOffset="126306.96">3316 14217 0,'0'0'0,"-35"0"0,88-18 47,-36-17-32,36 0 1,35-53-1,-70 70 1,0-17 0,-18 52 15,0 19-31,0 16 16,0 1-1,0 0 1,0 0-1,0-17 1</inkml:trace>
  <inkml:trace contextRef="#ctx0" brushRef="#br1" timeOffset="126490.46">3404 14129 0,'53'0'31,"-18"-18"-31,1 18 16,87-35 0,-123 17-16</inkml:trace>
  <inkml:trace contextRef="#ctx0" brushRef="#br1" timeOffset="126844.91">3810 13988 0,'0'35'62,"0"0"-62,0 0 16,-18 54-1,18-72-15,0 19 16,-17-19 0,-19-17 15</inkml:trace>
  <inkml:trace contextRef="#ctx0" brushRef="#br1" timeOffset="127143.76">3739 14005 0,'0'0'0,"36"-35"47,-1 0-47,0 35 15,1 0 1,-19 0-16,-17 17 15,0 89 17,-17-71-32,-19 36 31,36-53-31,0 17 16,18-35 15,35 0-16</inkml:trace>
  <inkml:trace contextRef="#ctx0" brushRef="#br1" timeOffset="127638.97">4145 13952 0,'35'0'16,"-17"-35"0,-18 53 46,-18-18-62,-17 35 16,18-35-1,-1 18-15,-35 52 16,0 1 15,53-54-31,0 19 16,0-1-1,53 0 1,0-35 0,-18 0 15,-17-17 0,-53 17-15</inkml:trace>
  <inkml:trace contextRef="#ctx0" brushRef="#br1" timeOffset="127711.84">4128 14217 0,'35'-18'31,"18"-17"-15</inkml:trace>
  <inkml:trace contextRef="#ctx0" brushRef="#br1" timeOffset="128225.82">4322 14252 0,'0'-35'31,"35"17"-15,35-52-16,-17-18 15,-35-1 1,17 72 15,-35 34 0,0 19-31,-17 17 16,17-1 0,-18 1-1,18-35 1</inkml:trace>
  <inkml:trace contextRef="#ctx0" brushRef="#br1" timeOffset="128379.84">4427 14129 0,'18'-18'31,"17"18"-15,53-35-1,-17 0 1</inkml:trace>
  <inkml:trace contextRef="#ctx0" brushRef="#br1" timeOffset="128525.85">4762 13935 0,'0'-36'31</inkml:trace>
  <inkml:trace contextRef="#ctx0" brushRef="#br1" timeOffset="128666.23">4798 14076 0,'0'17'31,"17"-17"-15</inkml:trace>
  <inkml:trace contextRef="#ctx0" brushRef="#br1" timeOffset="129912.84">5362 13829 0,'0'-18'16,"-35"18"15,17 0-15,1 0-1,-19 0 1,-17 0-16,18 53 15,0-18 1,35-17 0,-35 53-1,35-1 1,17 36 15,71-53-15,-70-35-16,53-18 15,-1 0 1,-17-71 15,-35 36-15,-36-53 0,1 70-1,-54 0 1,36 18-1</inkml:trace>
  <inkml:trace contextRef="#ctx0" brushRef="#br1" timeOffset="130828.42">5715 13952 0,'0'-17'31,"0"34"47,0 1-62,0 35-16,0-18 16,0 18-1,0-35 1,0 35-1,0-36 1,35-17 109,1 0-109,-19 0-1,18 0 1,-17 0 0,-18-35-16,18 17 15,-18 1 1,35-107-1,-35 71 1,0 0 0,-18 53 31,18 36-47,-17 122 31,-19-87-31,36 53 15,0-72 1,0-34 15,18 17-31</inkml:trace>
  <inkml:trace contextRef="#ctx0" brushRef="#br1" timeOffset="131664.84">6279 13952 0,'0'18'31,"0"17"-31,0 18 16,36-35 0,-36-1-1,0 54 1,17-18 0,-17-35-1,0-1 1,18-17 15</inkml:trace>
  <inkml:trace contextRef="#ctx0" brushRef="#br1" timeOffset="131948.76">6562 13917 0,'0'35'31,"0"54"-15,0-19 0,0-35-1,0 18 1,17-53-1</inkml:trace>
  <inkml:trace contextRef="#ctx0" brushRef="#br1" timeOffset="132164.01">6385 14093 0,'18'-35'16,"17"18"0,-17 17-16,70-36 15,-17 36 1,-18 0-1,-53 36 1</inkml:trace>
  <inkml:trace contextRef="#ctx0" brushRef="#br1" timeOffset="144741.73">7038 12136 0,'0'-18'15</inkml:trace>
  <inkml:trace contextRef="#ctx0" brushRef="#br1" timeOffset="145611.7">7108 12030 0,'-17'0'0,"52"0"171,-17 0-155,17 0 0,-17 0-1,-1 0 1,-17 17 0,18-17-16</inkml:trace>
  <inkml:trace contextRef="#ctx0" brushRef="#br1" timeOffset="146459.4">6368 11959 0,'17'0'31,"1"0"-16,17 0 1,18 0 0</inkml:trace>
  <inkml:trace contextRef="#ctx0" brushRef="#br1" timeOffset="147144.59">5415 11977 0,'18'0'31,"17"0"-15,-17 0-1,-1-18 1,36 18 0,-35 0-1</inkml:trace>
  <inkml:trace contextRef="#ctx0" brushRef="#br1" timeOffset="147717.13">4921 11959 0,'-17'0'16,"34"0"46,36 0-46,-18 0-1</inkml:trace>
  <inkml:trace contextRef="#ctx0" brushRef="#br1" timeOffset="178715.36">3069 11942 0,'18'0'78</inkml:trace>
  <inkml:trace contextRef="#ctx0" brushRef="#br1" timeOffset="178859.39">3193 11942 0,'17'0'16,"54"0"15,17 0-15,-70 0-16</inkml:trace>
  <inkml:trace contextRef="#ctx0" brushRef="#br1" timeOffset="178999.64">3757 11924 0,'35'0'31,"-35"-18"-31</inkml:trace>
  <inkml:trace contextRef="#ctx0" brushRef="#br1" timeOffset="179150.49">4110 11853 0,'70'0'15,"-17"0"1,53-35-1</inkml:trace>
  <inkml:trace contextRef="#ctx0" brushRef="#br1" timeOffset="181071.63">12982 11448 0,'0'-18'0,"0"-17"31,0 17 32,-35 18-16,35-18-32,-18 18-15,1 0 16,-1 0 15,-35 0-31,18 0 16,0 18 0,17 17-1,-17 18 1,17 0 15,18-18-31,0 1 31,0-1-15,0 36 0,0-36-1,88 0 1,-53-35-1,71-35 1,-70 17 0,17-52-1,-53 34-15,17 19 16,-17-71 15,-17 88-31,-19-36 16,-52 36-1,70 18 17</inkml:trace>
  <inkml:trace contextRef="#ctx0" brushRef="#br1" timeOffset="181354.82">13229 11465 0,'0'18'31,"0"17"-15,18 36 15,-18-36-31,17 18 31,19-18-15</inkml:trace>
  <inkml:trace contextRef="#ctx0" brushRef="#br1" timeOffset="181562.03">13300 11359 0,'35'0'0,"18"-35"15,17 18 17</inkml:trace>
  <inkml:trace contextRef="#ctx0" brushRef="#br1" timeOffset="181754.23">13264 11518 0,'53'0'32,"0"-17"-32,35-1 31</inkml:trace>
  <inkml:trace contextRef="#ctx0" brushRef="#br1" timeOffset="181995.2">13758 11377 0,'0'35'15,"0"-17"-15,0 17 16,0 18 0,0 0 15,18-53-15</inkml:trace>
  <inkml:trace contextRef="#ctx0" brushRef="#br1" timeOffset="182230">13741 11324 0,'0'-17'16,"35"-1"-1,53-17 1,18 17 15,-71-17-31,-17 35 32,-18 17-32</inkml:trace>
  <inkml:trace contextRef="#ctx0" brushRef="#br1" timeOffset="182446.9">13847 11359 0,'-18'0'0,"36"0"31,17-35-16,18 35-15,0-17 32</inkml:trace>
  <inkml:trace contextRef="#ctx0" brushRef="#br1" timeOffset="182599.44">13776 11606 0,'18'0'32,"-1"0"-32,36 0 15,-18 0 1,54 0 0</inkml:trace>
  <inkml:trace contextRef="#ctx0" brushRef="#br1" timeOffset="182852.53">14270 11412 0,'0'18'46,"0"0"-30,0 70 0,0-53-1,0 36 1,0-54 0</inkml:trace>
  <inkml:trace contextRef="#ctx0" brushRef="#br1" timeOffset="183247.19">14270 11359 0,'35'-88'16,"18"71"-1,18 17 16,-54 0-15,36 0 0,-53 53-1,-17-1 1,-89 37 0,53-36-1,18-53 1,35 17 15,0 1-31,0 17 31,70-35-31,-35 18 16,1-18 0</inkml:trace>
  <inkml:trace contextRef="#ctx0" brushRef="#br1" timeOffset="183631.19">14817 11430 0,'0'18'31,"0"-1"-31,0 19 16,0-1-1,0 18 1</inkml:trace>
  <inkml:trace contextRef="#ctx0" brushRef="#br1" timeOffset="183815.82">14676 11324 0,'0'0'0,"17"0"16,18 0-1,71 0 1,0 0 0,-88 0-16</inkml:trace>
  <inkml:trace contextRef="#ctx0" brushRef="#br1" timeOffset="184055.63">14958 11659 0,'70'-53'15,"-34"-17"1,17 17-16,-18-18 0,53-87 31,-53 105-31</inkml:trace>
  <inkml:trace contextRef="#ctx0" brushRef="#br1" timeOffset="184187.7">15293 11130 0,'0'0'31,"0"18"-31,0 17 16,0 106-1,0-88 1,0 18-1,-35-18 1,17-18 0</inkml:trace>
  <inkml:trace contextRef="#ctx0" brushRef="#br1" timeOffset="184382.03">15099 11395 0,'176'-36'31,"-140"36"-15,34 0 0,1 0-1,-71 18-15</inkml:trace>
  <inkml:trace contextRef="#ctx0" brushRef="#br1" timeOffset="189247.35">3440 14534 0,'0'0'16,"0"-17"15,35-18-15,-18 35 93,-17 35-109,18-18 0,17 36 31,-17-17-31,-18-1 16,18 18 15,-18-18-15,0-17 0,0 17-1</inkml:trace>
  <inkml:trace contextRef="#ctx0" brushRef="#br1" timeOffset="189676.07">3351 14605 0,'0'0'0,"0"-35"78,53 35-63,-17 0 1,69-18 0,-34-17-1,0 35 1,-54 0-16,18 17 15,-35 1 1</inkml:trace>
  <inkml:trace contextRef="#ctx0" brushRef="#br1" timeOffset="189920.28">3387 14887 0,'17'0'16,"19"0"0,-19 0-1,54 0 1,-1 0-16,160-35 31</inkml:trace>
  <inkml:trace contextRef="#ctx0" brushRef="#br1" timeOffset="190214.53">3986 14728 0,'18'0'63,"-18"36"-48,35-1-15,-35 0 32,18-17-17,-18 0 1</inkml:trace>
  <inkml:trace contextRef="#ctx0" brushRef="#br1" timeOffset="190721.85">3933 14676 0,'0'-18'0,"0"0"47,53-17-32,-17 35 1,34 0 0,-34 0-1,16 0-15,1 0 16,0 35-1,0 18 17,-18-18-32,-17 36 15,-18-36 1,0 18 15,-35-53-31,0 35 16,-54-35 15,1 0-15,35-35 15,53 0-15</inkml:trace>
  <inkml:trace contextRef="#ctx0" brushRef="#br1" timeOffset="191036.65">4657 14728 0,'0'0'0,"0"-17"47</inkml:trace>
  <inkml:trace contextRef="#ctx0" brushRef="#br1" timeOffset="191186.45">4657 14870 0,'35'0'63,"-35"-18"-48</inkml:trace>
  <inkml:trace contextRef="#ctx0" brushRef="#br1" timeOffset="194654.49">5221 14676 0,'0'0'0,"18"0"313</inkml:trace>
  <inkml:trace contextRef="#ctx0" brushRef="#br1" timeOffset="195464.06">5327 14605 0,'-18'0'0,"18"-18"31,-35 18-15,53 0 31,17 0-32,0 0 1,1 0 0,-19 0-16,36 0 31,-88 0 16,17 0-32,1 0-15,-19 0 16,19 18 0,-1 17-1,18-17 17,0 0-32,53 17 15,0 0 1,35-17-1,-53 17 1,-35-17 15,-35 17-15,-18-35 15,35 0-31,-17 0 16,0 0-1,0 0 1,-1 0 0,72-35 15,-19 17-31</inkml:trace>
  <inkml:trace contextRef="#ctx0" brushRef="#br1" timeOffset="195913.08">5750 14693 0,'0'35'62,"0"18"-46,0-17-1,0 34 1,18-35 0,0-35-16,70 36 31,-71-36-31,19 0 15,-36-18 32,0-17-47,-71 17 32,36-17-17,17 35 1,18-35 15</inkml:trace>
  <inkml:trace contextRef="#ctx0" brushRef="#br1" timeOffset="196526.87">6174 14693 0,'17'-17'31,"1"17"-15,17 0 0,-52 0 31,-19 0-47,-52 70 31,70-70-31,18 18 47,18-18-32,0 0 1,52 35 0,-34 0-1,-1-17 1,-35 17-1,0-17 1,0 17 0,-18-17-1,1 17 1,-19-35-16,1 18 16,0-18-1,-1 35 1</inkml:trace>
  <inkml:trace contextRef="#ctx0" brushRef="#br1" timeOffset="198412.83">6579 14887 0,'0'-17'15,"0"-1"16,18-17-15,0 35 0,-1-18-1,36 18 1,-18 0 0,-17 0-1,53 0 1,-107 0 124,19 0-124,17-18 0,-18 18-1,-17 0 1,0 0 0,17 0-1,0 0 1,-17 18-1,35 17 1,0 18-16,0-35 16,18-1-1,35-17 1,-1 0 0,-16 0-1,17-52 1,-18 34 15,-35-17-15,0 52 15,0 1-15,35 17-1,36 0 1,-54-35-1,36 0 1</inkml:trace>
  <inkml:trace contextRef="#ctx0" brushRef="#br1" timeOffset="201188.16">12682 11942 0,'-17'0'15,"70"0"63,-36 0-78,1 0 16,0 0-16,17 0 16</inkml:trace>
  <inkml:trace contextRef="#ctx0" brushRef="#br1" timeOffset="201349.45">13053 11942 0,'0'0'0,"35"0"15,-17 0 1,-1 0 0,19 0-1,69 0 1,-87 0-16</inkml:trace>
  <inkml:trace contextRef="#ctx0" brushRef="#br1" timeOffset="201488.53">13458 11942 0,'36'0'16,"87"0"15,-105 0-31,52 35 16</inkml:trace>
  <inkml:trace contextRef="#ctx0" brushRef="#br1" timeOffset="201649.86">14288 11994 0,'0'0'0,"17"0"16,1 0-1</inkml:trace>
  <inkml:trace contextRef="#ctx0" brushRef="#br1" timeOffset="201805.61">14781 11994 0,'71'-35'31,"-53"35"-31</inkml:trace>
  <inkml:trace contextRef="#ctx0" brushRef="#br1" timeOffset="202435.69">14093 12012 0,'0'0'16,"-17"-18"-1,34 18 48</inkml:trace>
  <inkml:trace contextRef="#ctx0" brushRef="#br1" timeOffset="202591.84">14446 12047 0,'71'0'31,"-54"0"-31</inkml:trace>
  <inkml:trace contextRef="#ctx0" brushRef="#br1" timeOffset="202773.28">14817 12047 0,'17'0'32,"1"0"-17,17 0 1,-17 0-16,52 0 15</inkml:trace>
  <inkml:trace contextRef="#ctx0" brushRef="#br1" timeOffset="202934.98">15311 12047 0,'70'0'31,"-35"0"-31,1 0 15,-1 36 1</inkml:trace>
  <inkml:trace contextRef="#ctx0" brushRef="#br1" timeOffset="203083.75">15840 12083 0,'0'0'15,"35"0"17,-17 0-17,-1 0-15,19 0 16</inkml:trace>
  <inkml:trace contextRef="#ctx0" brushRef="#br1" timeOffset="203206.78">16192 12083 0</inkml:trace>
  <inkml:trace contextRef="#ctx0" brushRef="#br1" timeOffset="203965.56">13952 11994 0,'0'-35'47,"18"35"-32,0 0 1,-18 18-16</inkml:trace>
  <inkml:trace contextRef="#ctx0" brushRef="#br1" timeOffset="-207693.56">11748 12259 0,'0'18'141,"0"-1"-141,0 1 15,0 17 1,0-17 0,0 52-1,0-34 1,0 17-1,0-36 1</inkml:trace>
  <inkml:trace contextRef="#ctx0" brushRef="#br1" timeOffset="-207221.19">11624 12294 0,'18'0'125,"35"0"-110,-36 0-15,1 0 16,17 0 0,0-17-1,18 17 1</inkml:trace>
  <inkml:trace contextRef="#ctx0" brushRef="#br1" timeOffset="-206920.85">11606 12559 0,'0'18'31,"36"-18"-15,-1 0-1,71 0 1,-36 0 0,-34 0-16</inkml:trace>
  <inkml:trace contextRef="#ctx0" brushRef="#br1" timeOffset="-206616.87">12047 12453 0,'0'18'47,"0"17"-16,0-17-31,0-1 16,18 36 0,-18-35 15</inkml:trace>
  <inkml:trace contextRef="#ctx0" brushRef="#br1" timeOffset="-206116.52">11959 12400 0,'0'-18'16,"0"1"-1,35-18 1,1 35 0,-19-18-16,19 18 15,34 0 16,-35 0-31,1 18 16,52 70 15,-35-18-15,-36-34 0,-17-1-1,0 0 1,-17-17 15,17 17-31,-124-17 31,71-18-15,36 0-16,-18 0 16,-1 0-1</inkml:trace>
  <inkml:trace contextRef="#ctx0" brushRef="#br1" timeOffset="-205843.17">12524 12718 0,'53'-18'31,"17"0"0,-35 18-15,-17 0-1</inkml:trace>
  <inkml:trace contextRef="#ctx0" brushRef="#br1" timeOffset="-205349.91">12876 12418 0,'0'35'31,"0"18"-15,0-35-16,0-1 31,0 1-31,0 17 31</inkml:trace>
  <inkml:trace contextRef="#ctx0" brushRef="#br1" timeOffset="-204941.63">12771 12400 0,'0'0'0,"0"-18"31,17 18-31,89 0 32,-71 0-32,36 0 15,35 53 16,-36 18-15,-70-36 0,0-17-1,0 17 1,-70 53 0,34-70-1,-34 17 1,52-35-1,-17 0 17,17-35-32</inkml:trace>
  <inkml:trace contextRef="#ctx0" brushRef="#br1" timeOffset="-204616.69">13353 12524 0,'0'0'0,"0"17"47,35 19-16,-35 16-31,0-34 32,0 0-32</inkml:trace>
  <inkml:trace contextRef="#ctx0" brushRef="#br1" timeOffset="-204348.91">13247 12453 0,'17'0'16,"36"-53"-1,-17 53 1,52 0-16,18 0 31,-71 0-31,-35 53 31</inkml:trace>
  <inkml:trace contextRef="#ctx0" brushRef="#br1" timeOffset="-204149.06">13317 12718 0,'0'0'0,"36"0"47,-19 0-47,36-18 15,35-35 17</inkml:trace>
  <inkml:trace contextRef="#ctx0" brushRef="#br1" timeOffset="-203813.02">13741 12471 0,'-36'0'32,"-34"0"-32,52 0 15,-35 0 1,53 17-1,18 36 17,35-35-32,-18 35 31,18-36-31,-53 1 31,0 17-15,0-17-1,-35-18 1,-1 18 0</inkml:trace>
  <inkml:trace contextRef="#ctx0" brushRef="#br1" timeOffset="-202846.02">13899 12471 0,'18'0'0,"0"0"31,35-18-15,-18 18-16,-17 0 0,34 0 31,-16 0 0,-54 0 16,-35 0-31,0 18-16,18 17 15,-18-17 16,53-1-31,0 19 32,0-1-32,0-18 15,53 1 1,18 17 15,-54-35-15,36 0-16</inkml:trace>
  <inkml:trace contextRef="#ctx0" brushRef="#br1" timeOffset="-202637.44">14305 12541 0,'18'0'63,"-18"36"-48,0-1-15,0-18 16</inkml:trace>
  <inkml:trace contextRef="#ctx0" brushRef="#br1" timeOffset="-202364.05">14235 12453 0,'0'-18'15,"35"18"1,0-35 0,-17 35-16,70-18 31,-53 18-15,-35 18-1</inkml:trace>
  <inkml:trace contextRef="#ctx0" brushRef="#br1" timeOffset="-202138.86">14182 12718 0,'17'0'31,"72"0"0,-37-18-31,37 18 32,-89-18-32</inkml:trace>
  <inkml:trace contextRef="#ctx0" brushRef="#br1" timeOffset="-201872.03">14676 12524 0,'0'35'47,"0"0"-31,0-17-16,17 17 31,-17-17-31,0 35 31</inkml:trace>
  <inkml:trace contextRef="#ctx0" brushRef="#br1" timeOffset="-201515.37">14640 12471 0,'0'0'0,"18"-18"16,0-17-1,17 35 1,71 0 15,-89 0-31,36 35 32,-53-17-1,0 17-16,-35-17 1,0-18 0,17 17 15,0-17-31</inkml:trace>
  <inkml:trace contextRef="#ctx0" brushRef="#br1" timeOffset="-201165.01">15028 12524 0,'18'17'15,"-18"19"1,0-1-1,0 0 1,0-17 0,0 35-1,-35-18 1,35-17 0,35-18 62,-17 0-63,-1 0 1</inkml:trace>
  <inkml:trace contextRef="#ctx0" brushRef="#br1" timeOffset="-200671.47">15381 12577 0,'0'35'31,"0"0"-15,0-17-16,0 17 31,0 0-31,0 1 16</inkml:trace>
  <inkml:trace contextRef="#ctx0" brushRef="#br1" timeOffset="-200453.27">15346 12524 0,'17'0'15,"19"0"1,-19 0-1,19 0-15,-1 0 16</inkml:trace>
  <inkml:trace contextRef="#ctx0" brushRef="#br1" timeOffset="-200247.28">15275 12735 0,'0'0'0,"53"0"15,71 0 17,-89-35-32,18 17 15</inkml:trace>
  <inkml:trace contextRef="#ctx0" brushRef="#br1" timeOffset="-199578.47">15699 12629 0,'-18'36'16,"18"17"-1,-18-36 1,18 36 0,0-18-1,0-17 1</inkml:trace>
  <inkml:trace contextRef="#ctx0" brushRef="#br1" timeOffset="-199302.98">15663 12647 0,'0'35'31,"0"-17"-31,36 53 16,17-1 15,-36-35-15,18 1-16,18-36 15,-17-18 1,17-35-1,-18-35 1,-18 53 0,-17-1-1</inkml:trace>
  <inkml:trace contextRef="#ctx0" brushRef="#br1" timeOffset="-198918.1">16140 12947 0,'0'-18'31,"0"-17"-16,70-53 1,-52 35 0,17 18-1,-17 35 1,-18 17 15,0 19-31,0 34 16,35-35-1,-35 1 17,0-1-17,-18-35-15</inkml:trace>
  <inkml:trace contextRef="#ctx0" brushRef="#br1" timeOffset="-198785.01">16228 12876 0,'17'-35'16,"89"-18"15,-70 53-31,52-35 16</inkml:trace>
  <inkml:trace contextRef="#ctx0" brushRef="#br1" timeOffset="-198469.4">16669 12594 0,'0'-35'16,"0"53"30</inkml:trace>
  <inkml:trace contextRef="#ctx0" brushRef="#br1" timeOffset="-198250.44">16598 12982 0,'35'18'31,"-17"-18"-15,0 0-1</inkml:trace>
  <inkml:trace contextRef="#ctx0" brushRef="#br1" timeOffset="-197077.77">16686 12524 0,'0'0'0,"-35"-18"15,17 18 1,18 18 109,18-18-16,17 0-93,-35 17 0,0 19 15,0-19-16</inkml:trace>
  <inkml:trace contextRef="#ctx0" brushRef="#br1" timeOffset="-196331.34">16087 12047 0,'53'0'63,"-18"0"-63,0 0 15,18 0-15,-35 0 16</inkml:trace>
  <inkml:trace contextRef="#ctx0" brushRef="#br1" timeOffset="-196182.36">16528 12047 0,'17'0'31,"19"0"-15,16 0 0,1 0-16</inkml:trace>
  <inkml:trace contextRef="#ctx0" brushRef="#br1" timeOffset="-196030.1">16863 12047 0,'53'0'31,"-18"0"-31,0 0 16,-17 0-1,17 0 1</inkml:trace>
  <inkml:trace contextRef="#ctx0" brushRef="#br1" timeOffset="-195863.83">17251 12083 0,'0'0'0,"35"-18"0,-17 18 16,35-18-1,0 18 1,17-17 0,89 17-1,-141 0-15</inkml:trace>
  <inkml:trace contextRef="#ctx0" brushRef="#br1" timeOffset="-195730.74">18274 11959 0,'0'0'0,"18"0"31</inkml:trace>
  <inkml:trace contextRef="#ctx0" brushRef="#br1" timeOffset="-195278.22">18344 11977 0,'53'0'16,"0"-35"0,106 35-1,-88 0 1</inkml:trace>
  <inkml:trace contextRef="#ctx0" brushRef="#br1" timeOffset="-195062">19173 11977 0,'0'0'0,"36"0"31,-1 0-15,0 0-1,1 0 1,-1 0 0</inkml:trace>
  <inkml:trace contextRef="#ctx0" brushRef="#br1" timeOffset="-194915.66">19826 12047 0,'0'0'0,"18"0"31</inkml:trace>
  <inkml:trace contextRef="#ctx0" brushRef="#br1" timeOffset="-188819.08">16863 12347 0,'35'0'16,"-17"0"0</inkml:trace>
  <inkml:trace contextRef="#ctx0" brushRef="#br1" timeOffset="-187790.32">17039 12506 0,'0'0'0,"-17"0"15,52 0 204,-18 0-203,19 0-1,17 0 1,-36-18 0,36 18-1,-35 0-15,52 0 31,-52 0-15,-18 18 15,-18-18-15</inkml:trace>
  <inkml:trace contextRef="#ctx0" brushRef="#br1" timeOffset="-187149.87">17163 12506 0,'0'0'0,"-18"0"16,-17 0-1,35 18 48,0-1-47,0 19-1,0-19 1,17-17-16,-17 18 15,53-1 17,-17 19-32,34 17 31,-35-53-31,36 35 31,-36 0-31,-17 0 31,-18-17-15,0 17 0,0-17-1,-53 0 1,18-18 0,-36 0-1,53 0 1,-105-18 15,105 18-31,18-35 31</inkml:trace>
  <inkml:trace contextRef="#ctx0" brushRef="#br1" timeOffset="-186173.74">17798 12506 0,'0'53'109,"-18"-53"-93,18 35-16,0 0 15,0 1 1,0-19 0,0 36-1,0 0 1,0-18-1,18 18 17,17-53-32,-17 36 31,17-36-31,18 35 31,-18-35-15,0-35-1,-17 35 1,-18-18 0,0 0-1,0-17 1,0 17 0,-35-17-1,-18 18 1,17 17 15,19 0-31,17-18 16</inkml:trace>
  <inkml:trace contextRef="#ctx0" brushRef="#br1" timeOffset="-184429.75">18450 12559 0,'18'-35'765,"35"35"-749,-18 0 0,0 0-1,1 0-15,-19 0 16,54 0 0,-36 0-1,-17 0 16</inkml:trace>
  <inkml:trace contextRef="#ctx0" brushRef="#br1" timeOffset="-183944.62">18521 12629 0,'0'18'15,"0"0"17,35-18-17,-17 53-15,105-36 32,-70-17-17,-35 36 1,17-19-1,-35 1 1,0-1 0,0 19-1,-18-1 1,-35-17 15,18-18-31,-35 0 16,34 0-1,19 0 1</inkml:trace>
  <inkml:trace contextRef="#ctx0" brushRef="#br1" timeOffset="-182584.21">19209 12771 0,'-36'0'15,"36"-18"16,36 0 16,-19 18-31,54 0 0,-53 0-1,52 0 1,-35 0-1,-17 18 1,-36-18 78,-17 0-79,18 0 1,-1 0 0,-17 0-1,17 0 1,0 0 0,1 18-1,-19 17 1,36-18-1,0 1 1,0 17 0,0-17-1,71-18 1,-18 0 0,88-71 15,-106 36-31,-35 18 15,0 52 32,0-18-31,0 54 0,18-36-1,17 1 1,-17-1-1,-18 0-15</inkml:trace>
  <inkml:trace contextRef="#ctx0" brushRef="#br1" timeOffset="-179798.41">6103 14746 0,'-35'0'15,"52"0"220,1 0-220,0 0 1,17 0 0,0 0-1,-17 0 1,0 0-16,34 0 31,-16 0-15,-19 0-1,-52 0 79,17 0-63,1 0-15,17-35 0,-18 35-1,-17 0 17,17 0-17,18 17 1,-17-17-1,-19 53 1,36-35 0,0 17-1,0-17 1,0 0 0,0 17-1,18-35 1,17 17-1,1-17 17,16 18-32,-34 17 15,35 1 1,-18-1 0,-17-17-1,-18 17 16,0-17-15,-18-18 0,-17 17-1,-18-17 1,18 0 0,-36 0-1,36 0 1,0 0-1,35-17 1,-18 17 15,0 0-31</inkml:trace>
  <inkml:trace contextRef="#ctx0" brushRef="#br1" timeOffset="-177035.4">12224 13123 0,'0'-35'15,"-18"35"1,18-18-1,-18 18 1,1 0 0,-1 0-1,-17 0 1,0 71 15,-1 0-15,36-54-1,0 36 1,71-35 0,35-18-1,0 53 1,-71-53 0,0 17-1,-17 19 16,-18-1-31,0-18 16,-18 19 0,-88-36-1</inkml:trace>
  <inkml:trace contextRef="#ctx0" brushRef="#br1" timeOffset="-176746.09">12753 13159 0,'-18'53'32,"18"-18"-17,0 0-15,-17 18 32,17-18-17</inkml:trace>
  <inkml:trace contextRef="#ctx0" brushRef="#br1" timeOffset="-176494.81">12682 13159 0,'0'-18'16,"36"18"15,-1-35-31,-17 35 16,17-18 0,18 18-16,-36 0 15</inkml:trace>
  <inkml:trace contextRef="#ctx0" brushRef="#br1" timeOffset="-176329.58">12735 13247 0,'36'0'31,"-19"0"-31,1 0 15,17 0-15,-17 0 16</inkml:trace>
  <inkml:trace contextRef="#ctx0" brushRef="#br1" timeOffset="-176170.55">12735 13441 0,'36'-35'63,"-1"35"-63,35-36 15</inkml:trace>
  <inkml:trace contextRef="#ctx0" brushRef="#br1" timeOffset="-175927.84">13070 13194 0,'0'18'16,"0"-1"-1,0 1 1,0 52-1,0-52 1,0 17 0</inkml:trace>
  <inkml:trace contextRef="#ctx0" brushRef="#br1" timeOffset="-175546.12">13123 13035 0,'0'53'15,"0"-18"1,0 36 0,53-18-1,-17-53 1,16 0-1,1 0 1,0-88 0,-17 70-1,-36 53 17,0-17-17,0 17-15,0 0 16,0 18-1,0-17 1,35 17 0</inkml:trace>
  <inkml:trace contextRef="#ctx0" brushRef="#br1" timeOffset="-175289.58">13635 13159 0,'0'35'16,"0"0"-1,0 18 1,0-35-16,35 35 15,-35-36 1</inkml:trace>
  <inkml:trace contextRef="#ctx0" brushRef="#br1" timeOffset="-175027.83">13652 13106 0,'18'0'31,"35"0"-15,-35 0-1,17 0-15,18 0 32,0 0-32,-53 35 15,-18-35 1</inkml:trace>
  <inkml:trace contextRef="#ctx0" brushRef="#br1" timeOffset="-174873.35">13617 13317 0,'35'0'31,"18"-17"-15,53 17 0,-18-18-1</inkml:trace>
  <inkml:trace contextRef="#ctx0" brushRef="#br1" timeOffset="-174694.06">13688 13494 0,'0'0'16,"35"0"15,36 0-16,17 0 1,-18 0 0</inkml:trace>
  <inkml:trace contextRef="#ctx0" brushRef="#br1" timeOffset="-174327.37">14235 13282 0,'-71'-18'32,"18"18"-32,-17 18 31,17 17-15,35 1-1,18 17 1,35-53-1,36 17 1,-18 18 0,-18-17-1,-88 53 1,18-54 0,-18-17-1,35 0 16</inkml:trace>
  <inkml:trace contextRef="#ctx0" brushRef="#br1" timeOffset="-174022.44">14534 13370 0,'0'0'16,"0"71"15,0-36-31,0 36 31,0-36-15</inkml:trace>
  <inkml:trace contextRef="#ctx0" brushRef="#br1" timeOffset="-173826.86">14358 13317 0,'35'0'16,"1"0"-16,52-17 15,35 17 1</inkml:trace>
  <inkml:trace contextRef="#ctx0" brushRef="#br1" timeOffset="-173610.72">14799 13370 0,'-18'71'31,"1"-54"-31,17 1 16,0 70 15,0-52-31</inkml:trace>
  <inkml:trace contextRef="#ctx0" brushRef="#br1" timeOffset="-173242.73">14728 13264 0,'71'-52'31,"-36"52"-31,71 0 16,-71 35-1,-17 0 1,-18 18 0,0-35-16,0 35 15,-88-1 16,70-52-15,18 18 0,0 17 15,35-17-15,1-18-1</inkml:trace>
  <inkml:trace contextRef="#ctx0" brushRef="#br1" timeOffset="-172920.26">15275 13635 0,'0'0'0,"0"-18"0,36-123 31,-1 71-31,18-1 31,-53 53-15,17 107 15,-17 52-15,0-106-1,0 18 1,0-18-16,0-17 16</inkml:trace>
  <inkml:trace contextRef="#ctx0" brushRef="#br1" timeOffset="-172709.97">15328 13458 0,'106'-35'16,"-53"35"0,18 0-1,-54 0 1,18 0-1,18 0-15</inkml:trace>
  <inkml:trace contextRef="#ctx0" brushRef="#br1" timeOffset="-172007.08">16828 13282 0,'0'-18'47,"35"18"-16</inkml:trace>
  <inkml:trace contextRef="#ctx0" brushRef="#br1" timeOffset="-171851.99">16933 13441 0,'0'0'0,"0"17"31,18 19-15</inkml:trace>
  <inkml:trace contextRef="#ctx0" brushRef="#br1" timeOffset="-171215.42">17145 13282 0,'0'-18'31,"-18"36"16,18 17-31,-35-17-16,35 35 15,18-18 1</inkml:trace>
  <inkml:trace contextRef="#ctx0" brushRef="#br1" timeOffset="-171017.07">17268 13300 0,'0'70'31,"0"-34"-15,0 16-1,18-52 1,0 36-16</inkml:trace>
  <inkml:trace contextRef="#ctx0" brushRef="#br1" timeOffset="-170050.97">17762 13370 0,'-17'0'0,"34"0"94,1 0-78,35 0-1,-35 0-15,-1 0 16,18 0 0,1 18-1,34 70 1,-70-53 0,0 18-1,-35-17 1,-71 34 15,71-70-31,-18 18 16,35-18-1,-17 0 1,35-36 31,18 36-47,35 0 15,52-17 1,-34-18-16,35 17 16</inkml:trace>
  <inkml:trace contextRef="#ctx0" brushRef="#br1" timeOffset="-169493.76">18874 13635 0,'0'-35'0,"-18"35"15,-17 0 17,35 17-17</inkml:trace>
  <inkml:trace contextRef="#ctx0" brushRef="#br1" timeOffset="-168320.87">18750 13529 0,'0'0'0,"0"-18"15,71 18 1,-1 0 0,-34 0-1,34 89 16,-70-72-31,-53 71 32,0-52-32,36-36 31,17 35-31,-18-35 31,71-35 0,-18 35-15,36-36 0</inkml:trace>
  <inkml:trace contextRef="#ctx0" brushRef="#br1" timeOffset="-167947.43">19438 13547 0,'0'-36'16,"-35"36"-16,-18 0 15,0 0 1,-53 18 15,36 53-15,52 17-1,18-35 1,0-18 0,159-17-1,-106-18 1,70-71 0,-123 36-1,0-18 16,-18 18-31,1 35 16</inkml:trace>
  <inkml:trace contextRef="#ctx0" brushRef="#br1" timeOffset="-167737.44">19703 13882 0,'0'-18'31,"0"1"-15,17-1-1,-17 0-15</inkml:trace>
  <inkml:trace contextRef="#ctx0" brushRef="#br1" timeOffset="-167420.55">19879 13635 0,'0'0'16,"0"-35"-16,18-18 15,52-36 1,-70 107 31,0 35-31,0 0-1,0 0-15,0 70 31,35-87-31,-17 17 16,0-36 0</inkml:trace>
  <inkml:trace contextRef="#ctx0" brushRef="#br1" timeOffset="-167115.33">20179 13353 0,'0'0'0,"18"53"31,17-18-15,0 0-16,0 36 31,1-36-31,-36 0 32,0 0-17</inkml:trace>
  <inkml:trace contextRef="#ctx0" brushRef="#br1" timeOffset="-166903.31">20320 13353 0,'0'35'16,"35"-17"-16,-35-1 15,18 18-15,17 36 32,-35-36-32,0 18 31,-17-53-31</inkml:trace>
  <inkml:trace contextRef="#ctx0" brushRef="#br1" timeOffset="-162196.6">18521 13458 0,'-18'0'141,"-17"0"-125,17-35-1,1 35 1,-19 0 15,19 0-15,-1 0-1,-17 18 1,35-1 0,-18 1-16,1 53 31,17-54-31,-36 36 16,36 18 15,18-1-16,17-70 1,0 71 0,36-36-1,-36-17 1,1-18 0,-1 0-1,0-18 1,53-52-1,-52 17 1,-36 17 0,0 1-16,0 17 15,-36-52 1,-34 35 0,34 35-1,-16 0 16,16 0-15,-17 0-16</inkml:trace>
  <inkml:trace contextRef="#ctx0" brushRef="#br1" timeOffset="-159241.62">15399 13406 0,'0'52'15,"-18"-16"-15,18 17 16,0 17-1,-18 18 1,18-52 15,0-19-31,0 19 32,18-36-17,-18-36 1</inkml:trace>
  <inkml:trace contextRef="#ctx0" brushRef="#br1" timeOffset="-158873.99">15381 13353 0,'0'0'0,"35"0"62,-17 0-62,35 0 16,-18 0-1,18 0 17,-18 0-32,-35 17 15</inkml:trace>
  <inkml:trace contextRef="#ctx0" brushRef="#br1" timeOffset="-158662.2">15469 13547 0,'36'0'31,"-36"17"-15,35-17 0,0 0-1,-35 18 1</inkml:trace>
  <inkml:trace contextRef="#ctx0" brushRef="#br1" timeOffset="-158461.06">15452 13829 0,'17'0'31,"1"0"-31,0 0 16,35 0-1,-36 0 1,1 0-1</inkml:trace>
  <inkml:trace contextRef="#ctx0" brushRef="#br1" timeOffset="-144430.14">26599 10936 0,'-17'0'0,"17"53"110,0-35-110,0 52 15,0-17 1,0 0 0,0-35-1,0 17 1,0 0-16,0-17 47,0 0-32,17-18 1,-34-18 93,17-17-93,-18 35-16,18-36 16,-35-52-1,35 53 1,0-18 0,0 0 15,0-18-16,0 36 1,0 18 0,18-1-1,17-17 1,0 35 0,18 17-1,-18 1 1,18 35-1,18 0 17,-71-36-32,0 19 31,-36-1-15,-34-17-1,17-18 1,0 0-1,53-36 17</inkml:trace>
  <inkml:trace contextRef="#ctx0" brushRef="#br1" timeOffset="-144107.33">27093 11060 0,'0'52'31,"0"-16"-31,0 17 16,0 35 0,0-53-16,0 0 15,0-17 1,18-36 15,-18 1-15</inkml:trace>
  <inkml:trace contextRef="#ctx0" brushRef="#br1" timeOffset="-143655.86">27040 11060 0,'0'0'0,"0"-71"31,18 71-16,0-18-15,52 1 16,-17 17 0,0 0 15,-53 53-15,0 17-1,-70-17 1,70-35-1,-36-18 1,19 0 0,34 35 31,19 0-32,-19 18 1,-17-35-1,35 0 1,18 52 15,-17-70-15</inkml:trace>
  <inkml:trace contextRef="#ctx0" brushRef="#br1" timeOffset="-143062.68">27658 11095 0,'0'-35'31,"-18"35"-15,18-18-1,-18 18 1,-34 18-1,16 70 1,19 35 0,17-17 15,17-88-31,71-36 16,1-70-1,-19-18 1,-52 35-1,-18 36 1</inkml:trace>
  <inkml:trace contextRef="#ctx0" brushRef="#br1" timeOffset="-142829.27">27958 11112 0,'0'0'0,"0"18"16,0 70-1,35 18 17,-35-88-32,0 17 15,18-35 1,-1 0-1,-17-18 1</inkml:trace>
  <inkml:trace contextRef="#ctx0" brushRef="#br1" timeOffset="-142612.96">27975 10971 0,'36'0'32,"-1"-17"-17,18 17 1,0 35 15,-53-17-31,0-1 16</inkml:trace>
  <inkml:trace contextRef="#ctx0" brushRef="#br1" timeOffset="-142477.54">28011 11165 0,'35'0'32,"53"0"-17,-17-35 1,-36 35-1</inkml:trace>
  <inkml:trace contextRef="#ctx0" brushRef="#br1" timeOffset="-142190.14">28416 11077 0,'0'18'47,"0"35"-32,0-18-15,0 18 16,0 53 0,0-53-1,18-36 1</inkml:trace>
  <inkml:trace contextRef="#ctx0" brushRef="#br1" timeOffset="-141895.34">28416 11060 0,'0'0'16,"71"-36"15,-36 36-15,0 0-1,-35 18 1,0 17-16</inkml:trace>
  <inkml:trace contextRef="#ctx0" brushRef="#br1" timeOffset="-141728.2">28416 11236 0,'0'0'0,"18"0"16,35 0 0,-36 0-1,19 0 1,-36 18-16</inkml:trace>
  <inkml:trace contextRef="#ctx0" brushRef="#br1" timeOffset="-141595.42">28434 11483 0,'18'0'0,"-1"0"15,54-53 1,-36 18-16</inkml:trace>
  <inkml:trace contextRef="#ctx0" brushRef="#br1" timeOffset="-141259.81">28928 11077 0,'0'0'0,"-71"0"31,54 35-15,-19-17 0,36 17-1,36-17 1,-19-18 0,71 71-1,-52-18 1,-36-36-1,-53 18 1,-35 1 15,52-36-15,19 0 0,17-18-16</inkml:trace>
  <inkml:trace contextRef="#ctx0" brushRef="#br1" timeOffset="-140904.65">29369 11077 0,'-71'0'31,"36"0"-31,17 0 15,1 0-15,17 35 16,17 36 15,71-18-15,-17-18 0,-53-35-1,-18 53 1,0 0-1,-71-18 1,36-17 0,0-18-1,-1-35 1</inkml:trace>
  <inkml:trace contextRef="#ctx0" brushRef="#br1" timeOffset="-140444.25">29863 11165 0,'0'-17'31,"-18"17"1,0 0-17,-35 0 1,1 0 0,34 0-1,-17 0-15,-18 53 16,35 0-1,18 17 1,0-35 0,0 36-16,53-53 31,53-18-15,17-71-1,-52-70 1,-71 70-1,-18 18 1,-17 53 0</inkml:trace>
  <inkml:trace contextRef="#ctx0" brushRef="#br1" timeOffset="-140226.18">30127 11112 0,'0'0'16,"35"18"-16,18 70 31,-17-52-15,-36-19 0,0 36-1,0-35 1</inkml:trace>
  <inkml:trace contextRef="#ctx0" brushRef="#br1" timeOffset="-139824">30233 10954 0,'18'-18'31,"35"18"-15,0 0-16,-1 35 31,-16 18-15,-19-35 0,-34 0-1,-36 17 1,-18-18-1,1-17 17,52 0-32,18 36 15,0-19 1,53 19 0,-18-36-1,18 17 1,0-17-1,0 0 1</inkml:trace>
  <inkml:trace contextRef="#ctx0" brushRef="#br1" timeOffset="-139329.78">30709 11060 0,'0'35'31,"0"0"-15,0 89 0,0-89 15,0 0-16,0-52 1</inkml:trace>
  <inkml:trace contextRef="#ctx0" brushRef="#br1" timeOffset="-139125.41">30709 11007 0,'0'0'0,"36"0"16,17-36 0,-1 36-1,-16 0 17,-36 18-32,-36 35 15</inkml:trace>
  <inkml:trace contextRef="#ctx0" brushRef="#br1" timeOffset="-138976.45">30727 11130 0,'0'0'0,"18"0"15,17 0 1,35 0 0,-34 0-1</inkml:trace>
  <inkml:trace contextRef="#ctx0" brushRef="#br1" timeOffset="-138842.33">30780 11289 0,'18'0'31,"17"0"-31,0-18 16,53-35-1,-70 53-15</inkml:trace>
  <inkml:trace contextRef="#ctx0" brushRef="#br1" timeOffset="-138541.31">31362 11060 0,'0'0'16,"35"-18"-16,-35 0 15,-70-17 16,34 35-15,-69 71 15,105-36-31,17 35 32,-17-52-32,71 53 31,-71-54-16,0 1 1,-18 17 0,-194 71-1,107-71 1</inkml:trace>
  <inkml:trace contextRef="#ctx0" brushRef="#br1" timeOffset="-137250.02">26370 11800 0,'0'-17'16,"18"17"0,-1 0-1,107 0 1,-89 0 0,-17-35-16</inkml:trace>
  <inkml:trace contextRef="#ctx0" brushRef="#br1" timeOffset="-137116.05">27093 11748 0,'0'0'15,"36"0"-15,17 0 0,52 0 16,-34-18 0,70 18-1</inkml:trace>
  <inkml:trace contextRef="#ctx0" brushRef="#br1" timeOffset="-136973.83">28540 11589 0,'0'0'0,"123"-36"16,-88 36-1,107-17 1,-54 17-1</inkml:trace>
  <inkml:trace contextRef="#ctx0" brushRef="#br1" timeOffset="-136684.92">29563 11553 0,'0'0'0,"141"0"15,-71 0-15,195-17 31,-124 17-15,318 0 0,-177-35-1,-53 35 1,-17 17 0,17 1-1,-176 17 1,-18-35 15,-35 18-15</inkml:trace>
  <inkml:trace contextRef="#ctx0" brushRef="#br1" timeOffset="-135450.45">26247 12312 0,'0'35'15,"0"18"1,0 71 0,0-107-1,0 36 1</inkml:trace>
  <inkml:trace contextRef="#ctx0" brushRef="#br1" timeOffset="-135154.84">26282 12347 0,'0'35'32,"18"1"-32,-18-1 15,52 53 1,-16-35 0,-1-18-1,18-35 1,53-194 15,-53 141-31,-18-70 31,-35 105-15,-18 18-16</inkml:trace>
  <inkml:trace contextRef="#ctx0" brushRef="#br1" timeOffset="-134838.77">26935 12347 0,'-53'0'15,"35"0"1,-35 35-1,18 1-15,17 34 16,-17 19 0,35-54-16,88 35 31,-35-70-31,159-88 31,-159 18-15,-18-54-1,-53 54 1</inkml:trace>
  <inkml:trace contextRef="#ctx0" brushRef="#br1" timeOffset="-134345.75">27234 12259 0,'0'0'0,"36"71"16,-36 17-1,17 0 1,54-35 15,-36-53-15,18-35-1,-18-71 1,18 88 0,-53 71 31,0 0-32,0-18-15,36 18 31,-1-53-31,53-88 32,-53 70-32,-17-17 31,-18 53-15,0 35-1,0-18 1,18 0-1</inkml:trace>
  <inkml:trace contextRef="#ctx0" brushRef="#br1" timeOffset="-133770.98">27975 12365 0,'0'17'47,"0"19"-47,0 34 15,0-34 1,36 34 0,-36-52-1,17-18 1,-17-35 0</inkml:trace>
  <inkml:trace contextRef="#ctx0" brushRef="#br1" timeOffset="-133579.73">27975 12330 0,'36'-18'16,"-1"18"-1,35 0 1,-52 0-1,17 0 1</inkml:trace>
  <inkml:trace contextRef="#ctx0" brushRef="#br1" timeOffset="-133437.37">28063 12453 0,'71'0'31,"-53"0"-15</inkml:trace>
  <inkml:trace contextRef="#ctx0" brushRef="#br1" timeOffset="-133277.53">28063 12612 0,'18'17'15,"17"-17"1,1 0 0,-1 0-16,-17 0 15</inkml:trace>
  <inkml:trace contextRef="#ctx0" brushRef="#br1" timeOffset="-133075.97">28557 12435 0</inkml:trace>
  <inkml:trace contextRef="#ctx0" brushRef="#br1" timeOffset="-132944.54">28593 12629 0,'0'18'31,"17"-18"-15</inkml:trace>
  <inkml:trace contextRef="#ctx0" brushRef="#br1" timeOffset="-131668.27">28963 12153 0,'0'18'16,"-35"52"-1,35-52-15</inkml:trace>
  <inkml:trace contextRef="#ctx0" brushRef="#br1" timeOffset="-131450.45">29104 12259 0,'0'0'0,"-35"53"31,35-18-31,-53 18 0,53-35 16,0 17-1</inkml:trace>
  <inkml:trace contextRef="#ctx0" brushRef="#br1" timeOffset="-131035.2">29510 12294 0,'0'18'47,"0"17"-47,0 0 15,0 1 1,0-19 0,18-17-1</inkml:trace>
  <inkml:trace contextRef="#ctx0" brushRef="#br1" timeOffset="-130716.54">29316 12171 0,'35'0'32,"-17"0"-32,17 0 15,89 0 1,-19 0 0,-34 0-1,-53 17 1</inkml:trace>
  <inkml:trace contextRef="#ctx0" brushRef="#br1" timeOffset="-130512.14">29457 12559 0,'0'0'0,"18"0"31,17 0-15,0 0-16,71 0 31,-35-35-31,-54 17 0</inkml:trace>
  <inkml:trace contextRef="#ctx0" brushRef="#br1" timeOffset="-130301.08">29968 12294 0,'0'0'0,"0"53"15,0 35 1,0 18-1,0-53 1,0-35 0</inkml:trace>
  <inkml:trace contextRef="#ctx0" brushRef="#br1" timeOffset="-130031.95">29951 12277 0,'0'17'31,"0"19"-15,17 69 0,54-69-1,-36-19 1,1-17-16,-1 0 15,35-35 17,-70 17-32,36-52 15,-36 52 1</inkml:trace>
  <inkml:trace contextRef="#ctx0" brushRef="#br1" timeOffset="-129510.58">30498 12294 0,'0'0'0,"-18"0"78,0 0-62,-17 0 0,35 36-16,-70 87 31,70-105-31,0 35 15,17-36 17,18-17-32,1 0 15,70 0 1,-89-35 0,-17 17-1,-17-17 1,-19 35-1,19 0 1,52 0 31,35 0-47,-34 0 16</inkml:trace>
  <inkml:trace contextRef="#ctx0" brushRef="#br1" timeOffset="-129292.62">30833 12382 0,'0'0'0,"-18"53"16,18 18-1,0 0 1,0-54 0,0-52 15</inkml:trace>
  <inkml:trace contextRef="#ctx0" brushRef="#br1" timeOffset="-128965.37">30903 12224 0,'0'0'0,"18"0"31,35 0-15,-53 70 0,0-52-1,0 35 1,-53-36-1,18 54 1,-1-71 0,36 18 15,18 17-15,17-35-16,18 18 15,-17-1 16,-1-17-31</inkml:trace>
  <inkml:trace contextRef="#ctx0" brushRef="#br1" timeOffset="-128759.66">31274 12347 0,'0'71'16,"0"35"15,0-53-31,0-18 16,0-70 15</inkml:trace>
  <inkml:trace contextRef="#ctx0" brushRef="#br1" timeOffset="-128575.14">31203 12330 0,'0'0'0,"35"0"31,-17 0-31,0 0 16,35 0-1,-53 17-15</inkml:trace>
  <inkml:trace contextRef="#ctx0" brushRef="#br1" timeOffset="-128447.9">31168 12559 0,'0'0'15,"35"0"1,18 0-1,18-18 1,-18-17-16</inkml:trace>
  <inkml:trace contextRef="#ctx0" brushRef="#br1" timeOffset="-128197.53">31468 12330 0,'35'17'31,"-35"18"-31,18 1 16,-18-19-1,35 19 16</inkml:trace>
  <inkml:trace contextRef="#ctx0" brushRef="#br1" timeOffset="-127980.56">31591 12171 0,'18'17'31,"17"19"-15,-35-1 0,0 0-1,0-17 1</inkml:trace>
  <inkml:trace contextRef="#ctx0" brushRef="#br1" timeOffset="-126413.12">31591 12294 0,'-17'0'63,"17"53"15,0 0-78,0-18 16,17 1-1,-17 70 1,0-89-1,0 18 1,0-70 15,0 18-31</inkml:trace>
  <inkml:trace contextRef="#ctx0" brushRef="#br1" timeOffset="-126062.87">31574 12312 0,'17'-35'47,"1"35"-47,17 0 15,-17 0 1,35 0-1,17 53 1,1 35 0,-18 53-1,-53-106 1,-53 71 0,35-106-1,-35 53 1,-17-53 15,52 0-31,18-35 0,-35-36 16</inkml:trace>
  <inkml:trace contextRef="#ctx0" brushRef="#br1" timeOffset="-125803.92">32015 12188 0,'17'18'31,"-17"0"-31,18 17 16,-18-17 0</inkml:trace>
  <inkml:trace contextRef="#ctx0" brushRef="#br1" timeOffset="-125623.89">32173 12224 0,'0'70'31,"0"-52"-31,0 35 16,0 0 0,-17-53-1</inkml:trace>
  <inkml:trace contextRef="#ctx0" brushRef="#br1" timeOffset="-118655.18">26617 12876 0,'0'0'0,"-35"0"16,35-17 0,-18 17-1,-17-36 1,17 36 15,1 0-15,-19 0-1,-17 0 1,36 18 0,17 0-16,-71 52 15,71-52 1,0 70 15,18-88-31,194 53 31,-142-53-15,71 18 0,-123 17-1,-1-17 1,-17 17 0,-52 0 15,34 36-31,-70-54 15,52-17-15,-16 0 16,-1 0 15,35 0-31</inkml:trace>
  <inkml:trace contextRef="#ctx0" brushRef="#br1" timeOffset="-118348.98">27058 13035 0,'0'18'47,"0"17"-47,0 0 0,0 54 31,0-37-31,18 1 31</inkml:trace>
  <inkml:trace contextRef="#ctx0" brushRef="#br1" timeOffset="-118149.75">26864 13018 0,'0'0'16,"18"0"-1,52-18 1,54 18 0,-71 70-1</inkml:trace>
  <inkml:trace contextRef="#ctx0" brushRef="#br1" timeOffset="-117987.29">26952 13388 0,'36'0'15,"-19"0"1,107 0 15,-89-18-31,35 18 16</inkml:trace>
  <inkml:trace contextRef="#ctx0" brushRef="#br1" timeOffset="-117687.72">27428 13370 0,'0'-17'15,"0"34"-15,0-87 16,71-71-1,-36 70 1,1-70 0,-19 123-1,-17 89 17,0-18-17,53 70 1,-53-35-1,35-52 1,-35-1 0</inkml:trace>
  <inkml:trace contextRef="#ctx0" brushRef="#br1" timeOffset="-117519.68">27499 13229 0,'0'0'16,"71"-53"15,-36 53-31,18 0 16,35-35 0,-70 35-16</inkml:trace>
  <inkml:trace contextRef="#ctx0" brushRef="#br1" timeOffset="-117287.64">27869 13106 0,'-17'0'16,"-1"35"15,18 53-16,0-53 1,0 1 0,0 17-1,35-53 1</inkml:trace>
  <inkml:trace contextRef="#ctx0" brushRef="#br1" timeOffset="-116910.81">27605 13018 0,'0'0'0,"-18"-36"15,18 19 1,35-1-1,18 18 1,53 0 0,18 53 15,-107-53-31,36 70 16,-88 36 30,0-106-46,-1 53 16,-16-53 0,34 0-1</inkml:trace>
  <inkml:trace contextRef="#ctx0" brushRef="#br1" timeOffset="-116613.83">28063 13141 0,'18'0'31,"-18"35"-31,0 1 0,0-1 16,35 71 15,-35-89-31,18-17 32,0 0-17</inkml:trace>
  <inkml:trace contextRef="#ctx0" brushRef="#br1" timeOffset="-116403.09">28081 13018 0,'18'0'31,"17"0"-31,36 0 16,-36 0 0,0 0-1,-35 17 1</inkml:trace>
  <inkml:trace contextRef="#ctx0" brushRef="#br1" timeOffset="-116259.56">28169 13123 0,'0'0'0,"18"0"15,35 0 1,-53 36 15</inkml:trace>
  <inkml:trace contextRef="#ctx0" brushRef="#br1" timeOffset="-116102.95">28134 13282 0,'0'0'0,"0"18"31,35-18-15,54 0 0,-72 0-1,18 0 1,-17 17-16</inkml:trace>
  <inkml:trace contextRef="#ctx0" brushRef="#br1" timeOffset="-115536.65">28663 13053 0,'0'0'0,"-17"0"15,17 17 32</inkml:trace>
  <inkml:trace contextRef="#ctx0" brushRef="#br1" timeOffset="-115409.77">28663 13317 0,'0'0'15,"0"36"-15,0-19 32,18-17-17,17 0 1</inkml:trace>
  <inkml:trace contextRef="#ctx0" brushRef="#br1" timeOffset="-115050.77">29051 12965 0,'0'0'0,"-35"0"16,0 35-1,-18 35 1,53-34 0,0-19-16,35 1 15</inkml:trace>
  <inkml:trace contextRef="#ctx0" brushRef="#br1" timeOffset="-114850.78">29175 13035 0,'0'88'31,"-36"-52"-15,54 17-1,53-36 1,-18-17-16</inkml:trace>
  <inkml:trace contextRef="#ctx0" brushRef="#br1" timeOffset="-114016.86">29457 13141 0,'0'-35'47,"53"-18"-31,-35 18 0,-18 87 30,0 1-46,0 0 16,0 0-16,0-18 16,35 36-1,18-36 1,-36-35 0</inkml:trace>
  <inkml:trace contextRef="#ctx0" brushRef="#br1" timeOffset="-113676.83">29863 13070 0,'0'0'0,"35"0"47,-17 0-47,-18 36 16,0 17-1,-18 17 1,-17-17 0,-18-18-1,35-35 1,-17 0 0,52 0-1,54-17 1,52-54 15,-87 71-15,34-35-1</inkml:trace>
  <inkml:trace contextRef="#ctx0" brushRef="#br1" timeOffset="-113249.85">30268 13000 0,'18'0'32,"17"0"-1,-35 35-31,-17 0 15,17 1 1,-36-1 0,19-35-1,34 0 17,36 18-17,-17-18 1,-1 53-1,-35-36 1,0 36 0,-35 0-1,-18-18 17,35-35-32,18-35 15</inkml:trace>
  <inkml:trace contextRef="#ctx0" brushRef="#br1" timeOffset="-112872.52">30551 13070 0,'-18'36'31,"18"-1"-31,0 36 16,0-19 0,35-52-1,36 0 1,35-105 15,-89 87-31,-17 36 47,0 35-31,-17-18-16,17 35 15,0-52 1,17 17 0,19-52-1</inkml:trace>
  <inkml:trace contextRef="#ctx0" brushRef="#br1" timeOffset="-112362.34">31168 13070 0,'-35'0'31,"-1"0"-16,1 0 1,17 0 0,-17 71 15,35-36-15,53-17-1,-18 17 1,54 0-1,-89 1 1,17-19 0,-17 19-1,-53 17 1,18-53 0,0 0-1,17-36 1</inkml:trace>
  <inkml:trace contextRef="#ctx0" brushRef="#br1" timeOffset="-111397.77">31521 13035 0,'0'-17'16,"-36"17"-1,19 0 1,-19 0 0,1 0-1,53 0 110,52 0-109,-34 0-16,-1 0 15,18 0 1,-35 0 0,17 0-1,-53 0 32,1 0 188,-1 0-220,-17 52 1,-1-52-16,-17 89 15,36-1 1,-19 0 0,54-53-1,35 18 1,-18-53-16,54 0 16,-37-17 15,-16-1-16,-54-17 1,-70 17 0,70 18-1,18-18 1</inkml:trace>
  <inkml:trace contextRef="#ctx0" brushRef="#br1" timeOffset="-111114.5">31873 13212 0,'0'0'0,"71"-53"31,-53 17-16,-1 36 1,-17 18 0,0 88-1,0-71-15,0-17 16,0 17 0,0-17-1</inkml:trace>
  <inkml:trace contextRef="#ctx0" brushRef="#br1" timeOffset="-110946.3">31873 13317 0,'36'0'16,"-19"-17"-1,19 17 1,17-36-1,-18 1 1,-35 18 0</inkml:trace>
  <inkml:trace contextRef="#ctx0" brushRef="#br1" timeOffset="-110742.81">32085 13018 0,'0'17'31,"0"1"-31,18-18 16,-1 17 0</inkml:trace>
  <inkml:trace contextRef="#ctx0" brushRef="#br1" timeOffset="-110557.7">32226 12947 0,'0'18'16,"0"17"-16,0-17 15,0 17 1,0-18 15,0 19-15,-53-19-16</inkml:trace>
  <inkml:trace contextRef="#ctx0" brushRef="#br1" timeOffset="-107944.52">27622 13794 0,'0'70'125,"0"-17"-125,0 0 16,0 35-1,18-53 1,17-17-1,-17-18 17</inkml:trace>
  <inkml:trace contextRef="#ctx0" brushRef="#br1" timeOffset="-107638.45">27411 13741 0,'0'0'0,"17"0"15,36 0 1,-35-18-1,0 18 1,87 0 0,-34 0-1,17 0 1,-35 0 0</inkml:trace>
  <inkml:trace contextRef="#ctx0" brushRef="#br1" timeOffset="-107436.24">27570 14111 0,'70'0'15,"-17"0"1,18 0-16,34-18 15,54-52 1,-124 52 0</inkml:trace>
  <inkml:trace contextRef="#ctx0" brushRef="#br1" timeOffset="-107160">28134 13882 0,'0'17'31,"0"19"-31,0-19 15,35 54 1,-35-53 0,18 17-1,17-35-15</inkml:trace>
  <inkml:trace contextRef="#ctx0" brushRef="#br1" timeOffset="-106810.68">28063 13776 0,'0'0'0,"0"-18"31,18 18-16,17 0-15,54 0 16,16 0 0,1 71-1,-70-36 17,-36 36-17,-36 17-15,-52-35 16,-18-18-1,-17-53 1</inkml:trace>
  <inkml:trace contextRef="#ctx0" brushRef="#br1" timeOffset="-106286.28">28681 13864 0</inkml:trace>
  <inkml:trace contextRef="#ctx0" brushRef="#br1" timeOffset="-106125.67">28734 14076 0,'0'0'0,"-36"35"32,36-53-32,36-17 15</inkml:trace>
  <inkml:trace contextRef="#ctx0" brushRef="#br1" timeOffset="-104823.71">28734 13847 0,'0'0'0,"-18"0"16,0 0-1,18 35 95</inkml:trace>
  <inkml:trace contextRef="#ctx0" brushRef="#br1" timeOffset="-102705.68">29192 13794 0,'0'-18'62,"18"18"-62,0 0 32,17 0-17,0 0-15,0 0 16,1 0-1,34 88 17,-70-70-32,0 88 31,0-71-31,-106 53 31,89-53-31,-54-35 31,54 0-15,17-17 0,35 17 31,18 0-47,106-18 31,-106 18-31,35 0 31,-53-35-31,-17 35 0</inkml:trace>
  <inkml:trace contextRef="#ctx0" brushRef="#br1" timeOffset="-102116.34">29827 13794 0,'-17'0'16,"-1"0"-1,18 17 1,0 36 0,0-18-1,0 18-15,88 53 16,-35-88 0,88 17-1,-123-35 1,17 0 15,-52-18-15,-36 1-1,-53-18 17,88 35-32,-17 0 31</inkml:trace>
  <inkml:trace contextRef="#ctx0" brushRef="#br1" timeOffset="-101247.16">30409 13917 0,'0'-53'47,"18"36"-32,0-36 1,17 17-16,-35 107 78,0 17-62,0-35-16,0 70 31,0-87-15,0-19-16,18-17 15</inkml:trace>
  <inkml:trace contextRef="#ctx0" brushRef="#br1" timeOffset="-99812.74">30850 13970 0,'36'0'93,"-1"0"-77,18 0 0,-18 18-16,-17 35 31,-18-36-15,-35-52 93,-1 17-93,1 18-1,0-35 1,-1 35-1,-16 0 1,16 18 0,1 70-1,35-71 1,0 36 15,18-17-31,87-36 31,1-18-31,0-53 32,-106 54-17,0 52 32,0 0-47,0 1 16,35-19-1,-35 36 1</inkml:trace>
  <inkml:trace contextRef="#ctx0" brushRef="#br1" timeOffset="-98245.72">29951 14076 0,'0'0'0,"35"0"156,0 0-125,-17 0-15,0 0-1,17 0 1,-17 0 31,-1 0-32,1 0 17,-18-35 15,0 17-16,0 0 0,0-17 16,-18 35 0,18-18-47,-17 18 31,-19 0-15,36-17-1,-17 17 1,-1 0 15,-17 0-15,17 0 15,0 0 0,1 0-15,-18 0 15,17 0 0,0 0-15,-17 0 0,17 0-1</inkml:trace>
  <inkml:trace contextRef="#ctx0" brushRef="#br1" timeOffset="-91145.74">11695 14129 0,'-18'0'0,"18"-18"46,0 36 48,0 17-78,0 0-16,0 18 15,0 53 1,0-53 0,0-35-1,35-18 1</inkml:trace>
  <inkml:trace contextRef="#ctx0" brushRef="#br1" timeOffset="-90745.34">11448 14093 0,'0'0'0,"17"-17"78,19 17-63,-19 0-15,18 0 16,71 0 0,-53 0-16,88 0 31,-105 0-15</inkml:trace>
  <inkml:trace contextRef="#ctx0" brushRef="#br1" timeOffset="-90460.39">11518 14499 0,'18'0'32,"-1"0"-17,1 0 1,35 0 0,0 0-1,70 0 1,-17-70-1,-35 52 1</inkml:trace>
  <inkml:trace contextRef="#ctx0" brushRef="#br1" timeOffset="-90121.95">12153 14235 0,'0'17'46,"0"19"-30,0-1-16,0 18 16,0-18-1,0-17-15,0-1 16,35-17 0,-17 0-1</inkml:trace>
  <inkml:trace contextRef="#ctx0" brushRef="#br1" timeOffset="-89659.24">12030 14199 0,'0'-35'32,"0"17"-17,17 18 17,54-17-17,-53 17-15,105 35 31,-105-35-31,70 141 32,-88-106-17,0 18 1,0-17 0,-106 34-1,71-70 1,-53 35-1,52-35 1,36-17 15</inkml:trace>
  <inkml:trace contextRef="#ctx0" brushRef="#br1" timeOffset="-89376.59">12488 14517 0,'18'0'31,"17"0"-31,18 0 16,-35 0 15,17 0-31,0 0 31</inkml:trace>
  <inkml:trace contextRef="#ctx0" brushRef="#br1" timeOffset="-88118.72">12894 14252 0,'-18'0'16,"18"36"46,0-1-62,0 0 16,0 53-1,0-70-15,36 52 32,-19-70-17</inkml:trace>
  <inkml:trace contextRef="#ctx0" brushRef="#br1" timeOffset="-87728.51">12841 14164 0,'0'-18'32,"35"18"-17,-17 0 1,17 0-16,54 0 31,-72 18-31,18 17 16,-35 1 15,-17 34-15,17-52-1,-88 17 1,70-35 0,-35 0-1</inkml:trace>
  <inkml:trace contextRef="#ctx0" brushRef="#br1" timeOffset="-87349.3">13229 14288 0,'0'17'32,"0"1"-32,0 70 31,0-70-31,18 35 31,-1-36-31,19-17 16</inkml:trace>
  <inkml:trace contextRef="#ctx0" brushRef="#br1" timeOffset="-86883.84">13212 14217 0,'0'0'0,"0"-35"31,17 17-15,1 18-1,35 18 17,-18-18-32,0 70 31,-35-34-31,-17 16 31,-1-52-15,0 36-1,18-19 48,0 1-48,0 17 1,36 1 0,-19-1-1,19-18 1,-19-17 0</inkml:trace>
  <inkml:trace contextRef="#ctx0" brushRef="#br1" timeOffset="-86440.05">13688 14411 0,'-18'-18'31,"18"1"-31,-18 17 16,-52 0 15,35 0-16,-1 88 1,19-53 0,17 53-1,17-88 1,124 0 0,-70-53-1,-36 18-15,-17-18 16,17 18-1,-35 0 1</inkml:trace>
  <inkml:trace contextRef="#ctx0" brushRef="#br1" timeOffset="-86205.8">13935 14323 0,'0'35'15,"0"36"1,35 52 0,-35-105-1,18-1 1,17-17 15,-35-35-31</inkml:trace>
  <inkml:trace contextRef="#ctx0" brushRef="#br1" timeOffset="-85983.68">13935 14270 0,'17'0'16,"19"0"-1,17-18 1,17 18 15,-35 0-31,-17 0 16</inkml:trace>
  <inkml:trace contextRef="#ctx0" brushRef="#br1" timeOffset="-85815.66">14005 14429 0,'53'0'31,"-35"0"-15,70-36 0</inkml:trace>
  <inkml:trace contextRef="#ctx0" brushRef="#br1" timeOffset="-85582.1">14376 14358 0,'0'53'31,"0"-18"-15,0-17-16,0 35 15,0-18 1</inkml:trace>
  <inkml:trace contextRef="#ctx0" brushRef="#br1" timeOffset="-85348.64">14376 14252 0,'35'-35'31,"0"35"-15,-17 0 0,35 0-1,-36 18 1</inkml:trace>
  <inkml:trace contextRef="#ctx0" brushRef="#br1" timeOffset="-85182.64">14411 14393 0,'53'0'15,"-18"0"1,0 0 0</inkml:trace>
  <inkml:trace contextRef="#ctx0" brushRef="#br1" timeOffset="-85014.74">14446 14587 0,'53'0'47,"-18"-17"-47,1 17 16,34-18 0</inkml:trace>
  <inkml:trace contextRef="#ctx0" brushRef="#br1" timeOffset="-84621.29">14887 14340 0,'0'0'0,"-17"-17"31,-1 17-16,0 0 1,-17 0 0,-18 17-1,53 1 1,0 0 0,35 17-1,18-35 1,-17 71 15,-1-54-31,-35 54 31,-18-54-31,-52 19 32,52-36-32,18-36 31</inkml:trace>
  <inkml:trace contextRef="#ctx0" brushRef="#br1" timeOffset="-84253.41">15081 14429 0,'-35'0'16,"35"17"31,0 19-47,18-36 16,17 35-1,18 18 1,-36 0-1,-34-18 1,-1-35 0,-35 18-1,0-18 1,53-18 0</inkml:trace>
  <inkml:trace contextRef="#ctx0" brushRef="#br1" timeOffset="-83947.33">15381 14499 0,'-18'0'15,"1"0"1,-18 0 0,-18 106-1,17-88-15,36 17 16,36-17 0,-1-18-1,124-36 16,-142-17-31,19-70 32</inkml:trace>
  <inkml:trace contextRef="#ctx0" brushRef="#br1" timeOffset="-83699.58">15575 14464 0,'0'35'16,"18"0"0,-18-17-16,0 35 31,35-18-16,-17-35 17</inkml:trace>
  <inkml:trace contextRef="#ctx0" brushRef="#br1" timeOffset="-83313.53">15575 14358 0,'35'-18'31,"54"18"-15,16 0 0,-87 89-1,-18-19 16,0-52-31,-70 17 16,34 0 0,19-17 15,17 0 0,0-1-15,88 19-1,-71-36 1,36 0 0</inkml:trace>
  <inkml:trace contextRef="#ctx0" brushRef="#br1" timeOffset="-83001.5">16175 14323 0,'17'17'63,"-17"19"-48</inkml:trace>
  <inkml:trace contextRef="#ctx0" brushRef="#br1" timeOffset="-82846">16140 14587 0,'-18'36'32,"53"-19"-17,0-17 1</inkml:trace>
  <inkml:trace contextRef="#ctx0" brushRef="#br1" timeOffset="-79810.54">16792 14288 0,'-35'-36'0,"0"36"16,17 0 15,0 18-15,18 0-1,-35-18-15,35 17 16,0 18 0</inkml:trace>
  <inkml:trace contextRef="#ctx0" brushRef="#br1" timeOffset="-79597.82">16845 14270 0,'-35'18'15,"-18"17"1,35 0 0</inkml:trace>
  <inkml:trace contextRef="#ctx0" brushRef="#br1" timeOffset="-78743.28">17022 12365 0,'-18'0'15,"0"0"1,-17 17 0,35 1-1,-18-18-15,18 18 32,0-1-32</inkml:trace>
  <inkml:trace contextRef="#ctx0" brushRef="#br1" timeOffset="-78576.42">17022 12435 0,'-36'36'16,"1"-1"-1,17 36 1,18-36-1,89-53 1</inkml:trace>
  <inkml:trace contextRef="#ctx0" brushRef="#br1" timeOffset="-78064.55">19420 12400 0,'18'0'16,"-18"18"0,35-1-1,18 1 16,-53 0-31,18-18 32,0 0-32</inkml:trace>
  <inkml:trace contextRef="#ctx0" brushRef="#br1" timeOffset="-77849.1">19579 12382 0,'35'0'31,"-35"18"0,18-18-31,-18 35 0,0 1 16</inkml:trace>
  <inkml:trace contextRef="#ctx0" brushRef="#br1" timeOffset="-75825.67">16933 14411 0,'36'0'140,"-1"0"-124,-17 0-1,17 0 1,0 0 0,-35 35-1,35-35 1,-35 18 0,18-18-1,17 53 1,-17-36 15,-18 1-15,0 0-1,0 35-15,0-18 16,-35 0 15,17 0-15,-35 1-1,18-36 1,0 0 0,-1 0-1,19 0 1,17-36 0,0 19 15,0-1-16,17 18 17,19 0-17,-19 0 1,18 0 0,1 0-1,-1 18 1,0-18-1,-35 35 1,36-35 0,-19 0-1,1 0 329</inkml:trace>
  <inkml:trace contextRef="#ctx0" brushRef="#br1" timeOffset="-74245.02">17551 14429 0,'-36'0'47,"19"0"328,-1 0 63,18 17-438,0 1 15,0 17 1,0 0 0,0 1-1,0-1 1,0-17 0,18-18-1,35 35 1,-18-35-1,0 0 1,36 0 15,-71-18 16,0-17-31,-35 35-1,17-18-15,-35 18 16,0 0 15,53 36 1</inkml:trace>
  <inkml:trace contextRef="#ctx0" brushRef="#br1" timeOffset="-73768.76">17868 14517 0,'0'-18'16,"0"-35"15,71 18-15,-54 0-16,19-18 15,-1 53 1,-35 53 31,0 0-32,-18 17-15,18 1 16,0-36 0,36-35 15,17 0-15</inkml:trace>
  <inkml:trace contextRef="#ctx0" brushRef="#br1" timeOffset="-73010.04">18362 14623 0,'35'0'15,"-35"-18"1,18 18-16,17-35 31,1 35-15,16 0 0,-34 0-1,-18 17 1,18-17-1,-18 18 1,-18-53 62,-17 35-62,17 0-1,-17 0 1,0 0 0,17 0-1,18 17 1,-35-17 0,17 71-1,18-36 1,35-35-1,-17 0 1,17 0 0,18-17-1,0-36 1,-35 53 0,-18 35 30,0 0-46,35 0 16,-35-17-16,18 17 31,35-17-31,-18-18 16,0-35 0,-35 17-16</inkml:trace>
  <inkml:trace contextRef="#ctx0" brushRef="#br1" timeOffset="-72593.04">18750 14252 0,'0'0'0,"18"18"47,-18 0-47,17 17 16,19-35 0,-36 17-1,17-17 1</inkml:trace>
  <inkml:trace contextRef="#ctx0" brushRef="#br1" timeOffset="-72350.37">18891 14111 0,'0'35'31,"0"1"-15,18-1 0,17 18-1</inkml:trace>
  <inkml:trace contextRef="#ctx0" brushRef="#br1" timeOffset="-8529.34">29016 13564 0,'-18'0'15,"1"0"17,-1 0-1,0 0-15,-17 0-1,35 18 1,-35-18-16,17 53 15,18-18 17,0 0-17</inkml:trace>
  <inkml:trace contextRef="#ctx0" brushRef="#br1" timeOffset="-8302.34">28998 13688 0,'-35'0'16,"17"0"-1,-17 0 1,0 53-1,35-36 1,0 19 0,35-36-1</inkml:trace>
  <inkml:trace contextRef="#ctx0" brushRef="#br1" timeOffset="-7544.16">31062 13670 0,'0'0'0,"18"0"78,-18 35-78,35 1 16,-35-19-16,35 36 31,1 0-31</inkml:trace>
  <inkml:trace contextRef="#ctx0" brushRef="#br1" timeOffset="-7211.16">31168 13617 0,'18'0'32,"-18"18"-32,0-1 15,70 54 1,-35-53-1</inkml:trace>
  <inkml:trace contextRef="#ctx0" brushRef="#br1" timeOffset="88890.9">14922 14887 0,'0'18'78,"0"-1"-62,0 19-1,0-19 1,0 36 0,36 0-1,-19-17 1,1-36 0,0 0-1</inkml:trace>
  <inkml:trace contextRef="#ctx0" brushRef="#br1" timeOffset="89217.53">14746 14852 0,'0'0'0,"0"-35"47,35 35-47,54 0 31,-54 0-31,35 0 16,-17-18 0,-17 18-1</inkml:trace>
  <inkml:trace contextRef="#ctx0" brushRef="#br1" timeOffset="89403.88">14852 15064 0,'70'0'32,"19"0"-17,-19 0 1,18-36-1</inkml:trace>
  <inkml:trace contextRef="#ctx0" brushRef="#br1" timeOffset="89692.21">15275 14940 0,'0'18'47,"0"17"-47,18 18 15,-18-35-15,35-1 16,-17 36-1,17-53 1</inkml:trace>
  <inkml:trace contextRef="#ctx0" brushRef="#br1" timeOffset="90071.06">15205 14958 0,'0'-36'16,"17"36"-16,1 0 15,35 0 1,17 0-1,36 36 1,35 70 15,-88-53-15,-53-18-16,-35 35 31,0-34-15,-18-19-1,-18-17 1,-17 0 0,70 0-16</inkml:trace>
  <inkml:trace contextRef="#ctx0" brushRef="#br1" timeOffset="90470.51">15946 15011 0,'35'-36'63</inkml:trace>
  <inkml:trace contextRef="#ctx0" brushRef="#br1" timeOffset="90652.4">15893 15240 0,'0'18'31,"35"-18"-31,0 0 16,0 0-16</inkml:trace>
  <inkml:trace contextRef="#ctx0" brushRef="#br1" timeOffset="99294.08">16651 14993 0,'-35'0'375,"35"18"-375,0-1 16,-18 1-1,18 17 1,-17-35 0,17 18-1,0 0 63</inkml:trace>
  <inkml:trace contextRef="#ctx0" brushRef="#br1" timeOffset="99594.46">16739 15064 0,'-35'35'47,"35"-17"-32,-18 34 1,18-16 15</inkml:trace>
  <inkml:trace contextRef="#ctx0" brushRef="#br1" timeOffset="100987.74">17022 15205 0,'0'-18'172,"17"18"-156,-17-35-16,88-36 31,-52 54-15,-36 52 46,0-17-62,0 34 16,-36-16-1,19 52 1,17-70 0,-36 52 15,36-35-15</inkml:trace>
  <inkml:trace contextRef="#ctx0" brushRef="#br1" timeOffset="102030.87">17445 15311 0,'35'-18'16,"18"-17"15,-18 17-31,-17 18 31,0 0-31,17 0 31,-17 35 1,-36-35 61,-17 0-77,35-35 0,-18 35-16,-17 0 15,-18 0 17,35 18-32,-35 17 31,53 0-16,0-17 1,18-18-16,70 17 31,0-17-15,-17 0 0,-18-35-1,-53 18 1,0 52 46,0-18-46,17 1 0,-17 17-1,18-35 1</inkml:trace>
  <inkml:trace contextRef="#ctx0" brushRef="#br1" timeOffset="103665.43">18292 15187 0,'0'-18'47,"0"-17"-31,52 0-1,-34 35-15,53-35 31,-54 35-15,-17 35 0,0 0-1,0 18-15,0-18 16,0 71 0,0-53-1,0-18 1,-70-35-1,52 0 1</inkml:trace>
  <inkml:trace contextRef="#ctx0" brushRef="#br1" timeOffset="103856.45">18221 15363 0,'88'-17'31,"-17"-18"-15,35 35-1,-54-36-15,37 36 16,-36 0 0</inkml:trace>
  <inkml:trace contextRef="#ctx0" brushRef="#br1" timeOffset="106024.42">18962 15258 0,'0'-18'15,"53"-17"17,-36 35-32,19 0 15,-19 0 1,19 0-1,-36 17 17,17-17-17,-70 0 79,18 0-94,17 0 16,-52 18-1,17 17 1,-18-17 0,71 0-1,0 17 1,0 0-1,53-17 17,0-18-32,18 0 15,-36 0 1,18 0 0</inkml:trace>
  <inkml:trace contextRef="#ctx0" brushRef="#br1" timeOffset="106518.37">19209 15064 0,'17'0'47,"19"0"-16,-19 17-31,1-17 16,-18 18 0,35 0 15,-35 17 0</inkml:trace>
  <inkml:trace contextRef="#ctx0" brushRef="#br1" timeOffset="106752.44">19315 14940 0,'53'0'31,"-36"0"-31,36 0 16,-18 35-1,1-17 1,-36 35 15,0-35-31</inkml:trace>
  <inkml:trace contextRef="#ctx0" brushRef="#br1" timeOffset="-202756.74">8467 15399 0,'0'17'156,"0"36"-140,0 0-1,-18 0 17,18 0-17,0-35 1,0 17-1,-35-88 48,35 35-47,0 1-1,0-1-15,0-35 0,0-17 16,0 17-1,17 0 1,-17 35 15,18 18 1,0 71-17,-18-54 1,35 36-1,-17 0 1,17-17 0,-18-54-1,54-106 1,-18-52 0,0 158 15,-53 36-16,0 53-15,0 70 32,0-53-32,0-53 31,18-35-15,-1-17-16</inkml:trace>
  <inkml:trace contextRef="#ctx0" brushRef="#br1" timeOffset="-202308.71">9049 15558 0,'-194'-36'16,"388"72"-16,-194-89 15,53 0 1,-36 17-1,19 1 1,-36 53 15,0 17-15,0 89 0,0-89-1,0 0 1,0-53 15</inkml:trace>
  <inkml:trace contextRef="#ctx0" brushRef="#br1" timeOffset="-202122.44">9031 15522 0,'18'0'31,"-1"0"-15,19 0-16,-1 0 15,71 0 1,-53 0 0,-36 0-1</inkml:trace>
  <inkml:trace contextRef="#ctx0" brushRef="#br1" timeOffset="-201717.4">9543 15328 0,'0'35'32,"0"1"-32,0-1 15,0 36 1,0-18 0,0-1-1,-18-34 1,0-18-16</inkml:trace>
  <inkml:trace contextRef="#ctx0" brushRef="#br1" timeOffset="-201483.64">9384 15346 0,'53'0'31,"-36"0"-15,19 0 0,34 0-1,-17 0 1</inkml:trace>
  <inkml:trace contextRef="#ctx0" brushRef="#br1" timeOffset="-201183.5">9825 15328 0,'0'53'32,"0"-18"-32,0 89 15,0-89 1,0 0 15,17-35-31</inkml:trace>
  <inkml:trace contextRef="#ctx0" brushRef="#br1" timeOffset="-200781.78">9754 15293 0,'36'-18'31,"52"1"-15,-53 17 0,-17 0-16,17 0 15,-17 0 1,17 35-1,-35 71 1,-18-71 0,-70 0 15,53-17-15,35 17 15,17-17-16,19 17-15,17 36 32,-36-54-17,19-17-15</inkml:trace>
  <inkml:trace contextRef="#ctx0" brushRef="#br1" timeOffset="-200505.78">10195 15363 0,'36'36'31,"-36"-1"-15,0 0 0,0 54-1,0-54 1,17-35 0</inkml:trace>
  <inkml:trace contextRef="#ctx0" brushRef="#br1" timeOffset="-200244.25">10107 15363 0,'0'0'0,"18"0"31,17 0-15,18 0-1,0 0 1,0 0 0,-53 36 15</inkml:trace>
  <inkml:trace contextRef="#ctx0" brushRef="#br1" timeOffset="-200081.67">10160 15593 0,'18'17'32,"-1"-17"-32,54 0 31,-54-17-31,36-18 15</inkml:trace>
  <inkml:trace contextRef="#ctx0" brushRef="#br1" timeOffset="-199538.81">10583 15381 0,'36'0'31,"-19"0"0,1 0-31,0 0 16,17 0 15,-18 0-15,1 0 15,-36 0 31,-17 0-46,-35 0 15,52 0-31,-35 53 32,35-53-32,18 71 15,18-36 1,53-17 15,-54-18-15,19 0-16,34 0 15,-70-36 1</inkml:trace>
  <inkml:trace contextRef="#ctx0" brushRef="#br1" timeOffset="-199237.68">10848 15416 0,'0'36'32,"0"-19"-32,0 1 15,0 0-15,0 35 31,0-36-15,106 18 0,-89-52-1,36-71 1,-53 70 0,0-17-1,0 17-15</inkml:trace>
  <inkml:trace contextRef="#ctx0" brushRef="#br1" timeOffset="-198846.32">11201 15416 0,'0'18'47,"0"0"-47,0 17 16,0 36 0,0-54-1,35-17 48,0 0-48,1 0 1,-1 0-16,-18 0 31</inkml:trace>
  <inkml:trace contextRef="#ctx0" brushRef="#br1" timeOffset="-198312.15">11483 15610 0,'18'-17'31,"-18"-18"-31,35-36 15,0-35 17,18 106-32,-35 0 31,-1 35-15,19 89-1,-36-106-15,0 17 31,0-18-15</inkml:trace>
  <inkml:trace contextRef="#ctx0" brushRef="#br1" timeOffset="-198149.8">11571 15522 0,'18'0'15,"52"0"1,-52 0-16,17 0 31,-35 18-31,-17-18 16</inkml:trace>
  <inkml:trace contextRef="#ctx0" brushRef="#br1" timeOffset="-197454.89">8290 15875 0,'18'0'125,"35"0"-109</inkml:trace>
  <inkml:trace contextRef="#ctx0" brushRef="#br1" timeOffset="-197303.8">8520 15875 0,'0'0'0,"17"0"15,36-18 16,-18 18-15,36-35 0</inkml:trace>
  <inkml:trace contextRef="#ctx0" brushRef="#br1" timeOffset="-197145.21">8872 15840 0,'36'17'31,"-1"-17"0,-17 0-31,17 0 32</inkml:trace>
  <inkml:trace contextRef="#ctx0" brushRef="#br1" timeOffset="-196978.86">9208 15857 0,'0'0'0,"17"0"15,71 0 32,-70 0-47,0 0 0</inkml:trace>
  <inkml:trace contextRef="#ctx0" brushRef="#br1" timeOffset="-196816.59">9596 15893 0,'0'0'0,"17"0"47,54 0-32,-54 0 1,1 0-16</inkml:trace>
  <inkml:trace contextRef="#ctx0" brushRef="#br1" timeOffset="-196644.55">9966 15963 0,'0'0'15,"71"0"17,-19-35-17,-34 35-15,17 0 16</inkml:trace>
  <inkml:trace contextRef="#ctx0" brushRef="#br1" timeOffset="-196451.7">10372 15928 0,'35'0'15,"0"0"1,18 0 0,-18 0-1,1 0 1,-1 0-1,0 0-15</inkml:trace>
  <inkml:trace contextRef="#ctx0" brushRef="#br1" timeOffset="-196298.79">10724 15963 0,'0'0'16,"18"0"-1,53 0 16,-54 0-15,1 0 0,35 0-1</inkml:trace>
  <inkml:trace contextRef="#ctx0" brushRef="#br1" timeOffset="-196152.74">11095 15928 0,'17'0'31,"19"0"-15</inkml:trace>
  <inkml:trace contextRef="#ctx0" brushRef="#br1" timeOffset="-195984.41">11483 15910 0,'0'0'0,"18"0"32,-1 0-32,36 36 31,-18-36-31</inkml:trace>
  <inkml:trace contextRef="#ctx0" brushRef="#br1" timeOffset="-195379.22">11677 15963 0,'-35'0'0,"-1"0"16</inkml:trace>
  <inkml:trace contextRef="#ctx0" brushRef="#br1" timeOffset="-195135.03">11483 15928 0,'0'0'0,"-35"0"16,-1 0-1</inkml:trace>
  <inkml:trace contextRef="#ctx0" brushRef="#br1" timeOffset="-195000.85">11377 15946 0,'0'0'0,"-35"0"16,0 0-16,-1-18 15</inkml:trace>
  <inkml:trace contextRef="#ctx0" brushRef="#br1" timeOffset="-194100.49">7444 15840 0,'0'-18'31,"17"18"16,19 0-31</inkml:trace>
  <inkml:trace contextRef="#ctx0" brushRef="#br1" timeOffset="-193948.81">7567 15822 0,'18'0'31,"-1"0"-15,19 0-1,-19 0 1</inkml:trace>
  <inkml:trace contextRef="#ctx0" brushRef="#br1" timeOffset="-193774.45">7796 15822 0,'0'0'16,"18"0"31,17 0-32</inkml:trace>
  <inkml:trace contextRef="#ctx0" brushRef="#br1" timeOffset="-193656.33">7973 15822 0,'0'0'15,"17"0"17,19 0-17,-1 0 1</inkml:trace>
  <inkml:trace contextRef="#ctx0" brushRef="#br1" timeOffset="-192953.84">11977 15910 0,'-18'0'31,"18"18"16,18-18-16,17 0-15</inkml:trace>
  <inkml:trace contextRef="#ctx0" brushRef="#br1" timeOffset="-192811.83">12136 15910 0,'17'18'31,"18"0"-15,-17-18 0,-18 35-16</inkml:trace>
  <inkml:trace contextRef="#ctx0" brushRef="#br1" timeOffset="-192647.6">12471 15981 0,'17'0'16,"19"0"-1</inkml:trace>
  <inkml:trace contextRef="#ctx0" brushRef="#br1" timeOffset="-188689.06">7514 16140 0</inkml:trace>
  <inkml:trace contextRef="#ctx0" brushRef="#br1" timeOffset="-186122.87">21661 15787 0,'0'-35'125,"0"-1"-79,0 19-46,17-19 16,-17-17-16,71-176 31,-71 159-31,70-54 32,-70 89-17,18 52 16,-18 19-15,71 122 0,-36 1-1,-35-53 1,35-71 0,-35-17-1</inkml:trace>
  <inkml:trace contextRef="#ctx0" brushRef="#br1" timeOffset="-185874.47">21713 15522 0,'36'0'16,"-1"0"15,0 0-31,54 0 16,34-35 0,-88 17-1</inkml:trace>
  <inkml:trace contextRef="#ctx0" brushRef="#br1" timeOffset="-185120.85">22278 15187 0,'0'18'16,"-18"35"-1,18-36 1,0 1-16,0 70 15,0-17 1,0-1 15,0 18-15,0-70 0,18-18 202,35 0-218,-36 0 16,1 0 0,35 0-1,-18 0 1,18 0-1,-35 18 1,-1-18 62</inkml:trace>
  <inkml:trace contextRef="#ctx0" brushRef="#br1" timeOffset="-184555.18">22825 15311 0,'-18'0'62,"18"35"-46,0 0-16,0 106 16,0-105-1,18-1 1,52 0 0,-17-35-1,0-53 16,-18-17-15,-35 52-16,0-35 31</inkml:trace>
  <inkml:trace contextRef="#ctx0" brushRef="#br1" timeOffset="-184206.03">23336 15293 0,'0'35'32,"0"-17"-32,0-1 15,0 72 1,0-36 0,0 0-16,0 17 15,0-52 1,0-36-1</inkml:trace>
  <inkml:trace contextRef="#ctx0" brushRef="#br1" timeOffset="-183912.61">23336 15258 0,'0'53'47,"0"-18"-31,0-18-1,0 36 1,71 0 0,-36-53-1,53-123 1,-52 105-1,-36-17 1,17 0 0</inkml:trace>
  <inkml:trace contextRef="#ctx0" brushRef="#br1" timeOffset="-183283.59">23936 15311 0,'-18'0'15,"-17"0"1,17 0-16,1 0 15,-36 0 1,35 35-16,-17 53 16,35 18 15,18-71-15,87-35-1,-52-17-15,71-107 31,-124 106-31,0-35 32,0 36-17,-18 17-15</inkml:trace>
  <inkml:trace contextRef="#ctx0" brushRef="#br1" timeOffset="-182913.59">24289 15240 0,'0'0'16,"-18"0"15,-35-18-15,36 18-16,-19 0 31,1 0-31,35 18 31,18 35-15,87 0-1,-69-53 1,17 88 0,-53-70-1,-36 88 1,1-89-1,-71 18 1,71-35 0,-106-17-1</inkml:trace>
  <inkml:trace contextRef="#ctx0" brushRef="#br1" timeOffset="-181037.09">12136 15363 0,'-53'0'16,"17"0"-1,19 0 1,17 18 31,0 0-31,0 17-16,0 0 15,0 1 1,53-19-16,17 54 15,-52-71 1,17 17 0,-17 1-1,-18 17 17,-106-17-1,53 17-16,-159-35 1,159-35 0,1-53-1,52 35-15</inkml:trace>
  <inkml:trace contextRef="#ctx0" brushRef="#br1" timeOffset="-179442.09">9119 11395 0,'0'-18'62,"-17"18"-62,-19 0 32,-17 18-17,18 17 1,18 36 15,17-54-31,0 1 31,0 17-31,88 18 32,-53-53-17,71 71 1,-53-36-1,-18 0 1,-35-17 0,0 17-1,-35 0 1,0-35 15,-18 0-31,-18 0 16,36 0-16,-18 0 15</inkml:trace>
  <inkml:trace contextRef="#ctx0" brushRef="#br1" timeOffset="-177766.79">15963 11342 0,'-17'0'16,"17"-35"-16,-36 35 15,1-18 1,17 18 0,-52-18 15,35 18-31,-1 0 31,36 18-31,-35 52 31,35-34-15,35 17 0,18 0-1,53-18 1,0 18 0,-18 0-1,-70-18 1,-18-17-1,-36 35 1,-122-36 0,105-17-1,0 0 17,53-17-32</inkml:trace>
  <inkml:trace contextRef="#ctx0" brushRef="#br1" timeOffset="-175965.41">21043 15752 0,'18'0'47,"17"0"-31,-17 0-16,17-36 15,-17 36-15,52-17 31</inkml:trace>
  <inkml:trace contextRef="#ctx0" brushRef="#br1" timeOffset="-175780.9">21643 15699 0,'0'0'0,"53"0"15,0 0 1,17 0-1,-34 0 1,34-36 0,36 36-1,-53 0-15</inkml:trace>
  <inkml:trace contextRef="#ctx0" brushRef="#br1" timeOffset="-175647.04">22419 15734 0,'0'0'0,"123"35"15,-34-35 17,-19 0-17,1 0 1,-18-17-16</inkml:trace>
  <inkml:trace contextRef="#ctx0" brushRef="#br1" timeOffset="-175496.11">23283 15716 0,'18'0'16,"-36"0"-16,71 0 0,-17-17 0,52 17 15,-53 0 1,53-36 0,-35 36-1</inkml:trace>
  <inkml:trace contextRef="#ctx0" brushRef="#br1" timeOffset="-175340.02">24500 15716 0,'0'0'15,"36"0"-15,52 53 16,-70-18-16</inkml:trace>
  <inkml:trace contextRef="#ctx0" brushRef="#br1" timeOffset="-175174.68">25277 15857 0,'0'0'0,"35"0"15,18 18 1,17 17 15,-34-35-15,-19 0-16</inkml:trace>
  <inkml:trace contextRef="#ctx0" brushRef="#br1" timeOffset="-173177.48">21308 15963 0,'0'0'0,"-36"18"31,36 17-15,0 0-16,0 18 16,0 18-1,0-36 1,0-17-1,0-36 32,0-35-31,0-53 0,18 53-16,-18-35 15,0 71 16,0 52 16,0 18-47,0 0 16,35 88 0,18-53-1,-35-88 1,0 0-1,-1 0 17,19 0-32,-19-18 15,-17-17 1,35 35 15,-35-18 188,0-17-203,18-18-16,-18-35 31,0 53-16,0-18 1,0 35 0</inkml:trace>
  <inkml:trace contextRef="#ctx0" brushRef="#br1" timeOffset="-172793.55">21908 16051 0,'-36'0'16,"1"0"-1,0 0 1,35 18 0,-53 35-1,53 17 1,0-34 0,70-36-1,-34 0 1,-1 0-16,71-106 15,-71 53 1,-35 35 0,-35 1-1</inkml:trace>
  <inkml:trace contextRef="#ctx0" brushRef="#br1" timeOffset="-172227.68">22225 15998 0,'0'0'0,"0"71"15,0 17 1,0-17-1,0-54 1,53-122 31,-35 16-31,-18 19-16,35 52 31,-35 36-16,0 17 1,0 36 0,0-54-1,0 19 1,53-36 0,0-53-1,0 17 1,-18 36-1,0 53 17,-35 0-32,0 18 31,0-54-31,18 19 31,17-72-15,18 19-16</inkml:trace>
  <inkml:trace contextRef="#ctx0" brushRef="#br1" timeOffset="-171992.9">22895 16016 0,'0'0'0,"0"53"16,-17-35 0,17 52-16,0 1 31,17-54-15</inkml:trace>
  <inkml:trace contextRef="#ctx0" brushRef="#br1" timeOffset="-171710.56">22878 15963 0,'17'0'31,"19"0"-31,-19 0 16,36-35-1,-18 35 1,-17 0-1</inkml:trace>
  <inkml:trace contextRef="#ctx0" brushRef="#br1" timeOffset="-171557.38">22878 16051 0,'35'0'0,"-17"0"0,-1 0 15,36 0 1,-18 0 0</inkml:trace>
  <inkml:trace contextRef="#ctx0" brushRef="#br1" timeOffset="-171402.16">22931 16245 0,'0'0'0,"35"0"31,53 0-15,-53-17-1,18-19-15</inkml:trace>
  <inkml:trace contextRef="#ctx0" brushRef="#br1" timeOffset="-171137.52">23372 16069 0,'17'0'32,"18"0"-17,18 0 1,-17 0 0</inkml:trace>
  <inkml:trace contextRef="#ctx0" brushRef="#br1" timeOffset="-170609.94">23424 16104 0,'0'-17'16,"18"17"-1,0 0 1,-18 17 31,0 19-32,-53-19 1,53-52 15,0 0-15,17 35 15,-17 17-15</inkml:trace>
  <inkml:trace contextRef="#ctx0" brushRef="#br1" timeOffset="-170373.27">23495 16298 0,'0'36'62,"0"-1"-46,35-70 15</inkml:trace>
  <inkml:trace contextRef="#ctx0" brushRef="#br1" timeOffset="-169999.08">24007 15928 0,'-36'0'31,"19"0"-31,-19 18 16,36 17-1,0 18 17,18-36-17</inkml:trace>
  <inkml:trace contextRef="#ctx0" brushRef="#br1" timeOffset="-169786.95">24095 15998 0,'-18'0'0,"-17"0"15,35 36 1,-18 17-1,18-18 1,0-17 0,35-18 15</inkml:trace>
  <inkml:trace contextRef="#ctx0" brushRef="#br1" timeOffset="-169123.3">24359 16016 0,'36'0'32,"-54"0"14,0 0-30,1 0 0,-19 0-1,36 35 1,-17-35-16,17 53 16,0-35-16,-18 52 15,18-17 1,18 0 15,70-53-31,-17 0 16,-19 0 15,-34-35-15,-36-18-1,1 53 1,-18 0-1,-1 0 1,54 0 15,52 0-15,19 0 0,-54 0-16</inkml:trace>
  <inkml:trace contextRef="#ctx0" brushRef="#br1" timeOffset="-168718.57">24818 16069 0,'0'0'0,"0"53"16,0 17-1,0 1 1,0-53 0,0 17-1,35-53 1</inkml:trace>
  <inkml:trace contextRef="#ctx0" brushRef="#br1" timeOffset="-168523.55">24783 16051 0,'70'0'31,"-52"0"-31,88-35 16,-71 35 15,-17 18-15</inkml:trace>
  <inkml:trace contextRef="#ctx0" brushRef="#br1" timeOffset="-168356.77">24906 16104 0,'0'18'16,"0"-36"-16,35 36 31,-17-18-15,0 0-16,17 0 16,0 18-1,-35-1-15</inkml:trace>
  <inkml:trace contextRef="#ctx0" brushRef="#br1" timeOffset="-168222.68">24888 16369 0,'36'0'32,"-1"-18"-17,36-17 1,-19 35-16</inkml:trace>
  <inkml:trace contextRef="#ctx0" brushRef="#br1" timeOffset="-167907.6">25312 16245 0,'0'-35'31,"-18"35"-31,1 0 15,-1 0 1,-70 0 15,70 18-15,-17 52 0,35-52-1,35 17 1,36-35-1,52-35 1,-52-18 0,-18 0-1</inkml:trace>
  <inkml:trace contextRef="#ctx0" brushRef="#br1" timeOffset="-167682.85">25541 16157 0,'0'18'32,"0"52"-17,0-52 1,35 35-1,-17-53 17</inkml:trace>
  <inkml:trace contextRef="#ctx0" brushRef="#br1" timeOffset="-167339.98">25559 16016 0,'35'0'31,"-17"0"-15,70 0 0,-53 35-1,-35 1 1,0-1-1,-88 0 17,53 18-32,17-35 15,18-1 17,35 19-17,-17-19-15,53-17 16,-19 0-1</inkml:trace>
  <inkml:trace contextRef="#ctx0" brushRef="#br1" timeOffset="-166817.81">25964 16051 0,'0'0'0,"18"0"31,17 0-31,1 0 16,-19 0-1,-70 0 63,36 0-62,-19 18-16,19 0 16,-1-1-16,-17 36 15,0 53 16,35-88-31,35 35 32,0-53-32,89 0 31,-124-18-31,35-35 31,-35 35-31,-35 18 31,52 0 1</inkml:trace>
  <inkml:trace contextRef="#ctx0" brushRef="#br1" timeOffset="-166580.34">26317 16087 0,'0'35'31,"0"0"-31,0 71 32,0-71-32,18-17 31,-1-36-16,-17 1-15</inkml:trace>
  <inkml:trace contextRef="#ctx0" brushRef="#br1" timeOffset="-166406.19">26335 16051 0,'17'0'0,"-17"-17"15,89 17 17,-72 0-32,54 0 31</inkml:trace>
  <inkml:trace contextRef="#ctx0" brushRef="#br1" timeOffset="-166246.25">26423 16104 0,'18'0'16,"-1"0"-1,19 0 1,-1 0 0</inkml:trace>
  <inkml:trace contextRef="#ctx0" brushRef="#br1" timeOffset="-166111.25">26388 16298 0,'53'-35'47,"35"-18"-31,-53 35-16</inkml:trace>
  <inkml:trace contextRef="#ctx0" brushRef="#br1" timeOffset="-165913.03">26688 16016 0,'17'0'31,"19"18"-15,-36 17-1,0 36 1,-71-19 0,18-16-16</inkml:trace>
  <inkml:trace contextRef="#ctx0" brushRef="#br1" timeOffset="-165113.25">21378 16775 0,'-17'0'46,"17"35"-30,0 0 0,0 53-1,0-70-15,17 35 32,1-53-17</inkml:trace>
  <inkml:trace contextRef="#ctx0" brushRef="#br1" timeOffset="-164779.29">21431 16739 0,'0'18'31,"0"17"-31,0 1 16,18-1-16,-18 0 15,106-17 1,-71-18 0,106-141 15,-123 105-31,17 1 31,-35 211 0,0-123-15,0 36 0,0-54-1,53-35 1</inkml:trace>
  <inkml:trace contextRef="#ctx0" brushRef="#br1" timeOffset="-164370.58">22137 16951 0,'0'0'0,"35"-88"16,0-53 15,1 88-31,17 35 16,-53 124 31,0-53-47,0 53 15,0-71 1</inkml:trace>
  <inkml:trace contextRef="#ctx0" brushRef="#br1" timeOffset="-164180.87">22172 16845 0,'18'0'31,"17"0"-31,18 0 16,0-35-16,106 17 31,-124 18-31,0-35 16</inkml:trace>
  <inkml:trace contextRef="#ctx0" brushRef="#br1" timeOffset="-163945.88">22719 16722 0,'0'35'31,"-18"71"-15,18-71-1,0 18 1,0-88 15</inkml:trace>
  <inkml:trace contextRef="#ctx0" brushRef="#br1" timeOffset="-163769.63">22613 16739 0,'35'0'31,"36"0"-15,-36 0-16,18 0 15,123 0 1,-158 0 0</inkml:trace>
  <inkml:trace contextRef="#ctx0" brushRef="#br1" timeOffset="-163469.69">23354 16810 0,'18'0'47</inkml:trace>
  <inkml:trace contextRef="#ctx0" brushRef="#br1" timeOffset="-163351.79">23442 16916 0,'0'35'16,"18"-35"-1,35 0 1,-36 0-16,36-18 0</inkml:trace>
  <inkml:trace contextRef="#ctx0" brushRef="#br1" timeOffset="-162802.75">24077 16669 0,'-35'35'31,"35"0"-15,0 1 0,17-36-1</inkml:trace>
  <inkml:trace contextRef="#ctx0" brushRef="#br1" timeOffset="-162634.15">24165 16739 0,'0'0'16,"-53"36"-16,18 17 16,35-18-1,71 0 17,-54-35-32</inkml:trace>
  <inkml:trace contextRef="#ctx0" brushRef="#br1" timeOffset="-162376.89">24430 16898 0,'0'0'0,"0"-53"16,70 0-1,-34 0 16,-1 53-31,-35 89 32,0-54-32,0 71 31,0-89-31,18 19 16</inkml:trace>
  <inkml:trace contextRef="#ctx0" brushRef="#br1" timeOffset="-162044.89">24730 16704 0,'35'0'15,"-35"18"-15,35-18 16,-17 88 15,-18-70-31,-18 17 16,-35 0-1,0 0 17,36-35-17,34-17 1,19 17-1,52-18 1,-18-35 0,1 53-1</inkml:trace>
  <inkml:trace contextRef="#ctx0" brushRef="#br1" timeOffset="-161575.36">25135 16651 0,'0'0'0,"36"0"31,-1 53-15,-35-35-1,0 17-15,0 36 32,-53-71-17,35 0 1,71 0 46,-53 35-62,18-35 16,-18 35-16,0 18 16,18-18-1,-18 1-15,-18-1 32,-17 0-17,-1-35 1,1 0-1,35-18-15</inkml:trace>
  <inkml:trace contextRef="#ctx0" brushRef="#br1" timeOffset="-161344.89">25418 16633 0,'0'0'16,"17"36"15,-17-1-15,0 0-16</inkml:trace>
  <inkml:trace contextRef="#ctx0" brushRef="#br1" timeOffset="-161174.1">25523 16686 0,'-35'53'31,"35"-17"-31,-35-19 16,17-17 0</inkml:trace>
  <inkml:trace contextRef="#ctx0" brushRef="#br1" timeOffset="-159548.1">22013 17374 0,'0'18'32,"-17"17"-32,17-17 15,0-1 1,0 1-16,17 17 15</inkml:trace>
  <inkml:trace contextRef="#ctx0" brushRef="#br1" timeOffset="-159313.79">21890 17251 0,'35'0'47,"0"0"-47,1-18 15,70 18 1,-36 0-1,-52 0 1,-18 18 0</inkml:trace>
  <inkml:trace contextRef="#ctx0" brushRef="#br1" timeOffset="-159142.94">21925 17551 0,'53'0'31,"0"0"-31,0 0 16,53-18-1,-53 18 1,105-71 0</inkml:trace>
  <inkml:trace contextRef="#ctx0" brushRef="#br1" timeOffset="-158914.72">22648 17357 0,'0'17'16,"0"1"-1,0 17-15,0 18 16,0 0-1,0-35 17</inkml:trace>
  <inkml:trace contextRef="#ctx0" brushRef="#br1" timeOffset="-158631.39">22595 17304 0,'0'0'0,"0"-18"16,18 0-1,35 18 1,35 0 0,18 71 15,-88-36-31,17 71 31,-35-53-31,-88 0 31,17-18-15,-17-52 0,88-1-16</inkml:trace>
  <inkml:trace contextRef="#ctx0" brushRef="#br1" timeOffset="-158394.82">23142 17515 0,'0'-17'47,"18"-1"-31</inkml:trace>
  <inkml:trace contextRef="#ctx0" brushRef="#br1" timeOffset="-158259.33">23160 17586 0,'53'0'63</inkml:trace>
  <inkml:trace contextRef="#ctx0" brushRef="#br1" timeOffset="-156676.72">23654 17392 0,'-18'0'16,"0"0"15,-17 0 1,0 0-17,17 0 1,18 35-1,0 0 1,18-35 0,52 0-1</inkml:trace>
  <inkml:trace contextRef="#ctx0" brushRef="#br1" timeOffset="-156494.5">23777 17374 0,'0'0'16,"-17"0"-1,-72 71 1,36-18 0,53-18-16,-17-35 15,34 18 1,72-18 0,-54-18-1</inkml:trace>
  <inkml:trace contextRef="#ctx0" brushRef="#br1" timeOffset="-154388.34">24448 17462 0,'0'0'0,"-36"-17"31,1 17-15,0 0 0,17 0-1,0 0 1,-17 0-1,35 35 1,-18 18 0,18-18-1,71-17 1,-53-18-16,17 35 16,36-17-1,-1 70 16,-70-70-15,-70 52 15,34-70-31,-70 0 16,89 0 0,17-17 15,53-72-16,53 1 1,-18 18 0,-53-19-1,-17 54 1,-36 0 0</inkml:trace>
  <inkml:trace contextRef="#ctx0" brushRef="#br1" timeOffset="-152400.94">24941 17621 0,'18'0'62,"17"0"-46,-17 0-1,0 0 17,-36 0 61,0 0-77,1 0-16,-36 36 16,-18-19 15,36 18-15,35 1-1,0 34 1,106-52-1,0 52 1,-36-70 0,-52 0-1,-1 0 1</inkml:trace>
  <inkml:trace contextRef="#ctx0" brushRef="#br1" timeOffset="-151334.48">25506 17551 0,'17'0'62,"19"0"-46,-1 0-16,0 0 16,71 53-1,-53 35 1,-35 18 0,-18-89-1,0 1 1,0 35-16,-71-53 15,1 17 1,34-17 0,54 0 15,88 0 0,-53 0-31,105 0 31,-140 0-31</inkml:trace>
  <inkml:trace contextRef="#ctx0" brushRef="#br1" timeOffset="-150512.22">26141 17674 0,'0'0'16,"53"-17"15,0-19-15,-18 36-1,18 0 1,-18 0 0,-70 0 62,0 0-78,17 0 15,-53 0 1,54 0 0,-54 0-1,54 18-15,17 17 16,-53 18-1,53 18 1,35-18 0,18-53-1,53 0-15,194-212 32,-283 177-32,-17-1 15,-17 125 32,-19-54-47,72 35 31,-19-70-15,36-17-16</inkml:trace>
  <inkml:trace contextRef="#ctx0" brushRef="#br1" timeOffset="-150222.58">26705 17198 0,'36'0'15,"-1"35"1,0 18 0,-17-53-1,-18 18 1</inkml:trace>
  <inkml:trace contextRef="#ctx0" brushRef="#br1" timeOffset="-150071.98">26811 17145 0,'0'53'16,"0"-35"-16,18 52 31,-1-70-31</inkml:trace>
  <inkml:trace contextRef="#ctx0" brushRef="#br1" timeOffset="-138693.49">7514 16175 0,'-17'0'31,"-1"0"110</inkml:trace>
  <inkml:trace contextRef="#ctx0" brushRef="#br1" timeOffset="-138259.66">7479 16104 0,'0'36'125,"0"-1"-110,0 0 1,0 0-1,0 36 1,0-53 0</inkml:trace>
  <inkml:trace contextRef="#ctx0" brushRef="#br1" timeOffset="-137843.4">7302 16140 0,'0'0'0,"36"0"94,-1 0-94,-17 0 15,35 0 1,-36 0 0,19 0-1</inkml:trace>
  <inkml:trace contextRef="#ctx0" brushRef="#br1" timeOffset="-137520.78">7285 16369 0,'53'35'47,"-36"-35"-47,19 0 15,-1 18 1,18 17-1,-35-35-15,17 0 16,0 0 0,0-18-1,-17 18 1</inkml:trace>
  <inkml:trace contextRef="#ctx0" brushRef="#br1" timeOffset="-137136.2">7761 16228 0,'0'17'63,"0"19"-48,0-1 1,35 36 0,-17-54-1,0-17 1</inkml:trace>
  <inkml:trace contextRef="#ctx0" brushRef="#br1" timeOffset="-136643.22">7708 16175 0,'0'-18'47,"35"18"-16,1 0-15,-19 0-16,54 0 31,-36 0-31,71 53 15,-53-18 1,-18-17 0,-35 17-1,0 18 17,-70 18-17,-18-36 1,70-17-1,-35-18 1,18 0 0,-1 0-1,36-18 1</inkml:trace>
  <inkml:trace contextRef="#ctx0" brushRef="#br1" timeOffset="-136191.92">8184 16422 0,'18'0'78,"17"0"-63,-17 0 1,-18 35 0,18-35 15,17 0 31</inkml:trace>
  <inkml:trace contextRef="#ctx0" brushRef="#br1" timeOffset="-134980.52">8520 16404 0,'35'-17'109,"-35"-19"-109,35 1 16,0-53-1,18 17 1,-35 54 0,-18-19-1,0 72 16,0 34-15,0 36 0,0-18-1,0-17 1,0-54 0</inkml:trace>
  <inkml:trace contextRef="#ctx0" brushRef="#br1" timeOffset="-134788.84">8590 16351 0,'53'0'62,"-18"-17"-62,1 17 32,34 0-17</inkml:trace>
  <inkml:trace contextRef="#ctx0" brushRef="#br1" timeOffset="-134378.52">8925 16263 0,'18'18'78,"-18"-1"-78,0 19 16,0-1-16,0 18 31,-35-18-15,52-35 46,19 0-46,-1 0 0,0 0-1,0 0 1,18 0 0</inkml:trace>
  <inkml:trace contextRef="#ctx0" brushRef="#br1" timeOffset="-134016.91">9278 16316 0,'-18'0'47,"1"18"-32,17-1-15,-18 54 16,18-36 15,18 0-15,-1-35-16,89 0 31,-53-53-31,-18 1 31,-35-1-15,0 17 0</inkml:trace>
  <inkml:trace contextRef="#ctx0" brushRef="#br1" timeOffset="-133755.99">9631 16281 0,'0'35'15,"0"0"1,0 1-16,0-19 16,0 1-1,17-1 1</inkml:trace>
  <inkml:trace contextRef="#ctx0" brushRef="#br1" timeOffset="-133464.63">9648 16228 0,'18'35'31,"-18"0"-15,35 54-1,1-37 1,-1-52-16,-35 36 0,35-36 31,18 0-15,0-36 0,-18-34-1,-35 17 1,18 0-1</inkml:trace>
  <inkml:trace contextRef="#ctx0" brushRef="#br1" timeOffset="-133113.18">10178 16263 0,'-18'0'16,"0"0"0,-17 0-1,0 35 1,35-17 0,-35 70-1,35-70 1,0-1-1,35 19 1,106-72 15,-123-16-31,17-37 32,-35 54-32,-18 0 31</inkml:trace>
  <inkml:trace contextRef="#ctx0" brushRef="#br1" timeOffset="-132004.1">10513 16281 0</inkml:trace>
  <inkml:trace contextRef="#ctx0" brushRef="#br1" timeOffset="-131843.81">10478 16404 0,'35'-17'31</inkml:trace>
  <inkml:trace contextRef="#ctx0" brushRef="#br1" timeOffset="-130285.88">10901 16104 0,'-35'36'78,"35"-19"-63,-18-17-15,18 18 16,0 17 0,0-17-1,-18-18-15</inkml:trace>
  <inkml:trace contextRef="#ctx0" brushRef="#br1" timeOffset="-130010.6">10971 16175 0,'0'35'31,"-53"0"-15,36-17-1,34 17 1</inkml:trace>
  <inkml:trace contextRef="#ctx0" brushRef="#br1" timeOffset="-127810.27">11412 16157 0,'-35'0'78,"17"0"-62,1 35-1,17-17 1,0 0-1,0-1 17,17 19-1,19-36-15,-36 17-16,17 19 31,-17-19-16,0 1 1,-17 17 0,-19-17-1,1-18 1,18 0 0,-19 0-1,36-35 1,0 17-1,18 18 1,-18-18 0,18 18-1,-1 0 1,36-35 0,-18 17-1,18 1 16,-53-19-31,53-52 32,-53 71-17,0-1 1,-35 18 0,0 0-1,17 0 1,0 0-1,18 18 1</inkml:trace>
  <inkml:trace contextRef="#ctx0" brushRef="#br1" timeOffset="-126866.94">11730 16387 0,'0'-18'47,"18"-17"-16,-1 35-15,-17-18-1,18 18 1,35 0 15,-36 0-31,1 0 16,17 35 15,-52-35 32,-1 0-48,18-17 1,-18 17 0,-17 0-1,-53 17 1,70-17-1,18 18 1,-17 17 0,17-17-1,-18-1 1,18 1 0,35-18 15,-17 0-16,70 0-15,-17 0 32,-36 0-17,0 0 1</inkml:trace>
  <inkml:trace contextRef="#ctx0" brushRef="#br1" timeOffset="-126047.93">12171 16122 0,'0'-18'31,"35"1"-16,-17 17-15,-1 0 32,1 0-17,35 0 17,-35 17-17,-1 54 1,-17-54-1,35 36 1,-35 36 15,0-72-31,-52 1 32,34-18-32,-35 0 15,-18 0 1,54 0-1,-1 0 1,18-18 15,0 1-15,35 17 0,1-18-1,34 18 1,-34 0-1,69 0 1,-87 0 0</inkml:trace>
  <inkml:trace contextRef="#ctx0" brushRef="#br1" timeOffset="-125364.87">12718 16369 0,'17'0'0,"-17"-18"16,18 18-1,17 0 1,0-35 0,1 35-1,-19 0 1,1 0 15,-18 18-15,0-36 31,-18 18-32,1 0 1,-19 0 0,19 0-1,-1 0 1,-17 0-1,0 18 1,35 35 0,0-36-1,17-17 1,19 0 0,-19 0-1,54 0 1,-71-17 15,17 17-15,-17 17-1,36 18 1,-1-35 0,-17 0-1</inkml:trace>
  <inkml:trace contextRef="#ctx0" brushRef="#br1" timeOffset="-125042.17">12982 16069 0,'36'0'47,"-19"35"-31,-17-17-1,18-18 1,-18 18 0</inkml:trace>
  <inkml:trace contextRef="#ctx0" brushRef="#br1" timeOffset="-124814.79">13106 15928 0,'17'0'31,"-17"35"-31,0-17 16,0-1-1</inkml:trace>
  <inkml:trace contextRef="#ctx0" brushRef="#br1" timeOffset="-123033.72">7461 16828 0,'0'35'94,"0"-18"-94,0 1 16,0 17-16,0 18 15,0-17 17,0 16-32</inkml:trace>
  <inkml:trace contextRef="#ctx0" brushRef="#br1" timeOffset="-122660.08">7214 16792 0,'-17'0'32,"17"-17"-17,17 17 1,36 0 0,-18 0-16,71 0 31,-17 0-16,-19 0 1,-35 35 0,-35 18-1</inkml:trace>
  <inkml:trace contextRef="#ctx0" brushRef="#br1" timeOffset="-122440.07">7302 17180 0,'-17'0'32,"34"0"-17,36 36 1,18-36-1,0 0 1,34 0 0</inkml:trace>
  <inkml:trace contextRef="#ctx0" brushRef="#br1" timeOffset="-122176.57">7973 17198 0,'0'0'0,"17"0"31,36 0-16,-35 0 1,53 0 0,-36-18-1</inkml:trace>
  <inkml:trace contextRef="#ctx0" brushRef="#br1" timeOffset="-120791.7">7832 16898 0,'0'18'78,"0"35"-62,0-36-16,0 36 15,0 0 1,0 0 15</inkml:trace>
  <inkml:trace contextRef="#ctx0" brushRef="#br1" timeOffset="-120458.46">7726 16898 0,'-18'0'15,"53"0"17,1-35-17,-1 35 1,0 0-16,1 0 16,17 0 15,-53 17-16</inkml:trace>
  <inkml:trace contextRef="#ctx0" brushRef="#br1" timeOffset="-120258.14">7743 17216 0,'0'0'0,"71"0"31,-53 0-31,105 0 32,-70 0-17</inkml:trace>
  <inkml:trace contextRef="#ctx0" brushRef="#br1" timeOffset="-119533.86">8731 16916 0,'-17'-36'16,"-1"36"-16,0 0 31,1 0-15,-19 0-1,19 0 1,-19 18 0,1 17-1,18 18 1,17-35-1,0 35 1,0-18 0,70 36-1,-52-71 1,17 0 0,18-53-1,-18 17 1,-35-34-1,-35 35 17,17 35-17,1-36-15</inkml:trace>
  <inkml:trace contextRef="#ctx0" brushRef="#br1" timeOffset="-119223.38">8996 16933 0,'0'18'47,"0"0"-47,0-1 15,0 71 1,0 1 0,0-54-1,0-53 16</inkml:trace>
  <inkml:trace contextRef="#ctx0" brushRef="#br1" timeOffset="-118942.12">8925 16951 0,'36'0'47,"-1"0"-31,88 0-1,-87 0 1</inkml:trace>
  <inkml:trace contextRef="#ctx0" brushRef="#br1" timeOffset="-117735.04">7708 16792 0,'18'0'47,"17"0"0,0 0-16,-17 0-15,0 0-1,17 0-15,-17 0 16,17 18 0,-17-18-1,17 0 1,-18 18-1,1-1 17,17 18-17,-17-17 1,35 17 0,-18 1-1,36 17 16,-54-36-31,-17 18 16,0-17 15,0 0-15,0-1 0,0 19-1,-35-36-15,0 17 31,0 1-31,-36-18 32,36 0-17,-18 0 1,35 0 0,-17 0-1</inkml:trace>
  <inkml:trace contextRef="#ctx0" brushRef="#br1" timeOffset="-117115.46">8396 17251 0,'-18'0'16,"18"-18"31,18 18-1,35 0-30,-53-35-16,53 35 31,-18 0-31,-17 0 32,17 0-32,-35-18 15</inkml:trace>
  <inkml:trace contextRef="#ctx0" brushRef="#br1" timeOffset="-116532.07">9049 17110 0,'17'0'32,"1"0"-17,0 0 1,-18-18-16,53 18 31,-18 0-15,-17 0-1,-18-35-15,35 35 0</inkml:trace>
  <inkml:trace contextRef="#ctx0" brushRef="#br1" timeOffset="-116282.46">9402 16951 0,'0'18'31,"0"-1"-15,0 36-1,0-35-15,0 35 32,0-36-17,17-17 1</inkml:trace>
  <inkml:trace contextRef="#ctx0" brushRef="#br1" timeOffset="-116044.55">9384 16880 0,'0'0'0,"35"-17"31,36-1-15,-36 18-1,-17 0 1,-1 0 0</inkml:trace>
  <inkml:trace contextRef="#ctx0" brushRef="#br1" timeOffset="-115864.53">9437 16933 0,'17'0'31,"19"-17"-15,-19 17-16,19 0 16</inkml:trace>
  <inkml:trace contextRef="#ctx0" brushRef="#br1" timeOffset="-115712.54">9437 17057 0,'17'0'16,"1"0"-1,35 0 1,35-18-1</inkml:trace>
  <inkml:trace contextRef="#ctx0" brushRef="#br1" timeOffset="-115480.32">9737 16969 0,'0'17'16,"0"36"-1,0-35 1,17 52 0,-17-52-1,18-18 1</inkml:trace>
  <inkml:trace contextRef="#ctx0" brushRef="#br1" timeOffset="-115137.05">9754 16916 0,'53'-36'16,"-35"36"-16,17 0 31,0 0-15,-35 53-1,0-17 1,-17 17 0,-19-36-1,19-17 1,17 18-1,0 17 1,0-17 15,35-18-31,36 17 32,-36-17-32</inkml:trace>
  <inkml:trace contextRef="#ctx0" brushRef="#br1" timeOffset="-114905.15">10195 16951 0,'0'18'16,"0"35"-1,0-18 1,0 0 0</inkml:trace>
  <inkml:trace contextRef="#ctx0" brushRef="#br1" timeOffset="-114712.08">10107 16863 0,'18'0'15,"-1"-35"1,36 35 0,106 0-1,-124 17 1,1-17-16</inkml:trace>
  <inkml:trace contextRef="#ctx0" brushRef="#br1" timeOffset="-114370.47">10530 17004 0,'36'0'15,"-19"-88"1,19-18 0,-36 71-1,35 17 1,-17 18 15,-18 88-15,0-35-16,35 71 31,-35-89-31,17 18 31</inkml:trace>
  <inkml:trace contextRef="#ctx0" brushRef="#br1" timeOffset="-114147.34">10583 16916 0,'0'0'0,"18"0"16,70 0-1,-70 0 1,70 0 15,-53 0-31,71-53 16</inkml:trace>
  <inkml:trace contextRef="#ctx0" brushRef="#br1" timeOffset="-113913.17">11077 16792 0</inkml:trace>
  <inkml:trace contextRef="#ctx0" brushRef="#br1" timeOffset="-113780.18">10971 17022 0,'-35'0'16,"70"0"-16,-70 35 16,53-18-1,35-17 1</inkml:trace>
  <inkml:trace contextRef="#ctx0" brushRef="#br1" timeOffset="-112093.8">11395 16792 0,'-18'0'62,"-17"0"-46,17 0 0,18 18-16,0 0 31</inkml:trace>
  <inkml:trace contextRef="#ctx0" brushRef="#br1" timeOffset="-111900.51">11501 16792 0,'-18'0'16,"0"0"-1,-17 18-15,0 88 32,-1-53-32,72-36 31,-19-17-31</inkml:trace>
  <inkml:trace contextRef="#ctx0" brushRef="#br1" timeOffset="-111533.88">11659 16933 0,'0'0'0,"18"-35"16,35 0-16,-18-18 31,-17 35 1,-18 36-17,0 35 1,0 0-16,-35 17 15,-54 177 1,54-229 0,35-1-1,53-17 1</inkml:trace>
  <inkml:trace contextRef="#ctx0" brushRef="#br1" timeOffset="-110774.04">12188 17057 0,'0'0'0,"36"-18"16,17 1 15,-18 17-31,-17 0 31,-1 0 0,-17-36 63,-35 36-78,0 0-1,-1 0 1,1 18 0,17-18-1,18 35-15,-35 0 16,35 18-1,53-35 17,-18-18-32,106-71 31,-123 71-15,-18-17-1,0 105 16,35-53-15,18-35 0,-17 0-1,-19-17-15</inkml:trace>
  <inkml:trace contextRef="#ctx0" brushRef="#br1" timeOffset="-110429.63">12841 16810 0,'18'0'16,"-36"0"-16,36-18 0,17 18 16,0-35-1,-35 53 1,0 87 15,0-52-31,-17 88 16,-19-88-1,36-17 17,-17-36-17</inkml:trace>
  <inkml:trace contextRef="#ctx0" brushRef="#br1" timeOffset="-110209.25">12682 17057 0,'18'0'31,"17"0"-15,71 0 0,-53 0-16,53 0 31,-88-35-31</inkml:trace>
  <inkml:trace contextRef="#ctx0" brushRef="#br1" timeOffset="-109665.38">13229 17092 0,'53'-18'32,"0"-17"-17,-35 35-15,17 0 16,-17 0-1,-1 0 1,-34 0 78,17-17-94,-36 17 15,1 0 1,-18 0 0,35 17-16,-34 1 15,52-1 1,0 19 0,0-1-1,88 0 1,-35-35-1,17 0 1,-52-53 15</inkml:trace>
  <inkml:trace contextRef="#ctx0" brushRef="#br1" timeOffset="-109410.79">13529 16828 0,'18'0'16,"17"17"-1,-17 1 1,-1 17 0,-17-17-1,35-18-15</inkml:trace>
  <inkml:trace contextRef="#ctx0" brushRef="#br1" timeOffset="-109198.6">13652 16739 0,'0'18'16,"18"17"-16,17 1 31,-35-19-16,18-17-15,-18 35 16</inkml:trace>
  <inkml:trace contextRef="#ctx0" brushRef="#br1" timeOffset="-102899.32">10054 17551 0,'0'35'125,"0"18"-125,0 0 16,0-18-1,0 36 1,0-89 47</inkml:trace>
  <inkml:trace contextRef="#ctx0" brushRef="#br1" timeOffset="-102624.55">9825 17515 0,'35'0'31,"0"0"-31,1 0 16,52 0 0,35 0 15,-105 0-31,17 0 16</inkml:trace>
  <inkml:trace contextRef="#ctx0" brushRef="#br1" timeOffset="-102424.65">9984 17780 0,'17'0'31,"54"0"-15,-36 0-1,36 0 1,-54 0-16,19-18 16,-19 1-16</inkml:trace>
  <inkml:trace contextRef="#ctx0" brushRef="#br1" timeOffset="-102191.61">10442 17533 0,'0'18'32,"36"52"-17,-36-17 1,0 18-1,0-54 1,17-17 0</inkml:trace>
  <inkml:trace contextRef="#ctx0" brushRef="#br1" timeOffset="-101852.17">10425 17480 0,'0'0'0,"0"-18"31,53 1-15,17 17-1,-17 0-15,18 0 16,17 35-1,-35 89 1,-53-54 0,-18-17-1,-53 18 1,19-71 0,34 0-1,-17-53 1</inkml:trace>
  <inkml:trace contextRef="#ctx0" brushRef="#br1" timeOffset="-101557.52">11165 17639 0,'0'-18'78</inkml:trace>
  <inkml:trace contextRef="#ctx0" brushRef="#br1" timeOffset="-101407.03">11112 17815 0,'36'0'47,"-19"0"-47,-17-17 16</inkml:trace>
  <inkml:trace contextRef="#ctx0" brushRef="#br1" timeOffset="-100382">11518 17515 0,'0'0'0,"-35"0"46,35 36-14,0-19-17,18 1 17</inkml:trace>
  <inkml:trace contextRef="#ctx0" brushRef="#br1" timeOffset="-100206">11677 17515 0,'-18'36'0,"-17"-19"16,0 72-1,35-72 1,0 36-1</inkml:trace>
  <inkml:trace contextRef="#ctx0" brushRef="#br1" timeOffset="-95005.69">11818 17727 0,'0'-53'250,"35"18"-234,-35 17-1,36 18 1,-19-17-16,19-19 31,-36 19-31,17 17 32,-17 53-17,-17 17 1,17-35-1,-18 71 1,18-88 0,-35 35-1,70-53 17</inkml:trace>
  <inkml:trace contextRef="#ctx0" brushRef="#br1" timeOffset="-92232.43">12382 17674 0,'0'-17'31,"-17"17"0,-1 0 1,1 0-17,17 17 1,0 1 0,0 17-1,0-17 1,35-1-1,-18 19 1,-17-1 0,36 18-1,-19-36 1,-17 1 0,0 17-1,-17-17 1,-19 0-1,1-18-15,18 0 32,-1 0-17,18-36 17,0 19-32,35-71 15,18 70 1,-35-35-1,17 35 1,-35-52 0,0 52-1,-35-17 17,-1 35-1</inkml:trace>
  <inkml:trace contextRef="#ctx0" brushRef="#br1" timeOffset="-90993.3">12859 17692 0,'0'-35'47,"17"-1"-47,36 1 15,-35 35 1,-18 35 31,0-17-47,0 17 15,0 71 1,0-35 0,0-36 15,0 0-31,-35-35 47</inkml:trace>
  <inkml:trace contextRef="#ctx0" brushRef="#br1" timeOffset="-90771.48">12700 17851 0,'0'0'0,"0"-18"15,18 18 16,17 0-31,88-35 16,-17 35 0,-35 0-1,-36 0 1</inkml:trace>
  <inkml:trace contextRef="#ctx0" brushRef="#br1" timeOffset="-89327.39">13317 17851 0,'0'-18'47,"18"-17"-32,17 35 1,1-18 0,-1 18-1,0 0 1,0 0 0,1 35-1,-36-17 1,-18-18 62,18-35-62,-35 35-1,-1-18-15,1 18 31,35-18-31,-53 18 16,0 0 15,53 36-15,-17 17 0,17-18-1,17-18 1,36-17-1,18 0 17,-18-35-32,0-71 31,-18 71-31,-35-53 16,0 53-1,0 88 48,0-1-48,0 1-15,0-17 16,35 52 0,-35-71-1,35 1 1,18-18 15</inkml:trace>
  <inkml:trace contextRef="#ctx0" brushRef="#br1" timeOffset="-88985.1">13811 17621 0,'0'0'0,"18"0"32,-18 18-32,18 17 31,-18-17-31,35-18 31</inkml:trace>
  <inkml:trace contextRef="#ctx0" brushRef="#br1" timeOffset="-88754.98">13899 17515 0,'18'0'31,"-18"36"-31,18-1 16,-18-17-16,35 35 15,-35-18 1</inkml:trace>
  <inkml:trace contextRef="#ctx0" brushRef="#br1" timeOffset="-61867.62">9402 423 0,'0'18'93,"0"35"-77,0-35-16,0 17 16,0 18-16,0 53 31,0-89-31,0 18 31,0-17-31</inkml:trace>
  <inkml:trace contextRef="#ctx0" brushRef="#br1" timeOffset="-61443.22">9137 370 0,'0'0'16,"18"-35"15,17 18-31,71-19 32,-53 36-17,52 18 1,-34 17-16,88 71 15,-106-18 1,-53-53 0,0 89-1,-53-71 1,-88 0 15,105-18-31,-69-35 31,87-35-31</inkml:trace>
  <inkml:trace contextRef="#ctx0" brushRef="#br1" timeOffset="-61160.33">10142 529 0,'0'53'31,"0"-18"-16,0 1-15,0 69 32</inkml:trace>
  <inkml:trace contextRef="#ctx0" brushRef="#br1" timeOffset="-60949.37">9895 512 0,'0'0'0,"106"-36"47,-53 36-47,53 0 16,0 0-1,-36 53 1</inkml:trace>
  <inkml:trace contextRef="#ctx0" brushRef="#br1" timeOffset="-60771.16">10125 794 0,'17'0'32,"124"-18"-17,36-52 17</inkml:trace>
  <inkml:trace contextRef="#ctx0" brushRef="#br1" timeOffset="-60432.68">10724 494 0,'0'0'0,"-17"0"31,-18-18-31,-18 18 32,106 36 14,-18-36-46,18 35 16,35 18 0,-53 0-1,-17-18 1,-18 18 15,-53-18-31,-35 0 16,17-35-1,18 0 1,18-35 0</inkml:trace>
  <inkml:trace contextRef="#ctx0" brushRef="#br1" timeOffset="-59766.17">10724 406 0,'0'0'16,"36"-53"30,-1 53-46,0-35 16,36 35 0,-1 0-1,1 17 1,-1 1 0</inkml:trace>
  <inkml:trace contextRef="#ctx0" brushRef="#br1" timeOffset="-59309.15">11465 476 0,'18'0'15,"-36"0"32,-17-35-31,0 35-1,17 0-15,-17 18 16,0 17 0,35-17-1,-53 34 1,53-16-16,0-19 16,17 36-1,107 18 1,-36-71 15,-35 0-15</inkml:trace>
  <inkml:trace contextRef="#ctx0" brushRef="#br1" timeOffset="-58903.23">11765 441 0,'0'35'63,"35"1"-63,-35-1 15,0 0-15,0 71 32,0-71-32</inkml:trace>
  <inkml:trace contextRef="#ctx0" brushRef="#br1" timeOffset="-58698.56">11695 406 0,'0'-18'32,"17"18"-32,19 0 0,69 0 31,-16 0-16,-37 0-15</inkml:trace>
  <inkml:trace contextRef="#ctx0" brushRef="#br1" timeOffset="-58547.31">11712 688 0,'0'0'0,"36"0"16,-1 0-16,53 0 16,18-71-1</inkml:trace>
  <inkml:trace contextRef="#ctx0" brushRef="#br1" timeOffset="-58314.57">12224 476 0,'0'0'0,"-18"106"32,18-53-17,0 18 1,0-19-1,18-52 1</inkml:trace>
  <inkml:trace contextRef="#ctx0" brushRef="#br1" timeOffset="-58064.47">12171 441 0,'53'-71'16,"-18"54"0,88 17-1,-87 0 1,-19 35 0,-17 36-1,-123 17 1,88-88-1,-1 35 1,36-53 0</inkml:trace>
  <inkml:trace contextRef="#ctx0" brushRef="#br1" timeOffset="-57662.69">12665 476 0,'-18'88'31,"18"-52"-15,0-19-16,0 19 16,0-1-1,0-17 1,0-1-1,0 18 17,0-17 15,35-18-16,1 0-31,-1 0 15,53 0 1,-53 0 0,36-35-1,-53 17 1</inkml:trace>
  <inkml:trace contextRef="#ctx0" brushRef="#br1" timeOffset="-57412.62">13194 582 0,'0'35'47,"0"1"-47,0-19 15,-18 36 1,18-35 0,-17-18-1</inkml:trace>
  <inkml:trace contextRef="#ctx0" brushRef="#br1" timeOffset="-57239">13070 441 0,'0'0'0,"71"-18"31,-18 18-31,53 0 16,35 36 15,-141 17-31</inkml:trace>
  <inkml:trace contextRef="#ctx0" brushRef="#br1" timeOffset="-57072.67">13194 741 0,'18'0'15,"-1"0"-15,18 0 16,54 0-1,16-18 1</inkml:trace>
  <inkml:trace contextRef="#ctx0" brushRef="#br1" timeOffset="-56862.13">13635 547 0,'0'35'16,"-35"0"0,17 54-1,18-19 1,0-35 0</inkml:trace>
  <inkml:trace contextRef="#ctx0" brushRef="#br1" timeOffset="-56628.37">13600 388 0,'0'18'16,"0"35"-1,70 70 16,-17-105-15,18 17 0,-1-53-1,-52-35 1,17 36-16,-35-1 16,0-17-1</inkml:trace>
  <inkml:trace contextRef="#ctx0" brushRef="#br1" timeOffset="-56305.99">13952 811 0,'0'-35'31,"53"-53"-15,35-71-1,-52 124 1,-19 17 0,-17 54-1,0 16 1,0 1-16,0 53 15,0-35 1,0-54 0</inkml:trace>
  <inkml:trace contextRef="#ctx0" brushRef="#br1" timeOffset="-55894.23">14676 476 0,'-18'-35'15,"-35"17"17,18 18-32,-1 0 0,-34 0 15,35 0 1,-1 89 0,36-37 15,89 72-16,-54-71 1,-18-18 0,-17-17-1,-70 17 1,-71 0 0</inkml:trace>
  <inkml:trace contextRef="#ctx0" brushRef="#br1" timeOffset="-54404.42">9384 1376 0,'0'17'31,"0"19"-31,0-1 16,0 0-16,0 1 15,0 105 1,-18-106 0,18 18-1</inkml:trace>
  <inkml:trace contextRef="#ctx0" brushRef="#br1" timeOffset="-54077.3">9313 1376 0,'0'0'0,"18"35"47,-18 18-31,35 0-1,-35 18-15,18-1 16,35 18 0,-18-70-1,18-18 1,35-106 0,-17 0-1,-54 53 1,-17 18-1,18-18 1</inkml:trace>
  <inkml:trace contextRef="#ctx0" brushRef="#br1" timeOffset="-53726.31">10178 1605 0,'-36'0'0,"19"0"15,-1-35-15,-35 35 16,18 0 0,-18 18-1,35 52 1,71-35 15,35-17 0,-52-36-31,17-70 16,-53 53 15,0 0-31,0 17 16,-36 18-16</inkml:trace>
  <inkml:trace contextRef="#ctx0" brushRef="#br1" timeOffset="-53492.12">10407 1517 0,'0'18'31,"0"17"-31,0 53 16,18 0 0,17 0 15,-17-88-31,-1 0 31,-17-17-31</inkml:trace>
  <inkml:trace contextRef="#ctx0" brushRef="#br1" timeOffset="-53037.15">10495 1588 0,'0'17'47,"35"-17"16,-35-17-48,36-19-15,-36 19 16,35-36-1,-17 53 1,17 0 0,-17 35-1,-18 106 1,0-88 15,35-35-31,0-18 16,-17 0-1</inkml:trace>
  <inkml:trace contextRef="#ctx0" brushRef="#br1" timeOffset="-52641.85">11042 1517 0,'-18'0'31,"18"35"-31,-17 1 16,17 52-1,-36-35 1,36-36 0,36-17-1,-36-17 1,17-19-16</inkml:trace>
  <inkml:trace contextRef="#ctx0" brushRef="#br1" timeOffset="-52467">11024 1411 0,'0'0'0,"53"0"47,0-18-32,0 18 1,-18 0-1</inkml:trace>
  <inkml:trace contextRef="#ctx0" brushRef="#br1" timeOffset="-52308.96">11130 1482 0,'18'0'15,"17"0"1,-17 0-16,-1 0 31,19 0-31,-36 53 16</inkml:trace>
  <inkml:trace contextRef="#ctx0" brushRef="#br1" timeOffset="-52182.95">11112 1729 0,'0'0'0,"18"0"31,70 0-15,1-71 0</inkml:trace>
  <inkml:trace contextRef="#ctx0" brushRef="#br1" timeOffset="-51441.14">11712 1693 0,'0'18'15,"-17"17"1,-36 36-1,17-18 1,-17-36-16</inkml:trace>
  <inkml:trace contextRef="#ctx0" brushRef="#br1" timeOffset="-49380.65">12294 1411 0,'18'0'125,"35"0"-109,-36 0-16,1 0 16,35 0-1,-18 18 1,1-1-1,-54-17 79,0 0-78,1 0-16,-19 0 15,19 0-15,-54 0 16,18 0 15,0 36-15,-17 52 0,70-53-1,17 0 1,36 18-1,71-17 17,-89-36-32,124 35 31,-124-53-31,0 18 16</inkml:trace>
  <inkml:trace contextRef="#ctx0" brushRef="#br1" timeOffset="-49013.53">13159 1499 0,'0'0'0,"-18"0"31,0-35-16,1 35-15,-36 0 16,-53 35 15,71-17-31,-36 105 32,53-87-32,124 52 31,-17-88-31,122-53 31,-17-53-15,-88 18-1,-106 53 1</inkml:trace>
  <inkml:trace contextRef="#ctx0" brushRef="#br1" timeOffset="-48814.35">13758 1429 0,'0'0'0,"0"141"31,0-106-31,0 36 31</inkml:trace>
  <inkml:trace contextRef="#ctx0" brushRef="#br1" timeOffset="-48479.74">13688 1341 0,'53'-18'31,"-18"18"-31,106 0 32,-88 35-32,106 89 31,-124-54-31,-35 1 15,0-36 1,-18 18 0,-35-18-1,-70 1 1,17-36 0,89-36-1</inkml:trace>
  <inkml:trace contextRef="#ctx0" brushRef="#br1" timeOffset="-48244.81">14411 1676 0,'18'0'15,"-18"35"1,35 71 0,-35-71-1,-35 18 1,35-18 0,-53-35-1</inkml:trace>
  <inkml:trace contextRef="#ctx0" brushRef="#br1" timeOffset="-46908.89">15011 1517 0,'0'-18'0,"53"-17"62,-36 35-62,1 0 16,52 0 0,-34 0-1,17 0 1,-53 35 0,17-35-1,-17-17 32,-35 17-47,-36-18 31,54 18-31,-89 0 32,71 35-32,-36 159 31,53-70-16,54-1 1,17-123 0,158 18-1,-158-53-15,0-1 16,-35-52 0,-18 71-1,-18-1 1,1 18-1,34 0 17,177 0-1</inkml:trace>
  <inkml:trace contextRef="#ctx0" brushRef="#br1" timeOffset="-46602.98">15663 1923 0,'36'-36'31,"-1"1"-15,18-18-16,17-70 15,-34 35 1,-19 52 15,-17 107 0,0-1-31,0 54 32,0-107-32</inkml:trace>
  <inkml:trace contextRef="#ctx0" brushRef="#br1" timeOffset="-46445.02">15787 1729 0,'53'0'31,"70"-18"-15,-70 18-1,71-71 1</inkml:trace>
  <inkml:trace contextRef="#ctx0" brushRef="#br1" timeOffset="-46245.43">16228 1570 0,'0'106'15,"17"-53"1,-17 17 0,0-52-16,36 17 15,-36-17 1</inkml:trace>
  <inkml:trace contextRef="#ctx0" brushRef="#br1" timeOffset="-45911.11">16281 1411 0,'0'0'0,"53"0"32,-18 0-17,-17 0 1,-18 71-1,0-36 1,-36 18 0,-17 0-1,36-36 1,17 1 0,17 17-1,36 18 16,-35-53-31,17 18 16,0 17 0,-17-35-16,-18 18 15</inkml:trace>
  <inkml:trace contextRef="#ctx0" brushRef="#br1" timeOffset="-44811.86">16686 1834 0,'0'-17'46,"18"-18"-30,-18-18 0,18 53-16,-18-36 15,0 19 1,17-1 15,-17-17-15,18 17-1,17-17 1,1 17 0,-1 18 15,0 0-15,-17 0-1,-1 0 1,-52-17 93,0 17-93,0 0-1,17 0-15,-17 0 16,-1 35 0,-17 71-1,36-18 1,34 18 0,1-71-1,106 18 16,-72-35-31,54-18 32,-70 0-32,-36-36 31,-18 1-31,-35 17 31,18 18-15,70 0 15,0 0-15</inkml:trace>
  <inkml:trace contextRef="#ctx0" brushRef="#br1" timeOffset="-44516.42">17233 2028 0,'71'-158'31,"-36"70"-31,18-36 31,-18 54-15,-35 122 15,-17 37-15,17 69-1,17-105 1,-17-35 0</inkml:trace>
  <inkml:trace contextRef="#ctx0" brushRef="#br1" timeOffset="-44334.32">17286 1834 0,'0'-17'32,"18"17"-17,17 0-15,53 0 16,53 0-1,-123 0 1</inkml:trace>
  <inkml:trace contextRef="#ctx0" brushRef="#br1" timeOffset="-44176.04">17709 1852 0,'0'18'0,"0"-36"16,0 71-16,0 0 0,0 88 31,0-106-31,-70 36 16</inkml:trace>
  <inkml:trace contextRef="#ctx0" brushRef="#br1" timeOffset="-40370.6">18168 1517 0,'0'35'94,"0"1"-79,0-1 1,0 53 0,0-35-1,0-35-15,0 17 32,0-53-17</inkml:trace>
  <inkml:trace contextRef="#ctx0" brushRef="#br1" timeOffset="-40102.8">17939 1570 0,'17'0'15,"1"0"1,35 0 0,176-35-1,-88 35 1,0 0 0,-105 0-1,-19 53 1</inkml:trace>
  <inkml:trace contextRef="#ctx0" brushRef="#br1" timeOffset="-39872.79">18221 1834 0,'35'0'31,"-17"0"-31,17 0 16,36 0-1,35 0 1,-1-35 0,-34 18-16</inkml:trace>
  <inkml:trace contextRef="#ctx0" brushRef="#br1" timeOffset="-39605.8">18821 1429 0,'35'35'31,"-35"-17"-15,18 52 0,17 1-1,0-1 1,0 1 0,-17-71-1</inkml:trace>
  <inkml:trace contextRef="#ctx0" brushRef="#br1" timeOffset="-39211.67">18874 1411 0,'0'-18'31,"17"18"-15,71 0 0,142 0-1,-107 53 1,1 53 15,-124-70-31,0-1 16,0 18-1,-141 53 1,-36-54 0,-34-52 15,140 0-31,-105-17 15,87 17-15</inkml:trace>
  <inkml:trace contextRef="#ctx0" brushRef="#br1" timeOffset="-35799.13">9225 1323 0,'0'18'15,"-35"52"1,17 18 0,18 36-1,0-1 1,0-87-1,18-36 1,-18-71 0</inkml:trace>
  <inkml:trace contextRef="#ctx0" brushRef="#br1" timeOffset="-26599.36">8890 1323 0,'0'0'0,"-18"-35"32,1 35 15,-19 17-1,36 1-30,0 0-16,0 34 0,-35 160 31,35-106-15,0 70 0,0-158-1,0 17 1</inkml:trace>
  <inkml:trace contextRef="#ctx0" brushRef="#br1" timeOffset="-24497.4">8943 1147 0,'18'0'47,"-1"0"-31,18 0-1,1 0 1,17 0-1,-36 0-15,36 0 32,-35 0-32,35 0 15,-18 0 1,36 35 0,-18-35-1,17 17 1,-17-17-1,35 0 17,0 36-17,-17-36 1,-1 0 0,1 0-1,70 0 1,0 0 15,-88 0-31,88-18 16,36 18-1,-71-35 1,-1 35 0,54 0-1,-106 0 1,106 0-1,-53 0 1,52 0 15,-105 0-15,71-18 0,-54 18-1,19 0 1,-19 0-1,36-35 1,-18 35 0,-17 0-1,34 0 1,1 0 0,35 0-1,-35 0 1,0 0 15,35 0-15,0 0 15,-52 0-15,34 0-1,-17 0 1,0 0-1,-36 0 1,18 0 0,-17 0-1,35 0 1,-18 0 0,-17 0-1,-1-18 1,18 18-1,0 0 1,-17 0 15,-36 0-15,89-35 0,-89 35-1,0 0-15,36 0 16,17 0-1,71 0 1,-53 0 0,52 0 15,-105 0-31,88 0 31,-105 0-31,122 0 16,-69 18-1,-19-1 17,36-17-17,0 0 1,70 0 0,-70 0-1,0 0 1,35 36-1,-70-36 1,34 0 0,-69 0-1,70 0 1,-1 17 0,72 18 15,-71-35-31,52 36 31,-105-36-15,0 0-16,53 0 15,0 0 1,-18 0 0,88 0-1,54 17 1,-160-17-1,160 0 1,-177 0 0,105 36 15,-52-1-31,-18-35 16,-70 0-1</inkml:trace>
  <inkml:trace contextRef="#ctx0" brushRef="#br1" timeOffset="-23206.84">18486 1288 0,'0'0'0,"-18"0"15,53 0 126,0 0-126,1 0 1,-1 0 0,18-36-1,53 19 1,-36 17 0,36 0-1,0 0 1,0 0-1,53 0 1,-106 0 0,52 0-1,-52 0-15,88 0 32,-123 0-32,17 0 15,-17 0 16,0 0-31</inkml:trace>
  <inkml:trace contextRef="#ctx0" brushRef="#br1" timeOffset="-22698.99">19861 1147 0,'0'35'15,"0"-18"-15,0 54 31,0 52-15,-17-17 0,-1 0-1,-17 71 1,35-125 0,-18 37-1,18-36 1,0-18-1,0 18 1,0-36 15,0 1-15,0 0 0,0 17-1,0 0 1,-35-17 15</inkml:trace>
  <inkml:trace contextRef="#ctx0" brushRef="#br1" timeOffset="-19691.39">8961 2028 0,'17'0'46,"18"0"-30,18 0 0,-17 0-1,-19 0-15,36 0 32,35 0-32,-52 0 15,70 0 1,-18 0-1,53 36 17,-88-36-32,88 35 31,0-17-15,-53-18-1,-53 0 1,36 35-1,-36-35-15,53 0 16,-17 18 0,35-18-1,-18 0 1,-53 35 0,142-35-1,-124 0 1,88 0 15,-88 0-31,105 0 16,-52 0-1,0 0 17,0 0-17,70 0 1,36 0-1,-159 0 1,123 0 0,-105 17-1,70 19 1,-35-36 0,0 17-1,-1-17 1,72 36-1,-71-36 1,52 0 15,-105 0-31,53 0 16,53 35 15,-53-35-15,17 0-1,18 18 1,18-18 0,0 35-1,-106-35 1,70 0 0,1 0-1,34 0 1,1 0-1,-18 35 1,53-35 15,-70 0-15,70 0 0,-124 0-1,54 0 1,35 35-1,35-35 1,-71 0 0,-17 0-1,106 0 17,-159 0-32,52 0 15,19 0 1,17 0-1,18 0 1,-36 0 0,36 0 15,-53 0-15,0 0-1,-1 0 1,37 18-1,-37-18 1,1 0 0,0 0-1,18 0 1,-19 0 0,-69 0-1,52 0 1,-18 0-1,-17 0 1,0 0 0,35 0 15,-35 0-15,-35 0-16,52 0 15,-52 0 1,35-18-1,18 18 1,-36 0 0,0 0-1,0-35 1,18 35 0,18-17 15,-36 17-31,0 0 15,1 0 1,70-36 0,-36 36-1,-35 0 1,18 0 15,0 0-15,-17 0-1,-54 0 17</inkml:trace>
  <inkml:trace contextRef="#ctx0" brushRef="#br1" timeOffset="-17622.26">23636 512 0,'0'-36'0,"0"19"47,-18 17-47,1 0 31,17-18-31,-18 18 31,-17 0-31,-36 0 16,36 0-1,-18 35 17,-17 89-17,70-89 1,0 18 0,35 0-1,35-36 1,107-34-1,-71-71 1,-1 17 0,-69 18-1,-54 18 1,-52 35 0,17 0-1</inkml:trace>
  <inkml:trace contextRef="#ctx0" brushRef="#br1" timeOffset="-17356.31">24095 476 0,'0'18'0,"0"0"16,0 52 0,0 1-1,35-36 1,-35-17 0,18 34-1,-1-69 1</inkml:trace>
  <inkml:trace contextRef="#ctx0" brushRef="#br1" timeOffset="-17140.54">24148 423 0,'17'-35'31,"19"17"-31,52-17 16,-53 35-1,18 0 1,-35 0 0</inkml:trace>
  <inkml:trace contextRef="#ctx0" brushRef="#br1" timeOffset="-16955.77">24130 547 0,'0'0'0,"-18"0"15,54 0 17,52-18-17,0 1 1,-35 17-1,-35 0-15</inkml:trace>
  <inkml:trace contextRef="#ctx0" brushRef="#br1" timeOffset="-16705.47">24694 494 0,'0'53'47,"0"0"-47,0 0 16,0 35-1,0-71 1,53 1-1,-35-36 1</inkml:trace>
  <inkml:trace contextRef="#ctx0" brushRef="#br1" timeOffset="-16487.82">24712 476 0,'0'-17'16,"35"-1"-16,89-53 31,-107 71-15,54 0 0,-71 18-1,0 0 1</inkml:trace>
  <inkml:trace contextRef="#ctx0" brushRef="#br1" timeOffset="-16312.5">24712 617 0,'35'0'16,"1"-17"-1,-1 17-15,35-36 16,1 36-1,-53 36 1</inkml:trace>
  <inkml:trace contextRef="#ctx0" brushRef="#br1" timeOffset="-16172.51">24836 758 0,'0'0'16,"105"0"-1,-34-17 1,-36 17 0,36-35-1</inkml:trace>
  <inkml:trace contextRef="#ctx0" brushRef="#br1" timeOffset="-15949.43">25365 494 0,'-18'0'15,"18"53"1,0 17 0,0-34-1,-18 69 1,18-87-1</inkml:trace>
  <inkml:trace contextRef="#ctx0" brushRef="#br1" timeOffset="-15646.73">25382 423 0,'0'0'0,"18"0"15,53 0 17,-54 18-17,-17 35 1,0-35 0,-35 34-1,17-52 1,18 18 15,0 17-31,53-35 16,-18 0 15,18 0-15</inkml:trace>
  <inkml:trace contextRef="#ctx0" brushRef="#br1" timeOffset="-15427.76">25806 494 0,'0'70'16,"0"-34"-1,0 87 1,0-88-1,-18-17 17,18-53-17</inkml:trace>
  <inkml:trace contextRef="#ctx0" brushRef="#br1" timeOffset="-15245.46">25665 406 0,'0'-18'16,"53"18"0,-36 0-1,71 0 1,18 0 0,-71 18-16</inkml:trace>
  <inkml:trace contextRef="#ctx0" brushRef="#br1" timeOffset="-14954.3">26035 723 0,'71'-17'31,"-1"-125"-31,36 19 15,-53-18 17,-36 106-17,-17 105 17,0 18-32,0-35 15,-35 88 1,0-70-1</inkml:trace>
  <inkml:trace contextRef="#ctx0" brushRef="#br1" timeOffset="-14780.67">26123 529 0,'0'0'0,"71"0"15,-18 0-15,176-17 32,-176-19-17</inkml:trace>
  <inkml:trace contextRef="#ctx0" brushRef="#br1" timeOffset="-14470.66">26635 423 0,'-36'0'31,"19"0"-15,-36 0-1,35 18 1,18 17 0,0 1-1,0 34 1,36-52-16,-36 17 16,0 0-1,-53-17 1,0-18-1</inkml:trace>
  <inkml:trace contextRef="#ctx0" brushRef="#br1" timeOffset="-13172.97">23530 1323 0,'0'53'47,"0"-18"-47,0 0 31,0 1-31,0 17 32</inkml:trace>
  <inkml:trace contextRef="#ctx0" brushRef="#br1" timeOffset="-12913.54">23319 1341 0,'-36'0'16,"72"0"15,52-18-16,-18 18-15,142 0 32,-177 0-32,1 18 15</inkml:trace>
  <inkml:trace contextRef="#ctx0" brushRef="#br1" timeOffset="-12711.81">23548 1605 0,'35'0'32,"0"0"-32,89-35 15,-54 35 1,54-35-1</inkml:trace>
  <inkml:trace contextRef="#ctx0" brushRef="#br1" timeOffset="-12479.7">24148 1429 0,'-18'0'31,"18"17"-15,0 54-1,0-36-15,0 1 16,0-19-16,35 36 16,1-53-1</inkml:trace>
  <inkml:trace contextRef="#ctx0" brushRef="#br1" timeOffset="-12177.37">24077 1393 0,'0'0'15,"71"-35"16,-36 35-15,88 35 0,-52 1-1,-71 17 1,0 0 0,-18-36-16,-88 107 31,71-107-31,-18-17 15,18 0 1,35-17 0</inkml:trace>
  <inkml:trace contextRef="#ctx0" brushRef="#br1" timeOffset="-12001.26">24642 1623 0,'0'0'0,"35"0"16,0 35-1,0-35 1,54-70 0,-89 52-16</inkml:trace>
  <inkml:trace contextRef="#ctx0" brushRef="#br1" timeOffset="-11644.79">24977 1358 0,'0'35'31,"0"1"-15,0 17-16,0 88 31,0-106-31,17 36 31,1-71-31,17-18 32</inkml:trace>
  <inkml:trace contextRef="#ctx0" brushRef="#br1" timeOffset="-11283.85">24871 1305 0,'35'-35'16,"-17"35"-16,-1 0 15,160 35 17,-107 1-32,54 34 31,-124-17-15,0 35-1,-53-52 1,-141 87-1,106-123 1,35-18 0,53-17-1</inkml:trace>
  <inkml:trace contextRef="#ctx0" brushRef="#br1" timeOffset="-10868.13">25559 1429 0,'17'35'31,"-17"-17"-15,36 35 0,-36-18-16,0 0 31,17-35-15</inkml:trace>
  <inkml:trace contextRef="#ctx0" brushRef="#br1" timeOffset="-10549.33">25400 1341 0,'0'0'0,"71"-36"47,34 36-31,1 0-1,-18 18 1,-70-18 0,-18 35-16</inkml:trace>
  <inkml:trace contextRef="#ctx0" brushRef="#br1" timeOffset="-10398.94">25576 1588 0,'36'0'47,"-1"0"-47,0 0 15,36-18 1,-36 0-16</inkml:trace>
  <inkml:trace contextRef="#ctx0" brushRef="#br1" timeOffset="-9815.66">26070 1393 0,'-35'0'47,"0"0"-47,-36 0 15,54 36 1,-1-36-1,18 17 17,35-17-17,0 0 1,-35 18 125,0 17-126,18 18 1,17-53-1,-17 36-15,70-1 16,-53 0 0,-35 36 15,-35-18-15,-53-36-1,35 36 1,-53-53-1,106-53 1,0 36-16</inkml:trace>
  <inkml:trace contextRef="#ctx0" brushRef="#br1" timeOffset="-9466.54">26388 1517 0,'70'0'31,"19"-35"-15,-142 52 30,0 19-46,-71 17 32,54-1-32,34 1 15,36-35 1,124 17 15,-1-35-31,-52 0 16</inkml:trace>
  <inkml:trace contextRef="#ctx0" brushRef="#br1" timeOffset="5466">26970 1746 0,'0'0'0,"18"0"78,-18 53-78,0 18 16,0 17-1,-18 53 1,-17-123 0,105-89-1,-35 1-15</inkml:trace>
  <inkml:trace contextRef="#ctx0" brushRef="#br1" timeOffset="5743.58">27587 1341 0,'0'35'46,"-17"18"-46,17 0 16,-36 123 0,36-70-1,0-53 1,0-18-16,-17-35 31</inkml:trace>
  <inkml:trace contextRef="#ctx0" brushRef="#br1" timeOffset="5966.21">27182 1446 0,'0'0'0,"35"0"16,71-35-1,193 17 1,-175 18 0,-89 18 15,-35 0-31</inkml:trace>
  <inkml:trace contextRef="#ctx0" brushRef="#br1" timeOffset="6159.12">27481 1799 0,'36'0'15,"52"35"1,-35-35 0,141-17-1,-106 17 1,0-88-16</inkml:trace>
  <inkml:trace contextRef="#ctx0" brushRef="#br1" timeOffset="6354.67">28205 1499 0,'-18'18'16,"18"0"-1,0 70 1,-18-35-16,18 53 16,0-54-1</inkml:trace>
  <inkml:trace contextRef="#ctx0" brushRef="#br1" timeOffset="6733.4">28063 1393 0,'0'0'0,"18"-35"31,0 35-31,88-35 31,-18 53-31,-18 34 32,19 1-32,-19 18 31,-52 17-15,-18-53-16,0 36 15,-71 17 1,-88-35-1,107-18 1,-143-35 0,160-35-1,-35-18 1,70 36 0</inkml:trace>
  <inkml:trace contextRef="#ctx0" brushRef="#br1" timeOffset="7033.7">28716 1870 0,'18'0'31,"52"0"-15,36 0 0,-53 0-1,-18-18 1,-35 0-1</inkml:trace>
  <inkml:trace contextRef="#ctx0" brushRef="#br1" timeOffset="7301.26">29087 1517 0,'0'18'31,"0"17"-31,0 53 16,0 0 0,0-17-1,17-54 1,-17-34 15,0-1-31</inkml:trace>
  <inkml:trace contextRef="#ctx0" brushRef="#br1" timeOffset="7634.57">29051 1429 0,'0'0'0,"0"-18"32,18 18-32,17 0 15,36 0 1,-1 35 0,36 54-1,-71-54 1,-35 0-1,-17 18 1,-1-53 0,-35 35-1,-53 1 1,36-36 0,17-53-1</inkml:trace>
  <inkml:trace contextRef="#ctx0" brushRef="#br1" timeOffset="7924.8">29616 1676 0,'0'0'0,"0"35"31,0 0-15,0 53 0,0-70-16,0 0 15,0 17 1,0-70-1</inkml:trace>
  <inkml:trace contextRef="#ctx0" brushRef="#br1" timeOffset="8253.27">29528 1552 0,'0'36'15,"0"-72"1,52 1-16,37 35 15,-1 0 17,-18 35-17,-70-17 1,0 70 0,-70-70-1,35 17 1,-1 0-1,36-17 1,53 17 0,0-35-1,35 35 17,-52-35-32,-1 0 0</inkml:trace>
  <inkml:trace contextRef="#ctx0" brushRef="#br1" timeOffset="8553.09">30162 1729 0,'0'0'0,"-35"0"31,0 0-15,17 0-1,-105 123 1,123-88-1,0 1 1,17-1 0,72 0-1,-36-35-15,35-35 16,-35-89 15,-53 89-31,-36-35 16,-17 17-1</inkml:trace>
  <inkml:trace contextRef="#ctx0" brushRef="#br1" timeOffset="8825.49">30445 1676 0,'0'35'15,"0"71"17,0-53-32,17 70 31,19-105-31,-19-36 31,-17-17-15</inkml:trace>
  <inkml:trace contextRef="#ctx0" brushRef="#br1" timeOffset="9057.93">30374 1552 0,'18'0'16,"-18"-17"-1,88 17 1,124 0 15,-177 0-31,53 0 31,-70 0-31,17 0 32</inkml:trace>
  <inkml:trace contextRef="#ctx0" brushRef="#br1" timeOffset="9252.15">30427 1817 0,'35'0'16,"36"0"-1,17 0 17,-35 0-32,0 17 0,-35-17 15</inkml:trace>
  <inkml:trace contextRef="#ctx0" brushRef="#br1" timeOffset="9625.33">31027 1940 0,'35'0'94,"-17"0"-78</inkml:trace>
  <inkml:trace contextRef="#ctx0" brushRef="#br1" timeOffset="9793.5">31291 1940 0,'36'0'47,"17"-35"-32,-36 35 1</inkml:trace>
  <inkml:trace contextRef="#ctx0" brushRef="#br1" timeOffset="9909.25">31574 1905 0,'0'0'31,"-18"0"0</inkml:trace>
  <inkml:trace contextRef="#ctx0" brushRef="#br1" timeOffset="10762.35">23089 1252 0,'-35'36'63,"35"17"-63,-18 105 15,18-87 1,0-18-16,0 17 16,0-52-1,0 17 1,36-70 15,-36 0-31</inkml:trace>
  <inkml:trace contextRef="#ctx0" brushRef="#br1" timeOffset="11773.08">23160 1129 0,'35'0'16,"0"0"-16,18-35 15,53 35 1,-53-18-16,0 18 16,106 0 15,-1 0-16,-87 0 1,105 0 0,36 0-1,17 0 1,-158 0 0,141 0-1,-107 0 1,1 0-1,18 35 1,-1-35 0,1 0-1,105 0 1,-105 0 15,17-17-15,88 17-1,-70 0 1,-36 0 0,124 0-1,-159 0 1,71-36 0,17 36-1,-70 0 1,0-17-1,0 17 1,53-36 0,35 19 15,-124 17-31,142 0 31,-142 0-15,195 0-1,-141 0 1,34 0 0,-34 0-1,70 0 1,-18 0 0,-88 0-1,300 0 1,-123 0-1,88 17 17,-230 19-32,283-36 31,-53 0-15,-230 35-1,71-35-15,-17-88 16</inkml:trace>
  <inkml:trace contextRef="#ctx0" brushRef="#br1" timeOffset="13456.89">23389 2081 0,'18'0'47,"-18"18"-47,53-18 16,17 0-1,1 0 1,35 0 0,-18 0-1,0 35 1,18-35 0,0 0-1,-53 0-15,0 0 16,105 0 15,-34 0-31,17 0 16,53 0-1,123 0 1,-17 36 15,-194-36-15,106 0-1,176 35 1,-124-35 0,1 35-1,-36-35 1,1 0 0,228 35 15,-352-17-31,141-18 15,-35 35 1,70-35 0,-53 36-1,-35-1 1,0-35 15,88 35-15,-70 0-1,-18-35 1,18 0 0,-18 0-1,159 0 1,-142 36 0,36-36-1,-123 35 16,-71-35-15,-36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11T17:34:29.47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5750 6756 0</inkml:trace>
  <inkml:trace contextRef="#ctx0" brushRef="#br0" timeOffset="159.91">5927 6756 0,'17'0'46</inkml:trace>
  <inkml:trace contextRef="#ctx0" brushRef="#br0" timeOffset="639.5">5609 6720 0,'0'-17'31,"35"17"1,18 0-17</inkml:trace>
  <inkml:trace contextRef="#ctx0" brushRef="#br0" timeOffset="795.23">5856 6720 0,'18'0'46,"17"0"-46</inkml:trace>
  <inkml:trace contextRef="#ctx0" brushRef="#br0" timeOffset="985.75">6015 6720 0,'17'0'47,"19"0"-31</inkml:trace>
  <inkml:trace contextRef="#ctx0" brushRef="#br0" timeOffset="1122.53">6227 6720 0,'17'0'31,"1"0"-15</inkml:trace>
  <inkml:trace contextRef="#ctx0" brushRef="#br0" timeOffset="3456.91">6950 6756 0</inkml:trace>
  <inkml:trace contextRef="#ctx0" brushRef="#br0" timeOffset="5109.74">6985 6720 0,'35'0'16,"-17"0"-1</inkml:trace>
  <inkml:trace contextRef="#ctx0" brushRef="#br0" timeOffset="5487.56">7126 6738 0,'18'0'32,"17"0"-32,0 0 31,-17 0-15</inkml:trace>
  <inkml:trace contextRef="#ctx0" brushRef="#br0" timeOffset="5608.66">7285 6738 0,'17'0'16</inkml:trace>
  <inkml:trace contextRef="#ctx0" brushRef="#br0" timeOffset="5795.76">7408 6738 0,'36'0'46</inkml:trace>
  <inkml:trace contextRef="#ctx0" brushRef="#br0" timeOffset="5955.28">7532 6738 0,'17'0'16,"1"0"15</inkml:trace>
  <inkml:trace contextRef="#ctx0" brushRef="#br0" timeOffset="6352.79">8008 6703 0,'35'0'31,"-17"0"-16,17 0 1,-17 0 0,0 0-1</inkml:trace>
  <inkml:trace contextRef="#ctx0" brushRef="#br0" timeOffset="6477.59">8273 6720 0,'17'0'15</inkml:trace>
  <inkml:trace contextRef="#ctx0" brushRef="#br0" timeOffset="7364.36">9490 6668 0,'17'0'16,"-17"-18"-16,18 18 16,35-35-1,17 35 1,-52 35 0</inkml:trace>
  <inkml:trace contextRef="#ctx0" brushRef="#br0" timeOffset="7531.37">9825 6720 0,'0'-17'31,"17"17"-31,1 0 16,-18-18-16,35 18 31</inkml:trace>
  <inkml:trace contextRef="#ctx0" brushRef="#br0" timeOffset="7662.46">9984 6685 0,'17'0'31,"1"0"-16</inkml:trace>
  <inkml:trace contextRef="#ctx0" brushRef="#br0" timeOffset="7830.55">10160 6703 0,'18'0'31,"17"0"-15,-17 0 0</inkml:trace>
  <inkml:trace contextRef="#ctx0" brushRef="#br0" timeOffset="8013.22">10513 6703 0,'35'0'31,"-17"0"-31,17 0 16,0 0 0,1 0-1</inkml:trace>
  <inkml:trace contextRef="#ctx0" brushRef="#br0" timeOffset="8169.23">10760 6720 0,'17'0'0,"19"0"47,-19 18-31</inkml:trace>
  <inkml:trace contextRef="#ctx0" brushRef="#br0" timeOffset="8347.41">10971 6773 0,'0'-17'0,"18"17"32,0 0-17</inkml:trace>
  <inkml:trace contextRef="#ctx0" brushRef="#br0" timeOffset="8722.39">11518 6773 0,'18'0'15,"17"-17"1,-17 17 0</inkml:trace>
  <inkml:trace contextRef="#ctx0" brushRef="#br0" timeOffset="8913.75">11659 6773 0,'18'0'0,"-18"-17"16,35 17-1,1 0 1</inkml:trace>
  <inkml:trace contextRef="#ctx0" brushRef="#br0" timeOffset="9431.52">11307 6756 0,'0'0'0,"-18"-18"15,-17 18 1,35-18 0,-18-17-1,0 35 1,18 35 15,-17-35-31</inkml:trace>
  <inkml:trace contextRef="#ctx0" brushRef="#br0" timeOffset="24548.15">8643 5874 0,'0'-36'235,"0"19"-204,18 17-31,-18-18 16,17-17-1,19 17 1,-19-17 0,1 35-1,17-18 1,-17 18-1,17-17 1,-17 17 15,17 0-15,0 0-16,1 0 16,-19 0-1,18 0 16,-17 0-15,0 0 0,17 0-1,-17 0 1,-1 0 0,1 0-1,-18 17 1,35-17-1,-35 18 1,18-18 0,-18 35 77,0-17-14,0 0-48,0 17 47,-35-70-16</inkml:trace>
  <inkml:trace contextRef="#ctx0" brushRef="#br0" timeOffset="25338.36">9243 5680 0,'0'17'109,"0"1"-93,0 17-1,0-17 17,0-53 61,0 17-77,0 0 0,0 1 15,35 17 47,-17 0-62,-18 17-16,35-17 15,18 36 1,-35-36-1,-18 17 17,-18 1 15,-35-18-32,18 35-15,-1-35 16,1 0-1,18 0 1,-1 0 0,18-17-1,-18 17-15</inkml:trace>
  <inkml:trace contextRef="#ctx0" brushRef="#br0" timeOffset="26782.7">8925 5380 0,'0'-18'16,"18"-17"15,35 0-15,-36-18-1,1 35 1,17 53 62,-35 1-78,0-1 16,18 0-16,-18 1 15,0-1 1,35-35 15,-52 0 766,-19 35-781</inkml:trace>
  <inkml:trace contextRef="#ctx0" brushRef="#br0" timeOffset="30026.24">9366 6809 0,'0'17'188,"0"19"-157,0-19 0,-35-17 16,35 18-47,-18 17 47,1-17-31,-36 17 15,35-35-15,1 18-1,-19-18 16,19 17-15,-1-17 15,-17 0-15,17 0 0,0 0-1,-17 0 1,17 0-1,1 0 1,-1 0 0,-17 0-1,17 0 1,1 0 15,-1 0-15,-17 0 15,17-17 0,0 17 1,18-36-17,-35 36 1,18-17 15,-1 17 0,18-18 16,-35 18-31,17 0 281,0 0-219,-17 0-47,53 0 125,-1-53-140,19 36 0,-19-1 15,-34 18 156,-19 0-171,19 0 0,-1 0 15,0 0 31,-17 0 1,35 18 124,0-1-171,18-17-16,-18 35 16,17-35-16,1 18 31,17 0-16</inkml:trace>
  <inkml:trace contextRef="#ctx0" brushRef="#br0" timeOffset="30926.5">8943 7179 0,'0'-35'172,"35"17"-125,-17-17-31,17 17-1,0 1 1,-17 17 0,-18-36-16,35 54 78,-35 0-78,0 17 15,0 35 1,0-52 0,18 53 15</inkml:trace>
  <inkml:trace contextRef="#ctx0" brushRef="#br0" timeOffset="83945.2">7849 6720 0,'36'0'62</inkml:trace>
  <inkml:trace contextRef="#ctx0" brushRef="#br0" timeOffset="84188.66">7885 6756 0,'-36'0'15,"19"0"1,-19 17 0,1-17-1,17 0 16,18 18-15</inkml:trace>
  <inkml:trace contextRef="#ctx0" brushRef="#br0" timeOffset="84344.21">7726 6791 0,'-18'0'15,"-17"0"17</inkml:trace>
  <inkml:trace contextRef="#ctx0" brushRef="#br0" timeOffset="102845">13441 6368 0,'0'0'0,"0"-36"156,17-17-156,19-35 16,-36 35-1,53-35 1,-18 0 0,35 17-1,-52 89 17,-18 17-17,0 18-15,0 53 31,0 0-31,0-53 32,0-36-32</inkml:trace>
  <inkml:trace contextRef="#ctx0" brushRef="#br0" timeOffset="103057.52">13511 6138 0,'36'0'47,"-1"0"-32,88-35 1,-70 35-16,88-71 31</inkml:trace>
  <inkml:trace contextRef="#ctx0" brushRef="#br0" timeOffset="103584.5">13988 5927 0,'0'17'47,"0"19"-47,0-1 15,0 106 16,0-106-31,0 71 32,53-106 140,-36 0-172,18 0 15,-17 0-15,0 0 16,17-35 15,-17 35-31</inkml:trace>
  <inkml:trace contextRef="#ctx0" brushRef="#br0" timeOffset="104016.99">14411 6050 0,'-18'0'16,"-17"18"0,35-1-1,-18 54 1,18-53 0,0 35-1,18-18 1,70-35-1,-70 0-15,0-18 16,52-35 0,-52 18-1,17-18 17,-35 35-17</inkml:trace>
  <inkml:trace contextRef="#ctx0" brushRef="#br0" timeOffset="104249.18">14817 6085 0,'0'53'31,"0"-17"-15,0-1 0,0 18-1,0-36 1</inkml:trace>
  <inkml:trace contextRef="#ctx0" brushRef="#br0" timeOffset="104543.54">14817 5962 0,'35'35'47,"-35"18"-47,18 53 15,17-53 1,-18-18 15,19-35-31,-19 0 16,54-88 15,-71 0-15,35 70-16,1-17 15</inkml:trace>
  <inkml:trace contextRef="#ctx0" brushRef="#br0" timeOffset="104826.16">15311 6050 0,'-53'0'47,"17"35"-47,-17 18 15,36 53 1,17-88 0,0 17-1,70-35 1,-34 0-16,-1-18 15,-17-70 17,-18 53-32</inkml:trace>
  <inkml:trace contextRef="#ctx0" brushRef="#br0" timeOffset="106027.8">13388 6914 0,'0'18'94,"0"17"-94,0 1 16,0-1-16,0 35 15,0-34 17,0-19-17</inkml:trace>
  <inkml:trace contextRef="#ctx0" brushRef="#br0" timeOffset="106329.55">13423 6791 0,'0'0'0,"18"18"46,35 35-30,-18 35 0,0 0-1,1-88 1,34 0 15,-35-35-15,-35 17-16,0-35 31,0 18-15,0 17-16</inkml:trace>
  <inkml:trace contextRef="#ctx0" brushRef="#br0" timeOffset="106685.19">14023 6879 0,'-18'0'32,"-17"0"-17,17 35 1,-17 1-1,-35 87 1,70-88 0,17 18-1,1-35 1,-1-18-16,72 0 16,-1-88-1,-53 0 1,-17 70-1,-18-35 1</inkml:trace>
  <inkml:trace contextRef="#ctx0" brushRef="#br0" timeOffset="106980.36">14288 6897 0,'0'0'0,"0"88"32,0-17-17,0-54 1,0 18-1,17-35 1,1-35 0,-18 0-1,0-36 1</inkml:trace>
  <inkml:trace contextRef="#ctx0" brushRef="#br0" timeOffset="107279.38">14376 6809 0,'0'0'16,"0"70"0,0 1-1,0-18 1,35-18 0,-17-35-1,70-35 1,-18-54-1,1 72 17,-53 70-17,-18 88 1,0-71 0,17-70-1,36-17 1</inkml:trace>
  <inkml:trace contextRef="#ctx0" brushRef="#br0" timeOffset="107587.86">15028 6791 0,'0'0'0,"0"71"31,0-1-31,-17 18 31,17-52-15,0-72 15</inkml:trace>
  <inkml:trace contextRef="#ctx0" brushRef="#br0" timeOffset="107812.49">14958 6773 0,'35'0'31,"0"0"-15,1 0-1,34 0 1,18 0-1,-52 18 1,-36 0 0</inkml:trace>
  <inkml:trace contextRef="#ctx0" brushRef="#br0" timeOffset="107969.53">15152 6879 0,'17'0'31,"1"0"-15</inkml:trace>
  <inkml:trace contextRef="#ctx0" brushRef="#br0" timeOffset="108113.79">15099 7091 0,'-18'0'16,"36"0"0,0 0-1,17 0 1,18 0-16,-18 0 16</inkml:trace>
  <inkml:trace contextRef="#ctx0" brushRef="#br0" timeOffset="108287.72">15416 7091 0,'0'0'0,"0"53"16,0-36-16,0 36 31,-17-35-15,-36 35-16</inkml:trace>
  <inkml:trace contextRef="#ctx0" brushRef="#br0" timeOffset="110359.01">15875 6862 0,'0'17'79,"0"18"-79,0 18 15,-18 53 1,18-18-1,0-70 1,0-36 0,0-35-1</inkml:trace>
  <inkml:trace contextRef="#ctx0" brushRef="#br0" timeOffset="110682.12">15893 6862 0,'0'0'0,"35"17"47,-35 1-47,18 52 15,-1 1 17,18-71-17,1 0 1,17-88-1,17-36 1,-35 107-16,-17-19 16,-18 107 15,0 141-15,0-160 15,0-16-31,53-54 15,-35 18 1</inkml:trace>
  <inkml:trace contextRef="#ctx0" brushRef="#br0" timeOffset="110999.34">16422 7179 0,'0'0'0,"53"-53"32,0-17-17,0-72 1,-18 72-16,0-18 16,-35 70 15,0 53-16,0 106 1,0-70 0,0-18-1,0-35 17</inkml:trace>
  <inkml:trace contextRef="#ctx0" brushRef="#br0" timeOffset="111182.34">16475 7003 0,'53'0'16,"35"0"-1,0 0 16,-35-18-31,-35 18 16</inkml:trace>
  <inkml:trace contextRef="#ctx0" brushRef="#br0" timeOffset="111399.56">16986 6809 0,'0'35'31,"18"0"-15,-18 53-1,0 1 1,0-72 0,0 1-16</inkml:trace>
  <inkml:trace contextRef="#ctx0" brushRef="#br0" timeOffset="111600.18">16845 6844 0,'18'-18'15,"17"18"1,0-35-1,18 35 1,-17 0 0,-19 0-1,18 18 1</inkml:trace>
  <inkml:trace contextRef="#ctx0" brushRef="#br0" timeOffset="111825.38">17163 6967 0,'0'18'0,"0"0"15,17 35 1,-17-1-1,0-16 1</inkml:trace>
  <inkml:trace contextRef="#ctx0" brushRef="#br0" timeOffset="112825.34">17586 6791 0,'0'35'78,"0"-17"-78,0 17 16,0 18 0,0-35-16,0 17 15,0-17 1,18-18 15,-18-36-15</inkml:trace>
  <inkml:trace contextRef="#ctx0" brushRef="#br0" timeOffset="113135.17">17445 6738 0,'35'0'62,"-17"0"-62,-1 0 16,54 0 0,-53 0-1,52 0 17,-17 0-32,-53 18 15</inkml:trace>
  <inkml:trace contextRef="#ctx0" brushRef="#br0" timeOffset="113358.41">17515 7020 0,'18'36'46,"0"-36"-46,123 0 32,-88 0-32,70-18 31,-88-17-15</inkml:trace>
  <inkml:trace contextRef="#ctx0" brushRef="#br0" timeOffset="113608.23">17956 6879 0,'0'0'0,"0"18"31,18-1-16,17 54 1,-35-36 0,18-17-1</inkml:trace>
  <inkml:trace contextRef="#ctx0" brushRef="#br0" timeOffset="114008.75">17921 6862 0,'0'-18'32,"18"-17"-17,17 35 1,-17 0-1,-1 0-15,36 0 32,-35 0-32,52 35 31,-17-17-31,-53 17 16,0-18 15,-35 89-16,35-88-15,-70 17 32,17 0-17,-18-35 1,53-17 0</inkml:trace>
  <inkml:trace contextRef="#ctx0" brushRef="#br0" timeOffset="114341.08">18380 7108 0,'35'0'47,"0"0"-31,1 0-1,-19 0 1,18 0 0</inkml:trace>
  <inkml:trace contextRef="#ctx0" brushRef="#br0" timeOffset="114644.7">18627 6897 0,'17'0'0,"-17"35"16,0 18-1,0-18 1,0 53 15,18-88-31,-18 18 32,0-36-17,0-17-15</inkml:trace>
  <inkml:trace contextRef="#ctx0" brushRef="#br0" timeOffset="114912.11">18627 6791 0,'17'0'16,"19"0"15,16 0-15,-34 0-16,35 0 15,-18 0 1,-17 0 15,-18 18-15</inkml:trace>
  <inkml:trace contextRef="#ctx0" brushRef="#br0" timeOffset="115119.19">18680 6932 0,'17'0'31,"1"0"-15,-1 0-16,54 0 31,-36 35-15,1-17 0</inkml:trace>
  <inkml:trace contextRef="#ctx0" brushRef="#br0" timeOffset="115314.22">18697 7126 0,'18'0'32,"17"0"-17,36 0 16,-54 0-31,54-18 32</inkml:trace>
  <inkml:trace contextRef="#ctx0" brushRef="#br0" timeOffset="115562.79">19032 6950 0,'0'17'47,"0"72"-31,0-72-1,0 18 1</inkml:trace>
  <inkml:trace contextRef="#ctx0" brushRef="#br0" timeOffset="115883.87">18997 6862 0,'53'35'47,"-53"-18"-47,18 1 16,17 88 0,0-88-1,-17 17 1,-1-35-1,19 0 1,-19-35 0,19-36 15,-36 53-15</inkml:trace>
  <inkml:trace contextRef="#ctx0" brushRef="#br0" timeOffset="116277.49">19420 6950 0,'0'17'31,"0"19"-16,18 17 1,-18-18 0,0 18-1,0-36 1</inkml:trace>
  <inkml:trace contextRef="#ctx0" brushRef="#br0" timeOffset="116678.61">19368 6844 0,'0'-35'31,"35"35"-15,18 0 0,-18 0-1,18 17 1,0 19 0,17 52-1,-52-53 1,-18 18 15,0-18-31,0 18 31,0-18-31,-35 18 16,-1-17 0,-69-36 15,52-18-16,-141-17 1</inkml:trace>
  <inkml:trace contextRef="#ctx0" brushRef="#br0" timeOffset="120743.04">13106 6685 0,'17'0'16,"19"0"15,-19 0-15,19 0 0,-19 0-1,18 0 1,89 0-1,-89 0-15,0-17 16,89 17 0,-89 0-1,71 0 1,0-36 0,35 36-1,-88 0 1,70-17 15,1 17-31,-18-36 16,0 36-1,52 0 17,-87-35-17,52 17 1,-87 18-1,122-35 1,-17 35 15,-52-18-15,16 18 15,-69 0-31,34 0 31,-34 0-31,34 0 32,-52 0-32,52 0 31,-17 0-15,35 0-1,-52 0 1,105 0-1,-71 0 1,36 0 0,-71 0-1,89-35 1,-89 35 0,1 0-16,87-17 31,-88 17-31,71 0 31,-71 0-31,124 0 31,-71 0-31,-52 0 32,17 0-17,17 35 1,-17-35-1,106 17 1,-106 19 0,176-1-1,-176-35 1,35 18 15,-70 17-31,52 0 31,18-35-31,124 0 32,-159 0-32,71 0 31,-107 0-15,54 18-1,-18-18 1,70 0-1,-70 0 1,53 0 0,-18-35-1,18 35 17,-71 0-32,71-18 31,-88 18-31,70 0 31,-71 0-31,72-35 31,-54 35-15,18 0 0,0 0-1,17 0 1,1 0-1,-18 0 1,-18 0 0,-17 0 31,17 0-32,-17 0 1,17-18-1,-17 18 1,-1 0 0,18 0-1,1 0 17,-36 18 14,0 17-46,-18 0 16,0 36 15,18-36-31,0 18 16,-35 18 0,18 52 15,17-70-31,-36-18 0,36 53 15,0-17 1,0-36 15,0 36-15,0-36 0,-17 18-1,17-35 1,0-1 15,-18-17 16,-17 0-31</inkml:trace>
  <inkml:trace contextRef="#ctx0" brushRef="#br0" timeOffset="122259.96">13053 7373 0,'17'0'16,"1"0"15,0 0-15,17 0-1,-17 0 1,35 0 0,-1 0-1,37 0 1,-19 0 0,1 0-1,17 0 1,35 0-1,-52 0 17,0 35-17,52-35 1,-88 0 0,89 18-1,-54-18 1,1 0-1,-1 35 1,72-35 0,-72 0-1,1 0 1,17 0 0,-18 0-1,-34 0-15,52 0 16,71 0 15,-106 0-15,70 0-1,71 0 1,-18 0 0,-105 0-1,52 0 1,36 0-1,53 0 1,-53 36 0,-1-36-1,36 0 1,-123 0 15</inkml:trace>
  <inkml:trace contextRef="#ctx0" brushRef="#br0" timeOffset="123917.08">16633 7461 0,'18'0'94,"0"0"-78,17 0-1,0 0 1,-17 0-16,35 18 16,0-18-1,17 0 1,71 0 15,-52 0-31,-36 0 31,17 0-31,106 0 16,36 0 0,-159 0-1,88 0 1,-70 0 0,52 0-1,-70-18 1,53 18-1,70-35 1,-17 17 15,-106 18-31,106-35 32,-71 35-32,-17-18 15,17 18 16,-18 0-15,18-35 0,-52 35-1,52 0 1,-35 0 0,0 0-1,17 18 1,-52-18-1,35 0 1,-18 0 15,-17 17-15,-1-17 15,1 0-15,17 0 15,-17 18-15,0-18-1,-36 0 63</inkml:trace>
  <inkml:trace contextRef="#ctx0" brushRef="#br0" timeOffset="147069.53">13688 6438 0,'17'0'47,"1"0"-16</inkml:trace>
  <inkml:trace contextRef="#ctx0" brushRef="#br0" timeOffset="147225.57">13829 6438 0,'18'0'47,"-1"0"-32,1 0 1</inkml:trace>
  <inkml:trace contextRef="#ctx0" brushRef="#br0" timeOffset="147375.57">13988 6456 0,'17'0'15,"1"0"17</inkml:trace>
  <inkml:trace contextRef="#ctx0" brushRef="#br0" timeOffset="147535.94">14235 6438 0,'0'0'0,"35"0"31,-17 0-16</inkml:trace>
  <inkml:trace contextRef="#ctx0" brushRef="#br0" timeOffset="147683.29">14517 6421 0,'17'0'0,"19"-36"16</inkml:trace>
  <inkml:trace contextRef="#ctx0" brushRef="#br0" timeOffset="150513.35">17692 7373 0,'17'0'78</inkml:trace>
  <inkml:trace contextRef="#ctx0" brushRef="#br0" timeOffset="150677.91">17798 7373 0,'17'0'15,"19"0"17,-1 0-17,-18 0 1,1 0-16,17 0 15</inkml:trace>
  <inkml:trace contextRef="#ctx0" brushRef="#br0" timeOffset="150821.94">18115 7373 0,'35'0'31,"-17"0"-16,35 0 17</inkml:trace>
  <inkml:trace contextRef="#ctx0" brushRef="#br0" timeOffset="150980.06">18450 7373 0,'0'0'0,"18"0"31,0 0-15,17 0-1,53 0 1</inkml:trace>
  <inkml:trace contextRef="#ctx0" brushRef="#br0" timeOffset="151114.03">18874 7408 0,'0'0'0,"0"-17"31</inkml:trace>
  <inkml:trace contextRef="#ctx0" brushRef="#br0" timeOffset="164919.06">12629 6950 0,'-35'0'16,"35"53"140,0-36-140,0 1-16,0 52 31,0-34-31,35-1 31,-35 0-31</inkml:trace>
  <inkml:trace contextRef="#ctx0" brushRef="#br0" timeOffset="165275.85">12400 6879 0,'0'0'0,"18"-17"31,-1-19 0,36 36-15,53-35-1,-35 35 1,-18 0 0,-18 0-1,-35 71 1</inkml:trace>
  <inkml:trace contextRef="#ctx0" brushRef="#br0" timeOffset="165519.5">12435 7197 0,'18'0'32,"17"0"-17,89 0 1,-107 0 0,36-36-1,-35 36 1</inkml:trace>
  <inkml:trace contextRef="#ctx0" brushRef="#br0" timeOffset="165845.81">12823 7003 0,'0'17'62,"0"1"-62,0 17 16,0-17-1,0 17 17,0-17-17</inkml:trace>
  <inkml:trace contextRef="#ctx0" brushRef="#br0" timeOffset="166345.7">12735 6932 0,'0'-18'31,"18"1"-15,0 17-1,-1-35 1,1 35-16,17 0 31,-17 17-31,17 1 32,-17 17-32,-1 18 31,-17-35-31,36 70 31,-36-71-15,0 1-1,0 17 17,-18-35-32,18 18 15,-53-18 1,35 0-1,-17 0 17,0 0-17</inkml:trace>
  <inkml:trace contextRef="#ctx0" brushRef="#br0" timeOffset="166587.17">13035 7179 0,'0'35'16,"0"-17"15,0 35-31,0 35 31</inkml:trace>
  <inkml:trace contextRef="#ctx0" brushRef="#br0" timeOffset="167979.88">13141 6650 0,'0'0'0,"-18"0"31,1 0-15,-19 0-1,1 0 1,18 0 0,-1 0-16,-106 0 31,54 0-16,17 0 1,18 0 0,17 0-1,0 0 1,-17 0 15,35-18-31,-35 18 16,0 0-1,-1 0 17,1 0-32,-71 0 31,88 0-31,1 0 31,-1 0-31,18 18 63,0 0-63,-35 17 15,35 88 1,0-87 0,0 69-1,0-16 1,0-19 15,0-52-31,0-1 0,0 54 31,0-53-31,-18 17 32,18-18-1,36 1 78,-19-18-109,18 0 16,1 0-1,34 35 17,-34-35-32,122 0 15,-52 0 1,35 0 15,71 0-15,-89 0-1,-87 0 1,17 0 0,-36 0-1,-17 18 1</inkml:trace>
  <inkml:trace contextRef="#ctx0" brushRef="#br0" timeOffset="168756.27">13159 6668 0,'0'35'16,"-36"0"0,36 36-1,18 70 1,-18-124-1,0 54 1,0-53 0,0 123-1,0-124 1,-18 54 0</inkml:trace>
  <inkml:trace contextRef="#ctx0" brushRef="#br0" timeOffset="170100.63">15363 7355 0,'0'-35'109,"0"0"-93,0 0-16,0 17 16,36 0-1,-19-35 1,1 0-1,-18 18 1,0-18 0,35-17-1,18-54 1,-35 71 0,17-35 15,-17 88-31,-18-53 31,17 53-15,1-17-1</inkml:trace>
  <inkml:trace contextRef="#ctx0" brushRef="#br0" timeOffset="171625.7">17251 6473 0,'-18'0'62,"18"18"-46,-17 0-16,17 17 31,0-17-31,-36 35 16,36-18-1,0 0 1,0 36 0,0-36-1,-17 36 1,17-1 0,-18-35-16,18 54 15,0-54 1,0 18-1,0-36 1,0 54 15,0-18-15,0-36 0,0 1 15,-35-18 203</inkml:trace>
  <inkml:trace contextRef="#ctx0" brushRef="#br0" timeOffset="189183.85">20832 8167 0,'0'-18'32,"0"-17"-1,17 35-16</inkml:trace>
  <inkml:trace contextRef="#ctx0" brushRef="#br0" timeOffset="189361">20920 8149 0,'17'0'31,"36"0"-15</inkml:trace>
  <inkml:trace contextRef="#ctx0" brushRef="#br0" timeOffset="189528.77">21167 8149 0,'53'0'47,"-36"0"-31</inkml:trace>
  <inkml:trace contextRef="#ctx0" brushRef="#br0" timeOffset="189712.1">21502 8149 0,'35'0'46,"18"-17"-30,-35 17 0,17 0-16</inkml:trace>
  <inkml:trace contextRef="#ctx0" brushRef="#br0" timeOffset="189853.5">21819 8114 0,'0'0'16,"53"-35"31,-53 17-32,106 18 1</inkml:trace>
  <inkml:trace contextRef="#ctx0" brushRef="#br0" timeOffset="190011.97">22190 8096 0,'17'0'15,"1"0"1,17 0 0,36 0-1</inkml:trace>
  <inkml:trace contextRef="#ctx0" brushRef="#br0" timeOffset="190179.01">22542 8096 0,'36'0'31,"-1"0"-15,0 0-1</inkml:trace>
  <inkml:trace contextRef="#ctx0" brushRef="#br0" timeOffset="190329.67">22719 8096 0,'18'0'46,"17"0"-30,0-17-16,-17 17 16,17 0-1</inkml:trace>
  <inkml:trace contextRef="#ctx0" brushRef="#br0" timeOffset="190518.32">23054 8132 0,'0'0'0,"53"0"47,0 0-31,-18 0-16,0 17 16,18-17-1</inkml:trace>
  <inkml:trace contextRef="#ctx0" brushRef="#br0" timeOffset="190663.63">23548 8184 0,'35'0'31,"-17"0"-16</inkml:trace>
  <inkml:trace contextRef="#ctx0" brushRef="#br0" timeOffset="190845.02">23812 8184 0,'0'0'0,"36"0"31,-19-35-15,1 35-1</inkml:trace>
  <inkml:trace contextRef="#ctx0" brushRef="#br0" timeOffset="191051.75">24306 8167 0,'0'0'0,"71"0"31,-53 0-15,17 0-1</inkml:trace>
  <inkml:trace contextRef="#ctx0" brushRef="#br0" timeOffset="191751.39">24924 8114 0</inkml:trace>
  <inkml:trace contextRef="#ctx0" brushRef="#br0" timeOffset="191930.99">25065 8114 0,'17'0'31,"19"0"-31,-19 0 16</inkml:trace>
  <inkml:trace contextRef="#ctx0" brushRef="#br0" timeOffset="192076.08">25453 8132 0,'18'0'16</inkml:trace>
  <inkml:trace contextRef="#ctx0" brushRef="#br0" timeOffset="197112.24">22137 5697 0,'-18'0'32,"18"36"15,0-1-47,0 0 15,-35 18 1,35 88-1,0-123 1,0 17 0,18-35 15,17-18-31</inkml:trace>
  <inkml:trace contextRef="#ctx0" brushRef="#br0" timeOffset="197357.27">22084 5750 0,'0'-17'31,"53"17"16,-36 0-47,19-36 16,-19 36-16,19 0 15,-36 18 17</inkml:trace>
  <inkml:trace contextRef="#ctx0" brushRef="#br0" timeOffset="197543.61">22102 5874 0,'35'0'31,"-18"0"-15,54 0-1,-53 0 1,17 35-1</inkml:trace>
  <inkml:trace contextRef="#ctx0" brushRef="#br0" timeOffset="197711.77">22137 6085 0,'35'0'31,"0"0"-31,1-17 15,52-1 1,-35 18-16,17-35 16</inkml:trace>
  <inkml:trace contextRef="#ctx0" brushRef="#br0" timeOffset="197944.01">22719 5803 0,'0'18'47,"-35"-1"-47,35 36 16,-18 0-1,18-17 16,0-1-31</inkml:trace>
  <inkml:trace contextRef="#ctx0" brushRef="#br0" timeOffset="198244.78">22719 5715 0,'-18'0'32,"18"71"-17,0-36-15,0 88 32,18-105-32,35 0 31,-18-18-31,-17 0 0,52-36 31,-70 1-15,36-18-1,-1 18 1</inkml:trace>
  <inkml:trace contextRef="#ctx0" brushRef="#br0" timeOffset="198510.85">23213 5786 0,'0'17'31,"0"36"-16,0 0-15,0 35 32,0-70-17,17-18 17</inkml:trace>
  <inkml:trace contextRef="#ctx0" brushRef="#br0" timeOffset="198804.03">23178 5733 0,'17'0'31,"36"0"-15,-18 0-16,89 70 31,-71-17-15,-36 18-1,-17-54 1,-70 71 0,52-88-1,-70-17 1,53-1-1,17-52 1</inkml:trace>
  <inkml:trace contextRef="#ctx0" brushRef="#br0" timeOffset="199112.92">23671 5786 0,'0'0'0,"0"35"47,0 0-47,0 53 31,-17-52-31,17-19 31,17-17-31,1 0 16</inkml:trace>
  <inkml:trace contextRef="#ctx0" brushRef="#br0" timeOffset="199330.2">23636 5768 0,'0'0'0,"0"-18"32,18 18-17,88 0 1,-71 0-1,35 0 17</inkml:trace>
  <inkml:trace contextRef="#ctx0" brushRef="#br0" timeOffset="199487.49">23689 5803 0,'18'0'32,"17"0"-32,0 0 15,53 0 1,-52 0 0</inkml:trace>
  <inkml:trace contextRef="#ctx0" brushRef="#br0" timeOffset="199643.63">23724 5997 0,'0'0'0,"18"0"31,17 0-31,89-53 32,-54 18-32,-52 35 15</inkml:trace>
  <inkml:trace contextRef="#ctx0" brushRef="#br0" timeOffset="199844.77">24183 5803 0,'-18'18'31,"18"70"-15,-17-35-1,17-18 1</inkml:trace>
  <inkml:trace contextRef="#ctx0" brushRef="#br0" timeOffset="200177.92">24148 5750 0,'0'0'0,"70"-70"32,-35 70-17,1 0 1,-1 0 0,-35 70-1,0-34 16,-18 16-15,-17-34-16,35 0 47,0 17-31,18 0-1,17-35 1,-17 0-1,-1 0-15</inkml:trace>
  <inkml:trace contextRef="#ctx0" brushRef="#br0" timeOffset="200354.91">24589 5803 0,'0'0'0,"-36"71"15,19 70 17,17-106-32,0-17 15,17-18 1</inkml:trace>
  <inkml:trace contextRef="#ctx0" brushRef="#br0" timeOffset="200578.73">24553 5768 0,'18'0'31,"0"0"-31,17 0 16,-17 0-16,34 0 31,-34 0-31,-18 35 16</inkml:trace>
  <inkml:trace contextRef="#ctx0" brushRef="#br0" timeOffset="200721.71">24589 5874 0,'35'-18'31,"-17"18"-15,34 18-1,-52-1 1</inkml:trace>
  <inkml:trace contextRef="#ctx0" brushRef="#br0" timeOffset="200841.23">24571 6050 0,'0'0'0,"18"0"47,35 0-47,52-88 15</inkml:trace>
  <inkml:trace contextRef="#ctx0" brushRef="#br0" timeOffset="201189.49">25030 5786 0,'0'0'0,"52"-36"15,-16 19 1,-72 17 31,1 0-47,-35 53 31,17-18-31,17 0 0,-34 53 16,70-70-1,35 52 17,0-70-32,89 0 31,-71 0-16,17 0 1</inkml:trace>
  <inkml:trace contextRef="#ctx0" brushRef="#br0" timeOffset="201446.42">25030 6050 0,'0'0'0,"0"35"16,0 1 15,0-1-31,0-17 31,0 17-15,-36 18-1,19-53-15,-36 17 16,-18-17 0</inkml:trace>
  <inkml:trace contextRef="#ctx0" brushRef="#br0" timeOffset="201879.34">25453 5856 0,'0'0'0,"-35"0"16,-36 0 0,-17 18-1,53 88 16,35-89-31,53 18 32,-1-35-32,1 0 0,36-35 31,-89-35-15,-71 52-1</inkml:trace>
  <inkml:trace contextRef="#ctx0" brushRef="#br0" timeOffset="202930.62">22207 6632 0,'0'53'78,"0"18"-63,-35 35 1,35-71 0,-18 35-1,18-123 32</inkml:trace>
  <inkml:trace contextRef="#ctx0" brushRef="#br0" timeOffset="203223.76">21837 6632 0,'0'0'0,"35"0"47,18 0-32,212 0 1,-177 0-1,88 0 1,-123 0 0,-18 53-1,-35-18 1</inkml:trace>
  <inkml:trace contextRef="#ctx0" brushRef="#br0" timeOffset="203415.76">22102 6967 0,'0'0'0,"0"18"15,0 35 1,35-53 0,88 0-1,-52 0 1,88-18-1</inkml:trace>
  <inkml:trace contextRef="#ctx0" brushRef="#br0" timeOffset="203650.22">22772 6756 0,'0'53'31,"0"0"-15,0 35-1,0-71-15,17 36 32,1-53-17</inkml:trace>
  <inkml:trace contextRef="#ctx0" brushRef="#br0" timeOffset="203957.67">22666 6738 0,'0'0'16,"123"-53"15,-70 53-31,88 0 16,18 53 15,-141-35-15,-18 70-1,-18 18 1,-123-18-1,88-88-15,-123 53 32,141-71-17</inkml:trace>
  <inkml:trace contextRef="#ctx0" brushRef="#br0" timeOffset="204209.94">23319 7056 0,'0'0'0,"0"35"16,0-18-1,0 1-15,0 0 16,0 17 0,-18-17-1</inkml:trace>
  <inkml:trace contextRef="#ctx0" brushRef="#br0" timeOffset="207679.6">23689 6844 0,'0'53'94,"0"-18"-79,0 0-15,0 1 16,0 34 0,18-70-1,-18-17 32</inkml:trace>
  <inkml:trace contextRef="#ctx0" brushRef="#br0" timeOffset="208248.03">23601 6791 0,'0'0'0,"17"-18"15,1 18 1,35-17 0,0-19-1,17 36 1,19 36 0,-36 17-1,-36 0 1,-17 35 15,0-53-31,-53-35 0,53 35 16,-35-35-1,35 18 32,18-18-31,17 18-1,-17 17 1,-1-35 0</inkml:trace>
  <inkml:trace contextRef="#ctx0" brushRef="#br0" timeOffset="208869.48">24218 6914 0,'0'36'63,"0"-19"-63,0 1 15,0 35 1,35-35-1,18-18 1,18-53 0,-71 17-1,35 1-15,-35-18 16,0 36 0</inkml:trace>
  <inkml:trace contextRef="#ctx0" brushRef="#br0" timeOffset="209320.31">24677 7126 0,'17'-18'31,"19"-34"0,-1-1-31,0-88 31,18 123-31,-35-17 16,-18 70 15,0 71-15,0-53-1,0 52 1,0-69 0</inkml:trace>
  <inkml:trace contextRef="#ctx0" brushRef="#br0" timeOffset="209490.6">24783 7003 0,'35'-18'16,"18"18"-16,17 0 31,-34-35-15</inkml:trace>
  <inkml:trace contextRef="#ctx0" brushRef="#br0" timeOffset="209620.62">25153 7056 0,'0'0'16,"0"35"-16,0 35 15,0 19 1,-106-19 0</inkml:trace>
  <inkml:trace contextRef="#ctx0" brushRef="#br0" timeOffset="210865.33">25541 6914 0,'0'36'109,"0"17"-93,0 0-16,0-1 15,0 19 1,0-18 15</inkml:trace>
  <inkml:trace contextRef="#ctx0" brushRef="#br0" timeOffset="211171.8">25541 6897 0,'0'17'31,"35"19"-15,1 52-1,-19 18 1,1-71 0,35-35 15,-35-18-31,34-70 16,19-53-1,-71 88 1,0 18-1</inkml:trace>
  <inkml:trace contextRef="#ctx0" brushRef="#br0" timeOffset="211548.55">26000 7073 0,'0'18'15,"-36"-18"1,19 35 0,-18-17-1,35 17 1,0 0-1,0 1 1,17-36 0,18 0-1,-17-18 1,17-35 0,-35 18-1,0 17 1</inkml:trace>
  <inkml:trace contextRef="#ctx0" brushRef="#br0" timeOffset="211733.59">26211 7108 0,'0'0'0,"36"18"15,-36 53 1,-36 17 15,-17-35-15,1 0 0</inkml:trace>
  <inkml:trace contextRef="#ctx0" brushRef="#br0" timeOffset="213407.61">26776 6844 0,'0'18'62,"0"-1"-46,0 18-16,0-17 16,0 70-1,0-70 1,0 35 15</inkml:trace>
  <inkml:trace contextRef="#ctx0" brushRef="#br0" timeOffset="213709.22">26635 6756 0,'35'0'47,"-17"0"-31,17-18-16,106 18 31,-88-35-31,18 35 31,-36 0-31,-35 35 31</inkml:trace>
  <inkml:trace contextRef="#ctx0" brushRef="#br0" timeOffset="213957.45">26758 7056 0,'0'17'31,"18"-17"-15,-1 0-16,54 0 15,17 0 1,-35 0-1,0-17 17,-18-19-32</inkml:trace>
  <inkml:trace contextRef="#ctx0" brushRef="#br0" timeOffset="214184.66">27217 6914 0,'0'18'31,"0"17"-15,0 1-16,0 17 31,0-18-31,17-35 31</inkml:trace>
  <inkml:trace contextRef="#ctx0" brushRef="#br0" timeOffset="214541.57">27164 6862 0,'0'0'0,"18"-71"47,17 36-31,18 35 0,17 0-1,-52 17-15,35 19 16,-18-1-1,-35 35 17,0-52-17,-88 53 1,17-36 0,18-35-1,36 0 1,17-18-1</inkml:trace>
  <inkml:trace contextRef="#ctx0" brushRef="#br0" timeOffset="-214718.13">27499 7073 0,'18'18'31,"17"-18"-15,-17 0-16,52 0 15,-52 0 17,17-71-17,-35 54-15</inkml:trace>
  <inkml:trace contextRef="#ctx0" brushRef="#br0" timeOffset="-214485.94">27781 6826 0,'0'18'15,"0"0"1,0 17 0,0 0-1,0 0 1,36-35 15</inkml:trace>
  <inkml:trace contextRef="#ctx0" brushRef="#br0" timeOffset="-214143.88">27781 6720 0,'36'-35'31,"52"35"-15,-71 0 0,36 0-1,0 35 1,-53-17 0,0 0-1,-17 35 1,-1-18-1,-88-17 17,106-36-17</inkml:trace>
  <inkml:trace contextRef="#ctx0" brushRef="#br0" timeOffset="-213910.32">28222 6897 0,'0'0'0,"18"106"31,17-71-15,-35-53 31,0-17-32</inkml:trace>
  <inkml:trace contextRef="#ctx0" brushRef="#br0" timeOffset="-213685.2">28222 6756 0,'18'-36'31,"17"36"-15,89 0 0,-89 0-1,0 0 16,-35 18-31</inkml:trace>
  <inkml:trace contextRef="#ctx0" brushRef="#br0" timeOffset="-213518.95">28328 6826 0,'53'0'31,"-35"0"-16,17 0 1,0 0 0</inkml:trace>
  <inkml:trace contextRef="#ctx0" brushRef="#br0" timeOffset="-213384.48">28381 6967 0,'35'0'16,"1"0"0,-1 0-1,0-35-15,18 35 0</inkml:trace>
  <inkml:trace contextRef="#ctx0" brushRef="#br0" timeOffset="-213038.29">28840 6826 0,'-53'-35'16,"0"35"0,35 0-1,-70 18 1,70 35-16,18 17 47,18-35-47,52 18 31,-34-35-31,-19 0 31,-17 17-15,-35-35-1,-18 0 1,18 0 0,17-35-1</inkml:trace>
  <inkml:trace contextRef="#ctx0" brushRef="#br0" timeOffset="-212676.01">29034 6773 0,'0'0'0,"-53"0"32,35 0-32,-35 18 31,35-18-31,18 18 15,0 52 1,18-70 0,106 106-1,-71-53 1,-53-35 0,0-1-1,-53 1 16,17-18-31,1-18 32</inkml:trace>
  <inkml:trace contextRef="#ctx0" brushRef="#br0" timeOffset="-212315.4">29351 6897 0,'-35'0'31,"0"0"-15,17 0 0,-17 53-16,17-18 15,0 18 1,36 17 15,35-70-31,53 36 31,-36-72-31,-52-87 32,-18 88-32,-35-89 31,35 107-16,-36 17-15,19 0 0</inkml:trace>
  <inkml:trace contextRef="#ctx0" brushRef="#br0" timeOffset="-211885.64">29598 7091 0,'0'0'0,"35"0"47,-35-35-47,36-36 16,-1 18-1,18-35 1,-53 70 0,0 89 15,0 88 0,17-124-31,-17 18 31</inkml:trace>
  <inkml:trace contextRef="#ctx0" brushRef="#br0" timeOffset="-211740.13">29598 7038 0,'141'-53'16,"-53"35"-1,-70 18 1,-53 0 15</inkml:trace>
  <inkml:trace contextRef="#ctx0" brushRef="#br0" timeOffset="-210884.17">21643 6597 0,'0'53'47,"0"17"-32,0 1 1,0-18-16,0 53 31,0-71-31,0 0 16,18-35-1</inkml:trace>
  <inkml:trace contextRef="#ctx0" brushRef="#br0" timeOffset="-209372.7">21643 6403 0,'18'0'31,"-18"-18"-31,35 18 0,18 0 16,17-17 15,-52 17-31,70 0 31,-35 0-15,141-36-1,-141 36 1,123 0 0,-17 0-1,0 0 1,-106 0 0,106 0 15,-54 0-31,160-35 31,-194 35-31,158 0 31,-70-35-31,105 35 32,-158-35-17,176 35 1,-88 0-1,53 0 1,-176 0 0,140 0-1,-140 0 1,176 0 0,-159 17-1,0 18 1,-17-35-1,70 18 1,-35-18 0,53 35 15,-107-35-15,248 0-1,-211 0 1,87 0-1,-17 0 1,141-17 15,-195 17-31,266 0 16,-248 0 0,212 0 15,53 0 0,-299 0-31,-1 0 0,141 0 31,-158 0-31,-18 0 0,70 0 32,-17 0-17,141 0 1,-53 0 15,-71 0-15,-52 0-1,-53 0 1,17 0 15,-35 35 47,17 0-62,-17 1-16,0 175 31,-17 36-15,-71 124-1,88-283 1,0 53 0,0-53-1,-18 0 1,-17-52 0,35-54 77,-18 18-93,18-18 16,-18 1 0</inkml:trace>
  <inkml:trace contextRef="#ctx0" brushRef="#br0" timeOffset="-207870.77">21678 7320 0,'0'-18'16,"18"18"31,35 0-32,-36 0-15,19 0 16,17 0 0,70 0-1,1 0 1,34 0-1,-17 0 1,36 18 0,-36-18 15,-71 0-31,72 0 16,-90 0-16,1 0 15,124 0 1,34 0-1,-52 35 1,-88-35-16,-1 36 16,89-36-1,-18 35 1,159-35 15,-229 0-31,70 18 31,-88-18-31,105 35 16,-52-35 0,0 0 15,17 0-15,-17 18-1,71-18 1,-71 0-1,-1 0 1,-34 0 0,70 0 15,-88 0-15,35 0-16,71 0 15,53 0 1,140 35-1,-87-35 1,-71 0 15,-53 0-15,-35 0 0,-88-18-1</inkml:trace>
  <inkml:trace contextRef="#ctx0" brushRef="#br0" timeOffset="-206519.19">27252 7620 0,'0'0'0,"0"-35"62,35 35 16,-35-18-78,53 18 16,35 0-16,18 0 31,0 0-15,0 0-1,17-18 1,-17 18 0,-35 0-1,17 0 1,-17 0-1,52 0 1,-52 0 0,52 0 15,-88 0-31,36 0 16,17 0-1,-35 0-15,35 0 16,18-35-1,0 35 17,0-35-17,-18 35 1,-18-18 0,1 18-1,17-35 1,0 35-1,-70 0 1,53 0 0,-54 0-1,19 0-15</inkml:trace>
  <inkml:trace contextRef="#ctx0" brushRef="#br0" timeOffset="-197244.88">26264 7461 0,'0'-17'125,"-17"-1"-78,17 0-31,0-17 15,0 17-16,0 1 1,0-1 0,0-17 15,0 17-15,0 1 15,0-19-16,0 1 17,0 17-17,0 1 1,0-1 0,0-17 15,0 0-31,-18 17 31,18 0-15,0-17-16,0 0 15,0 17 1,0-17 0,0 0-1,0-18 16,0 35-15,0-17 0,0 17 15,0 0-31,0 1 16,0-18-1,0 17 16,0 0-15,0 1 15,0-19-15,0 19 31,0-1-16,0-17-15,0 17 15,-35 0-15,35-17 15,0 18-31,0-1 31,-18-17 16,18 17-31,-35 18-1</inkml:trace>
  <inkml:trace contextRef="#ctx0" brushRef="#br0" timeOffset="-196044.52">25153 7355 0,'0'-17'31,"0"-19"-16,0 1 1,0 0 0,0 0-1,0-1 1,0 19-16,0-36 31,0 35-15,0-17 15,0 0-31,0-1 31,0 19-31,0-54 32,0 36-17,0 17 1,0-17-1,0-18 1,0 18 0,0 17-1,0 1 1,0-19 0,0 19-1,0-1 16,0 0-31,0-52 32,0 52-32,0-17 31,0 0-31,0 17 31,0 0-31,0 1 31,0-19-15,-18 36 15</inkml:trace>
  <inkml:trace contextRef="#ctx0" brushRef="#br0" timeOffset="-193066.15">23354 7197 0,'-35'0'32,"35"-36"108,0 19-109,0-1-31,0 0 32,0-17-17,-18 35 1,18-35 0,0 0-1,0-1 16,0 19 1,0-1-1,0-17 0,0 0-15,0 17 15,0 0-15,0-17 15,0 17-15,0 1 15,0-1-16,0-17 17,0 17-1,0 1-15,0-1 15,0-17-16,18 17 1,-18-17 0,0-1-1,0 19 17,17-1-17,-17-17 1,0 17-1,0 1 32,0-1 0,0-17 125,0-1-125,0 19-31,0-1 15,-35 18 0</inkml:trace>
  <inkml:trace contextRef="#ctx0" brushRef="#br0" timeOffset="-166000.12">27234 6615 0,'0'0'0,"-17"-36"15,-1 36-15,-17 0 16,35-17-1,-18 17 17,36 17 15,0 1-32,70 70-15,53 36 16,53 17-1,141 70 17,-123-87-17,-1 17 1,72-18-16</inkml:trace>
  <inkml:trace contextRef="#ctx0" brushRef="#br0" timeOffset="-165252.74">29034 6597 0,'0'0'0,"-18"0"16,18-18-1,-35 18 1,17 0 0,-105 53 15,70 18-31,-371 317 31,266-229-31,-495 317 31,283-212-15,140-122-16</inkml:trace>
  <inkml:trace contextRef="#ctx0" brushRef="#br0" timeOffset="-148365.11">5838 9225 0,'0'0'0</inkml:trace>
  <inkml:trace contextRef="#ctx0" brushRef="#br0" timeOffset="-123703.77">20461 1094 0,'0'-18'109,"0"-17"-93,0 17-16,0-35 15,53-88 1,-18 53 0,1 0-1,-1 70-15,-17-35 31,-18 124 16,0-1-47,0-17 16,0 106 0,0-71-1,0-53 1,0-17-1</inkml:trace>
  <inkml:trace contextRef="#ctx0" brushRef="#br0" timeOffset="-123485.42">20514 900 0,'18'0'47,"35"-36"-47,52 1 16,-16 0 0,-54-1-1</inkml:trace>
  <inkml:trace contextRef="#ctx0" brushRef="#br0" timeOffset="-123046.5">20937 600 0,'0'0'0,"0"53"94,-17 0-79,17-1-15,-18 37 16,18 16-1,0-16 17,18-36-17,70-53 1,-53 0 0,89-53-1,-107 17 1,54-52-1,-71 53 1,0 17 0</inkml:trace>
  <inkml:trace contextRef="#ctx0" brushRef="#br0" timeOffset="-122432.45">21484 758 0,'0'-17'31,"0"34"16,0 1-32,-35 35-15,35 18 16,0-19 0,0 1-1,35-17 1,0-36 0,124-106 15,-141 71-31,17-36 31,-35 36-15</inkml:trace>
  <inkml:trace contextRef="#ctx0" brushRef="#br0" timeOffset="-122176.28">21960 811 0,'0'0'15,"0"36"1,0-1-16,0 0 16,0 0 15,18 1-16,17-36 1</inkml:trace>
  <inkml:trace contextRef="#ctx0" brushRef="#br0" timeOffset="-121899.61">21996 617 0,'0'0'16,"0"18"31,0 17-32,35 18-15,36 53 32,-36-71-17,35-35 1,-52 0-1,35-17 1,-18-19 0,18-52-1,-35 88-15</inkml:trace>
  <inkml:trace contextRef="#ctx0" brushRef="#br0" timeOffset="-121598.46">22631 758 0,'0'0'15,"-18"0"-15,-35 0 16,-17 18 15,52 17-31,0 1 31,18-1-15,106 0 0,0-35-1,-35-35 1,-36-18 0,-70-70-1,-18 123 1</inkml:trace>
  <inkml:trace contextRef="#ctx0" brushRef="#br0" timeOffset="-119497.16">20585 1499 0,'0'-17'32,"0"-19"30,-18 36-62,-17 0 31,17 0-15,0 0 0,-17 18-1,17 17 1,18-17 0,-17-18-1,17 35 1,0-17 15,17-18 0,-17 18-31,36-18 16,-1 0 0,-17 17-1,-18 18 1,0-17 15,0 0-15,-18-18-1,18 17 1,-35-17 0,35 36 46,0-19-62,17 19 16,-17-1-1,0 18 1,0-18 0,0-17-1,-17 17 1,17-17-1,0 17 17,17-35-17,36 35 17,-53-17-32</inkml:trace>
  <inkml:trace contextRef="#ctx0" brushRef="#br0" timeOffset="-118526.47">21290 1940 0,'-18'18'47,"18"0"-47,0-1 15,0 36 16,0-18-15,0-17-16</inkml:trace>
  <inkml:trace contextRef="#ctx0" brushRef="#br0" timeOffset="-118341.49">21114 1940 0,'17'-35'31,"1"35"-31,17 0 16,124-18 0,-53 18-1,-36 18 1</inkml:trace>
  <inkml:trace contextRef="#ctx0" brushRef="#br0" timeOffset="-118164.5">21272 2222 0,'-17'0'0,"34"0"16,19 0-1,17 0 1,123-70 0,89-18-1</inkml:trace>
  <inkml:trace contextRef="#ctx0" brushRef="#br0" timeOffset="-117914.5">22031 1905 0,'0'35'16,"-18"36"0,18-36-1,0 18 1,0 0-1,0-18 1,0-17 0</inkml:trace>
  <inkml:trace contextRef="#ctx0" brushRef="#br0" timeOffset="-117605.85">21837 1976 0,'0'0'16,"0"-18"-16,35 0 16,53-35-1,54 53 17,16 18-17,-87 88 1,-36-36-1,-35 1 1,-35 17 0,-89-17-1,71-54 1,18-17 0,18-88-1</inkml:trace>
  <inkml:trace contextRef="#ctx0" brushRef="#br0" timeOffset="-117362.61">22595 2011 0,'0'0'0</inkml:trace>
  <inkml:trace contextRef="#ctx0" brushRef="#br0" timeOffset="-117229">22578 2152 0,'0'0'15,"0"35"17,35-35-17,-17 0-15</inkml:trace>
  <inkml:trace contextRef="#ctx0" brushRef="#br0" timeOffset="-116356.91">22913 1834 0,'-18'0'31,"-17"53"1,35-35-32,0 17 15,0 18 1,18-35 0,35-18-1</inkml:trace>
  <inkml:trace contextRef="#ctx0" brushRef="#br0" timeOffset="-115917.34">23707 1834 0,'0'36'16,"17"-1"0,19 36-1,-36-54 1,17 36-1,18-35 1,-35 35-16</inkml:trace>
  <inkml:trace contextRef="#ctx0" brushRef="#br0" timeOffset="-115585.58">23283 2222 0,'-35'0'15,"53"0"32,-1-17-47,36 17 16</inkml:trace>
  <inkml:trace contextRef="#ctx0" brushRef="#br0" timeOffset="-115421.41">23495 2205 0,'0'0'15,"-35"0"-15,52 0 31,36 0-15</inkml:trace>
  <inkml:trace contextRef="#ctx0" brushRef="#br0" timeOffset="-115357.34">23636 2240 0</inkml:trace>
  <inkml:trace contextRef="#ctx0" brushRef="#br0" timeOffset="-114509.42">22825 1729 0,'-36'0'0,"1"35"15,18-35-15,-1 53 32,18-18-17,53 0 1,-18-35 0</inkml:trace>
  <inkml:trace contextRef="#ctx0" brushRef="#br0" timeOffset="-114226.99">24007 1658 0,'0'0'0,"35"53"31,-35-18-15,17 18 0,-17-35-1,0 17-15</inkml:trace>
  <inkml:trace contextRef="#ctx0" brushRef="#br0" timeOffset="-112786.64">21484 2505 0,'0'0'0,"-17"35"16,17 0-1,-36 1-15,36-1 32,0 53-32,-17 36 31,17-89-16,0 53 1,-36-53 0</inkml:trace>
  <inkml:trace contextRef="#ctx0" brushRef="#br0" timeOffset="-112375.99">21484 2469 0,'0'0'0,"0"89"31,35-36-31,-17 105 31,35-105-15,-18-17 0,1-36-1,52-53 1,-88 0 0,70-53-1,-70 123 32,-17 36-47,17 36 31,0-36-31,0-18 32</inkml:trace>
  <inkml:trace contextRef="#ctx0" brushRef="#br0" timeOffset="-111817.1">22172 2663 0,'-35'0'15,"17"-35"1,-17 35 0,0 0-1,-1 35 1,-34 89 15,70-71-31,0 35 31,17-88-31,107 18 16,-36-54 0,-35-105 15,-53 88-16,-18 36-15</inkml:trace>
  <inkml:trace contextRef="#ctx0" brushRef="#br0" timeOffset="-111074.25">22331 2628 0,'0'35'31,"35"1"-16,-35 52 1,18-17 0,-18-54-1,0-34 32,17-19-47,-17-17 16,0 0-1,0 0 1,36 53 0,-36 53 15,0-17-31,17 17 16,19-53-1,-36 17-15,35-17 16,35-53-1,-17-35 17,-53 106-1,0 52-31,0 107 31,0-142-31,36-17 31,17-18-31,-18 0 16</inkml:trace>
  <inkml:trace contextRef="#ctx0" brushRef="#br0" timeOffset="-110873.24">22860 2752 0,'0'0'0,"-18"35"0,18 0 16,0 1-16,-17 34 31,17-52-31,17-18 32,19-36-32</inkml:trace>
  <inkml:trace contextRef="#ctx0" brushRef="#br0" timeOffset="-110684.4">22842 2681 0,'18'0'31,"17"0"-31,71-18 31,-88 18-31,-1 0 32</inkml:trace>
  <inkml:trace contextRef="#ctx0" brushRef="#br0" timeOffset="-110406.48">22807 2822 0,'0'0'0,"35"36"31,36-36-15,-36 0 0,0 0-1,-35 52 1,0 1 0,-17-17-1,34-36 16,36 0-15,-17 0-16,34-71 31,-34 53-31</inkml:trace>
  <inkml:trace contextRef="#ctx0" brushRef="#br0" timeOffset="-110249.39">23301 2681 0,'0'35'47</inkml:trace>
  <inkml:trace contextRef="#ctx0" brushRef="#br0" timeOffset="-110146.29">23319 2875 0,'0'0'0</inkml:trace>
  <inkml:trace contextRef="#ctx0" brushRef="#br0" timeOffset="-109849.29">23689 2487 0,'-88'35'32,"35"18"-17,53-35-15,-18 0 0,18 17 32,18 0-17,52-17-15</inkml:trace>
  <inkml:trace contextRef="#ctx0" brushRef="#br0" timeOffset="-109582.42">23865 2540 0,'-17'0'31,"17"53"-15,-18-18-1,-35 18 1,53-18 0,-17 18-1,17-35 1,35-18-1</inkml:trace>
  <inkml:trace contextRef="#ctx0" brushRef="#br0" timeOffset="-109139.59">24112 2858 0,'18'0'47</inkml:trace>
  <inkml:trace contextRef="#ctx0" brushRef="#br0" timeOffset="-108972.3">24271 2858 0,'35'0'47,"1"0"-31,-19 0-16</inkml:trace>
  <inkml:trace contextRef="#ctx0" brushRef="#br0" timeOffset="-108821.98">24536 2858 0,'-36'17'31,"72"-34"0,17 17-15</inkml:trace>
  <inkml:trace contextRef="#ctx0" brushRef="#br0" timeOffset="-108472.49">24730 2522 0,'17'36'47,"-17"17"-32,36-53-15,-36 17 16,0 1 0,17-18 15</inkml:trace>
  <inkml:trace contextRef="#ctx0" brushRef="#br0" timeOffset="-108312.27">24871 2469 0,'0'36'47,"0"-1"-47,0 0 16,53-17-1,-36-18 1</inkml:trace>
  <inkml:trace contextRef="#ctx0" brushRef="#br0" timeOffset="-107853.27">25171 2981 0,'0'18'32,"-36"17"-32,36 0 15,0-17-15,0-1 16,-17 36 0,17-35-1,-36-18-15</inkml:trace>
  <inkml:trace contextRef="#ctx0" brushRef="#br0" timeOffset="-107369.83">24518 2028 0,'0'0'16,"0"36"15,0 52-31,0 18 31,-35-18-15,17-17 0,18-36-16</inkml:trace>
  <inkml:trace contextRef="#ctx0" brushRef="#br0" timeOffset="-105334.27">21537 3492 0,'0'18'62,"-35"17"-62,35-17 16,0 17 0,0 1-1,0-19 1</inkml:trace>
  <inkml:trace contextRef="#ctx0" brushRef="#br0" timeOffset="-104984.75">21537 3475 0,'0'17'46,"0"1"-30,0 35 0,18-53-1,35 0 1,-18-35 0,35-1-1,-70 54 32,0 17-47,0 18 16,18 18-1,17-53 17,1-18-32</inkml:trace>
  <inkml:trace contextRef="#ctx0" brushRef="#br0" timeOffset="-104649.53">21960 3581 0,'0'0'0,"36"-53"47,-36 17-47,0 19 31,0 34 16,0 19-47,0 34 15,0-34 1,0 17 0,0-18-16,0-18 15</inkml:trace>
  <inkml:trace contextRef="#ctx0" brushRef="#br0" timeOffset="-104498.28">21978 3581 0,'35'0'31,"1"-18"-31,87-17 32,-70 17-32</inkml:trace>
  <inkml:trace contextRef="#ctx0" brushRef="#br0" timeOffset="-104299.05">22401 3457 0,'0'0'0,"0"35"32,0 18-17,0-17 1,0-1-1</inkml:trace>
  <inkml:trace contextRef="#ctx0" brushRef="#br0" timeOffset="-104110.93">22278 3457 0,'35'0'32,"0"-17"-17,71 17 1,-18 0 0</inkml:trace>
  <inkml:trace contextRef="#ctx0" brushRef="#br0" timeOffset="-103428.42">22895 3510 0</inkml:trace>
  <inkml:trace contextRef="#ctx0" brushRef="#br0" timeOffset="-103291.09">22895 3581 0,'18'0'63,"0"-18"-48</inkml:trace>
  <inkml:trace contextRef="#ctx0" brushRef="#br0" timeOffset="-103050.27">23283 3457 0,'-17'0'32,"-19"0"-17,1 53 1,35-18-16,-35-17 15,35 0 17</inkml:trace>
  <inkml:trace contextRef="#ctx0" brushRef="#br0" timeOffset="-102876.08">23372 3475 0,'-36'0'31,"-17"53"-15,53-36-16,0 1 15,0 17 1,36-35 0</inkml:trace>
  <inkml:trace contextRef="#ctx0" brushRef="#br0" timeOffset="-102431.53">23689 3757 0,'0'0'15,"18"0"32,-1 0-31</inkml:trace>
  <inkml:trace contextRef="#ctx0" brushRef="#br0" timeOffset="-102280.43">23918 3757 0,'36'0'47</inkml:trace>
  <inkml:trace contextRef="#ctx0" brushRef="#br0" timeOffset="-102154.54">24112 3757 0,'0'0'15,"0"18"1,18-18 15,-18-18-15</inkml:trace>
  <inkml:trace contextRef="#ctx0" brushRef="#br0" timeOffset="-101882.02">24324 3563 0,'0'0'0,"35"0"31,-17 0-16,0 18 1,-18 17 0,35-17-1</inkml:trace>
  <inkml:trace contextRef="#ctx0" brushRef="#br0" timeOffset="-101431.7">24430 3457 0,'18'0'31,"-1"0"-16,18 0 1,-35 35-16,0-17 47,0 0-16,18-18-15,-18 17 15,0 19-15,18-36-1,-18 17 1,35-17-16,-35 18 31,18 17-15,-1-35-1</inkml:trace>
  <inkml:trace contextRef="#ctx0" brushRef="#br0" timeOffset="-101029.59">24818 3775 0,'0'17'31,"0"19"-16,0-19 1,0 1 0,-35-18-16,17 0 15</inkml:trace>
  <inkml:trace contextRef="#ctx0" brushRef="#br0" timeOffset="-99980.29">21572 4216 0,'0'-18'31,"0"36"109,0-1-124,0 1 0,0 0-1,0 35 1,0-18-16,0-18 16</inkml:trace>
  <inkml:trace contextRef="#ctx0" brushRef="#br0" timeOffset="-99595.89">21484 4110 0,'35'0'31,"-17"0"-15,17 0-1,1 0 1,17 0 0,-18 0-1,0 0 1,18 18 0,-35-18 15</inkml:trace>
  <inkml:trace contextRef="#ctx0" brushRef="#br0" timeOffset="-99279.14">21572 4304 0,'18'0'63,"-18"18"-63,53-18 15,-18 0-15,36 0 16,-54 0-16,1 0 31,35 0-31</inkml:trace>
  <inkml:trace contextRef="#ctx0" brushRef="#br0" timeOffset="-99046.34">21696 4463 0,'17'0'47,"1"0"-31,17 0-1,18 0-15,36-53 32,-54 35-32</inkml:trace>
  <inkml:trace contextRef="#ctx0" brushRef="#br0" timeOffset="-98788.12">22049 4216 0,'0'17'31,"17"-17"-15,-17 36-16,36 34 31,-36-35-31,0 1 31</inkml:trace>
  <inkml:trace contextRef="#ctx0" brushRef="#br0" timeOffset="-98452.06">22066 4163 0,'0'0'16,"0"17"15,0 19-15,0-1-16,53 53 15,18-35 16,-71-18-31,35-35 0,18 0 32,-18-70-17,0 35 1,-35-1-16,0 1 31,0 17-15</inkml:trace>
  <inkml:trace contextRef="#ctx0" brushRef="#br0" timeOffset="-98085.7">22507 4269 0,'0'35'78,"0"0"-78,0 0 0,0 1 15,0-1 1,53-17 15</inkml:trace>
  <inkml:trace contextRef="#ctx0" brushRef="#br0" timeOffset="-97678.24">22454 4216 0,'18'-18'31,"0"18"-15,34 0-1,-16 0 1,17 0 0,-18 0-16,71 53 31,-89-53-31,-17 35 15,0 1 17,-17 34-17,-36-70 1,-35 18 0,70-18-1,-35 0 1,35 0-1</inkml:trace>
  <inkml:trace contextRef="#ctx0" brushRef="#br0" timeOffset="-96910.33">23036 4286 0,'0'-17'16,"0"-1"31,18 18-31,17 0 62</inkml:trace>
  <inkml:trace contextRef="#ctx0" brushRef="#br0" timeOffset="-96632.23">23072 4427 0,'0'0'0</inkml:trace>
  <inkml:trace contextRef="#ctx0" brushRef="#br0" timeOffset="-94475.2">23618 3986 0,'-35'0'125,"18"0"-94,-1 0 0,0 0 0,18 36-15,-35-36 0,35 17-16,0 1 31,0 17-16,18-35 32,-18 18-31,35-18 0,-17 0-1,-1 0 1,18 18-16,-35 17 15,18-35 1,-18 35 15,0-17-31,0 17 32,-35-35-32,17 0 31,1 0-16,-1 0 17,18 18-32,0-1 62,0 1-31,0 17-15,0-17 0,0-1-1,0 19 1,0-19 0,0 1-16,18 17 31,17-17-31,0-18 15,-35 18 1,18-18 0,-1 0-1,19 0 17,-19 0-32</inkml:trace>
  <inkml:trace contextRef="#ctx0" brushRef="#br0" timeOffset="-90670.53">23089 4692 0,'-35'18'141,"35"17"-125,0 0-1,0-17 1,0 17-1,0-17 17</inkml:trace>
  <inkml:trace contextRef="#ctx0" brushRef="#br0" timeOffset="-89937.56">22983 4710 0,'0'0'0,"0"-18"47,0 0-31,18-17-16,17 17 31,1 1-15,-1 17-1,18 0 1,-18 0 0,18 0-1,-18 88 1,-35-70-1,0-1 1,0 18-16,0 1 16,-35-19-1,17 1 1,-17-18 15,53 18 63,-1 17-63,19-17 0,-19-18 1,1 0-17,0 0 17,17 0 14</inkml:trace>
  <inkml:trace contextRef="#ctx0" brushRef="#br0" timeOffset="-89434.07">23583 4745 0,'0'17'78,"0"1"-63,0 17-15,0 1 16,0-1 15,18-35-31,52 0 32,-52 0-32,17-53 15,-35 18 1,0-1 15,0 19-15</inkml:trace>
  <inkml:trace contextRef="#ctx0" brushRef="#br0" timeOffset="-88716.4">23936 4904 0,'0'-18'47,"0"-17"-47,18-1 16,17-52 0,0 18-1,0 52 1,-35-17-1,36 88 17,-36 0-32,0 123 31,0-123-31,17 0 31,1-53-15</inkml:trace>
  <inkml:trace contextRef="#ctx0" brushRef="#br0" timeOffset="-88511.41">24042 4868 0,'17'0'31,"19"-17"-15,-1 17-16,0 0 16,89-53-1,-107 53 1</inkml:trace>
  <inkml:trace contextRef="#ctx0" brushRef="#br0" timeOffset="-88359.41">24377 4727 0</inkml:trace>
  <inkml:trace contextRef="#ctx0" brushRef="#br0" timeOffset="-88252.12">24359 4904 0,'18'0'16</inkml:trace>
  <inkml:trace contextRef="#ctx0" brushRef="#br0" timeOffset="-87976.59">24659 4657 0,'-35'0'31,"35"17"-31,-18-17 16,18 18 0,0 0 15</inkml:trace>
  <inkml:trace contextRef="#ctx0" brushRef="#br0" timeOffset="-87783.6">24730 4657 0,'-36'17'31,"19"1"-16,17 0 1,0 17 0</inkml:trace>
  <inkml:trace contextRef="#ctx0" brushRef="#br0" timeOffset="-87216.8">25365 4621 0,'17'0'16,"19"36"-1,-36-19 1,17 1-16,1-18 31,-18 35-15</inkml:trace>
  <inkml:trace contextRef="#ctx0" brushRef="#br0" timeOffset="-87026.44">25488 4586 0,'0'35'16,"0"1"-1,18 17 1,-18-36 15,-18 1-15</inkml:trace>
  <inkml:trace contextRef="#ctx0" brushRef="#br0" timeOffset="-86696.61">24800 4868 0,'18'0'47,"17"0"-32,-17 0 1</inkml:trace>
  <inkml:trace contextRef="#ctx0" brushRef="#br0" timeOffset="-86549.3">24959 4868 0,'18'0'31,"17"0"-15,-35-35 0,18 35-16</inkml:trace>
  <inkml:trace contextRef="#ctx0" brushRef="#br0" timeOffset="-86433.33">25065 4833 0,'-18'0'31</inkml:trace>
  <inkml:trace contextRef="#ctx0" brushRef="#br0" timeOffset="-85045.11">23283 5186 0,'0'35'94,"0"-17"-94,0 35 15,0-18 1,0-17 15</inkml:trace>
  <inkml:trace contextRef="#ctx0" brushRef="#br0" timeOffset="-84692.19">23283 5133 0,'0'18'63,"0"17"-48,0-18-15,0 36 16,36-53-1,-36 18 1,17-18 0,1 0-1,17-71 17,-17-52-17,-18 88 1,0-18-1,17 70 1</inkml:trace>
  <inkml:trace contextRef="#ctx0" brushRef="#br0" timeOffset="-84312.68">23583 5221 0,'0'18'46,"-35"-1"-46,35 19 16,18-19 15,-1-17-15,1 0 0,17 0-1,-35-35-15,0 0 31,-18 17-15</inkml:trace>
  <inkml:trace contextRef="#ctx0" brushRef="#br0" timeOffset="-83853.45">23918 5168 0,'18'0'78</inkml:trace>
  <inkml:trace contextRef="#ctx0" brushRef="#br0" timeOffset="-83628.19">23936 5274 0,'0'18'16</inkml:trace>
  <inkml:trace contextRef="#ctx0" brushRef="#br0" timeOffset="-83522.7">23936 5292 0,'18'0'47</inkml:trace>
  <inkml:trace contextRef="#ctx0" brushRef="#br0" timeOffset="-82861.74">24412 5168 0,'0'0'0,"-17"0"31,-1 0-15,18 18 0,-35-1-1,17 1 1,18 35 0,0-35-1</inkml:trace>
  <inkml:trace contextRef="#ctx0" brushRef="#br0" timeOffset="-82611.72">24465 5292 0,'0'17'16,"-17"-17"-1,17 36 1,0-19 0,-36-17-1,36 18-15,18-18 47</inkml:trace>
  <inkml:trace contextRef="#ctx0" brushRef="#br0" timeOffset="-82352.49">24606 5380 0,'18'0'94</inkml:trace>
  <inkml:trace contextRef="#ctx0" brushRef="#br0" timeOffset="-82208.78">24730 5380 0,'35'-35'62</inkml:trace>
  <inkml:trace contextRef="#ctx0" brushRef="#br0" timeOffset="-82054.55">24888 5327 0,'18'-35'62</inkml:trace>
  <inkml:trace contextRef="#ctx0" brushRef="#br0" timeOffset="-81118.69">25082 5133 0,'0'18'266,"0"-1"-251,0 1 1,0 17-1,18-35 1,-18 18 0,35-18 15</inkml:trace>
  <inkml:trace contextRef="#ctx0" brushRef="#br0" timeOffset="-80610.02">25135 5045 0,'18'0'63,"-18"17"-63,0 1 31,18-18-31,-18 18 31</inkml:trace>
  <inkml:trace contextRef="#ctx0" brushRef="#br0" timeOffset="-79049.61">21802 5292 0,'35'0'109,"-35"53"-62,0-18-32,0 0 1,-18-17 0,18 17-1,0 0-15,53-35 32,-17 0-17,-1 0 1,0-17-1,-35 52 32,0-17-47,0 17 16,0 0 15,0-17-31,-35 17 31,35 0-31,-18-35 16</inkml:trace>
  <inkml:trace contextRef="#ctx0" brushRef="#br0" timeOffset="-78017.58">20690 6015 0,'0'-18'63,"18"18"-48,-18-17 1,18 17-16,-18 17 62,0 1-46,0 17 0,0-17-1,35 17 1,-17-35-1,17 0 1,0 0 0,0 0-16,-17 0 15,17 18 1,1-18 15,-36 35-31,0-17 16,0 17-1,-18-17 1,0-18 0,18 35-1,0 18 1</inkml:trace>
  <inkml:trace contextRef="#ctx0" brushRef="#br0" timeOffset="-53093.63">28610 811 0,'0'18'16,"0"35"0,0 17-1,0 36 1,0-35 0,0-53-1</inkml:trace>
  <inkml:trace contextRef="#ctx0" brushRef="#br0" timeOffset="-52848.49">28575 688 0,'53'-18'16,"-35"18"-16,17 0 15,53-35 1,-70 35 0,-1 0-1,19 0-15,-36 18 16</inkml:trace>
  <inkml:trace contextRef="#ctx0" brushRef="#br0" timeOffset="-52677.5">28646 882 0,'17'0'31,"1"0"-15,35 0-1,-18 0 1,-35 18 0</inkml:trace>
  <inkml:trace contextRef="#ctx0" brushRef="#br0" timeOffset="-52538.37">28681 1058 0,'0'0'0,"17"36"16,19-36-1,17 0 1,17-36 0</inkml:trace>
  <inkml:trace contextRef="#ctx0" brushRef="#br0" timeOffset="-52331.66">29122 864 0,'0'36'15,"0"-19"-15,0 1 16,0-1-16,0 54 16,0-18-1,0-18 1</inkml:trace>
  <inkml:trace contextRef="#ctx0" brushRef="#br0" timeOffset="-52040.19">29175 776 0,'0'0'0,"35"18"31,-35 17-15,35 53 0,71-17-1,-71-54 17,1-17-32,-19-17 15,19-54 1,-36 1-1</inkml:trace>
  <inkml:trace contextRef="#ctx0" brushRef="#br0" timeOffset="-51675.87">29722 864 0,'35'0'47</inkml:trace>
  <inkml:trace contextRef="#ctx0" brushRef="#br0" timeOffset="-51480.8">29757 1076 0</inkml:trace>
  <inkml:trace contextRef="#ctx0" brushRef="#br0" timeOffset="-51084.75">29739 864 0,'18'18'47,"-18"0"-31,0-1-16,0 36 15,0-18 1,0 1 0</inkml:trace>
  <inkml:trace contextRef="#ctx0" brushRef="#br0" timeOffset="-50801.87">29686 864 0,'0'0'0,"0"-17"31,71-36-16,35 53 1,-71 17 0,-17 54-1,-18 70 1,-36-53 0,-17-17-1,36-71 1,17-18-1,0-52 1</inkml:trace>
  <inkml:trace contextRef="#ctx0" brushRef="#br0" timeOffset="-50615.01">30145 882 0,'0'0'0</inkml:trace>
  <inkml:trace contextRef="#ctx0" brushRef="#br0" timeOffset="-50475.22">30162 1147 0</inkml:trace>
  <inkml:trace contextRef="#ctx0" brushRef="#br0" timeOffset="-49628.57">30868 811 0,'-18'0'125,"1"-35"-109,-1 35-16,-17 0 16,-18 0-16,18 0 15,17 0-15,0 0 31,36 18 1,17-18-17,-35 17 1,18 19 0,17 69-1,-35-69 1,0-19-16,0 36 31,-35 18-15,35-53-1,0-1 17,0 18-17,53-35 1,-35 18-1,34-18 1,-16 18 0,-36 17 15,-71 18-15</inkml:trace>
  <inkml:trace contextRef="#ctx0" brushRef="#br0" timeOffset="-48819.65">29863 1729 0,'0'-18'16</inkml:trace>
  <inkml:trace contextRef="#ctx0" brushRef="#br0" timeOffset="-47851.74">28875 2364 0,'17'0'31,"36"-36"-15,-17 36-16,17-53 15,-18 53-15,18-35 16,-36 35-16,1 0 31,-18 53-15,0-18-1,0 1-15,-35 69 32,52-87-17,36 35 1,-53-35 0,36-18-1,-36 17 1,-36 19-1,-34-19 1,-89 18 15,141-35-31,-17 0 32,35-52-32</inkml:trace>
  <inkml:trace contextRef="#ctx0" brushRef="#br0" timeOffset="-23717.94">7285 11112 0</inkml:trace>
  <inkml:trace contextRef="#ctx0" brushRef="#br0" timeOffset="-23524.04">7302 11112 0,'18'0'32,"17"0"-1</inkml:trace>
  <inkml:trace contextRef="#ctx0" brushRef="#br0" timeOffset="-23337.06">7461 11112 0,'18'0'47</inkml:trace>
  <inkml:trace contextRef="#ctx0" brushRef="#br0" timeOffset="-23144.52">7620 11112 0,'0'0'0,"35"0"47,18 0-31,-18 0-1,1 36-15</inkml:trace>
  <inkml:trace contextRef="#ctx0" brushRef="#br0" timeOffset="-23028.13">7920 11165 0,'35'0'32,"0"0"-17,1 0 1</inkml:trace>
  <inkml:trace contextRef="#ctx0" brushRef="#br0" timeOffset="-22419.83">9578 11218 0,'18'0'16,"17"0"15</inkml:trace>
  <inkml:trace contextRef="#ctx0" brushRef="#br0" timeOffset="-22201.32">9719 11201 0,'0'-18'16,"35"18"-1,-17-18 1,17 18 0,-17-17-1,17 17 1,-17 0-1</inkml:trace>
  <inkml:trace contextRef="#ctx0" brushRef="#br0" timeOffset="-22035.27">10019 11112 0,'35'0'46,"0"0"-30,-17 0 0,0 0-1,17 0-15</inkml:trace>
  <inkml:trace contextRef="#ctx0" brushRef="#br0" timeOffset="-21864.67">10336 11130 0,'0'0'0,"71"-18"31,-53 18-15,52 0 0,18 0-1,-70 0-15</inkml:trace>
  <inkml:trace contextRef="#ctx0" brushRef="#br0" timeOffset="-21677.42">10707 11148 0,'0'0'0,"17"0"31,36 0-15,-17 0-1,-19 0 1,19 0 0</inkml:trace>
  <inkml:trace contextRef="#ctx0" brushRef="#br0" timeOffset="-21517.62">11077 11148 0,'71'0'31,"-54"0"-31,36 0 31,0 0-31,-35 0 16</inkml:trace>
  <inkml:trace contextRef="#ctx0" brushRef="#br0" timeOffset="-21346.37">11765 11130 0,'0'0'0,"18"0"15</inkml:trace>
  <inkml:trace contextRef="#ctx0" brushRef="#br0" timeOffset="-21233.68">11871 11130 0,'18'0'16,"17"18"-16,0-1 16</inkml:trace>
  <inkml:trace contextRef="#ctx0" brushRef="#br0" timeOffset="-21043.59">12065 11183 0,'0'0'0,"0"-18"0,18 18 16,-18-17-1</inkml:trace>
  <inkml:trace contextRef="#ctx0" brushRef="#br0" timeOffset="-20611.71">11589 11148 0,'-36'0'0,"36"-18"16,18 18 15,17 0-15,1 18 0,-19 17-1</inkml:trace>
  <inkml:trace contextRef="#ctx0" brushRef="#br0" timeOffset="-20326.86">12047 11201 0,'18'0'32,"17"0"-17,1 0 1,-19 0-1</inkml:trace>
  <inkml:trace contextRef="#ctx0" brushRef="#br0" timeOffset="-20199.64">12241 11236 0,'0'0'0,"36"-18"46</inkml:trace>
  <inkml:trace contextRef="#ctx0" brushRef="#br0" timeOffset="-9747.25">8378 11218 0</inkml:trace>
  <inkml:trace contextRef="#ctx0" brushRef="#br0" timeOffset="-9416.91">8255 11201 0,'0'-18'46,"35"18"-30,18 0 0,-18 0-1</inkml:trace>
  <inkml:trace contextRef="#ctx0" brushRef="#br0" timeOffset="-9282.99">8449 11183 0,'35'0'31,"-17"0"-15,0 0 0</inkml:trace>
  <inkml:trace contextRef="#ctx0" brushRef="#br0" timeOffset="-6237.01">8802 10248 0,'0'0'0,"17"0"282,-17-17-267,18 17-15,0-36 16,17 36 15,-17-17-31,-18-1 31,17 18-15,19 0 0,16-35-1,-34 17 1,70-17-1,-70 35 17,17-18-32,-17 18 15,0 0 1,-18-17 0,52 17-1,-34 0 1,0 0 15,17 0-31,-17 0 31,-1 0-15,1 0 0,17 0-1,0 0 1,-17 0-1,17 17 17,-35 18 15,18-35-16,-18 18-16,35 0 32,-35 17 110,0-17-111,-17-18-30,17 17 0,-18 19-1,-17-19 1,17-17 15,53 0 79,-17-35-95,17 17 1,1-17-1,-1-18 1,-18 35 0,1 18-1,-18-17 1,0 34 93,0 1-93,0 35 0,35-35-1,-17 35 1,17-18-1,-17 18 1,17-36 0,-17 19-1,-53-36 48,-1 0-48,19 0-15,-1 0 16,-35 0 0,0 0-1,18 0 1,0 0 15</inkml:trace>
  <inkml:trace contextRef="#ctx0" brushRef="#br0" timeOffset="-4934.63">9190 9807 0,'18'0'250,"-1"0"-235,-17-17-15,35 17 16,1-18 0,-1 18-1,-35-35-15,18 35 16,-1 0 78,-17 17-79,0 1 1,0 17 0,0-17-16,0 17 15,0-17 1,0-1-1,0 19 126</inkml:trace>
  <inkml:trace contextRef="#ctx0" brushRef="#br0" timeOffset="146.02">9948 11307 0,'0'35'110,"-17"-35"-95,17 17 1,-36-17-16,19 18 31,-19 17 0,19-17 1,-1 17-17,-17-35 1,35 18-1,-18-18 1,18 18 0,-17-18-1,-1 35 1,-17-18 0,17 1 15,-17-18-16,17 35 1,1-35 0,-19 18-1,19-18 1,-19 18 0,1-18-1,17 0-15,-17 0 31,0 35-15,17-35-16,-35 0 16,18 18-1,0-18 17,17 0-17,1 0 16,-1 0 1,-17 0-17,17 0 1,0 0 15,-17 0-15,17 0-1,1 0 1,-1 0 0,-17 0 15,17 0-15,1 0-1,-19 0 16,19 0 1,-1 0-1,0 0 0,-17 0-15,17 0 31,1 0-16,-18-36 16,17 36 0,0 0 0,18-17-32,-35 17 48,35-18-48,-18 18 17,18-35-17,-17 35 32,17-18 0,-18 18 0,18-18-32,-35 18 17,35-17-1,-18 17-15,0-35 93,-17 35-47,18 0-15,-1 0-31,-17 0 15,-1 0 0,54 0 126,17 0-142,1 0 1,-19 0 0,1 0 15,-18-18 375,0 0-375,0-17-15,0 17 0,0 1 30,0-1 64,-18 18 109,1 0-188,-36 0-16,35 0 1,0 18-16,18 17 78</inkml:trace>
  <inkml:trace contextRef="#ctx0" brushRef="#br0" timeOffset="2247.18">8978 11289 0,'0'18'16,"0"-1"15,-17-17-31,17 18 16,0 17-1,0-17 1,-18-1-1,18 19 1,-18-54 140,18 0-140,0 1 15,0-19-15,0 19 31,0-1 15,0-17 126,0 17-157,18 36 219,17 0-219,-17-18-15,-18 17-16,17-17 31,19 35-31,-19-35 16,-17 18-1,0 0 32,18-18-31,-18 35 15,18-35-31,17 0 78,-35-18 47,0-17-109,0 17-1,0 1 1,0-18 0,-18 35-1,18-18-15,0 0 16,0-17 0,0 17-1,18 18 16,-18-17-15</inkml:trace>
  <inkml:trace contextRef="#ctx0" brushRef="#br0" timeOffset="20816.02">24500 12629 0,'0'-35'16,"36"35"30</inkml:trace>
  <inkml:trace contextRef="#ctx0" brushRef="#br0" timeOffset="21019.12">24483 12612 0,'35'0'47,"0"0"-32,1 0 1</inkml:trace>
  <inkml:trace contextRef="#ctx0" brushRef="#br0" timeOffset="21192.07">24747 12629 0,'36'0'31,"-1"0"-15</inkml:trace>
  <inkml:trace contextRef="#ctx0" brushRef="#br0" timeOffset="21357.52">25206 12629 0,'0'0'0,"35"0"16,71 0 15,-71 0-31</inkml:trace>
  <inkml:trace contextRef="#ctx0" brushRef="#br0" timeOffset="21516.04">25841 12665 0,'53'0'31,"-18"0"-15,18 0-1</inkml:trace>
  <inkml:trace contextRef="#ctx0" brushRef="#br0" timeOffset="21695.22">26458 12665 0,'18'0'31,"17"0"-15</inkml:trace>
  <inkml:trace contextRef="#ctx0" brushRef="#br0" timeOffset="21890.76">27005 12682 0,'35'0'15,"1"0"-15,17 36 16,0-36 0,17 17-1</inkml:trace>
  <inkml:trace contextRef="#ctx0" brushRef="#br0" timeOffset="22085.86">27728 12771 0,'0'0'0,"53"0"15,0 0 1,53 0 15,-71 0-31,36 0 16</inkml:trace>
  <inkml:trace contextRef="#ctx0" brushRef="#br0" timeOffset="22442.4">29704 12735 0,'35'0'16,"-70"0"-16,105 0 0,1-17 31,-36 17-31,106-36 31,-105 36-15,105-17-1,-106 17 1</inkml:trace>
  <inkml:trace contextRef="#ctx0" brushRef="#br0" timeOffset="23017.14">21872 12753 0,'0'0'0,"-264"-35"15,-442 35 1,247 17 0,-52 71-1</inkml:trace>
  <inkml:trace contextRef="#ctx0" brushRef="#br0" timeOffset="25494.51">6668 13547 0,'0'0'0,"0"-36"15,0 19-15,17-1 31,18-35-31,1 53 16,17-17 0,-18 17-1,35 70 1,-70-52-16</inkml:trace>
  <inkml:trace contextRef="#ctx0" brushRef="#br0" timeOffset="25646.6">7232 13652 0,'53'0'16,"-36"0"0,19 0-1,17 0-15</inkml:trace>
  <inkml:trace contextRef="#ctx0" brushRef="#br0" timeOffset="25795.03">7867 13600 0,'35'-36'16,"-70"72"-16,106-72 15,-19 19-15,54 17 16,-70 0-16</inkml:trace>
  <inkml:trace contextRef="#ctx0" brushRef="#br0" timeOffset="25928.91">8767 13547 0,'0'0'0,"52"0"15,19 0 1</inkml:trace>
  <inkml:trace contextRef="#ctx0" brushRef="#br0" timeOffset="26095.65">9278 13547 0,'71'0'32,"-36"0"-17,-17 0-15</inkml:trace>
  <inkml:trace contextRef="#ctx0" brushRef="#br0" timeOffset="28649.93">28363 12788 0,'36'0'15,"-19"0"1,1 0-16,35 0 16,-18 0-1</inkml:trace>
  <inkml:trace contextRef="#ctx0" brushRef="#br0" timeOffset="28800.21">28646 12771 0,'0'-18'0,"0"36"0,35-36 15,-18-17 1,72-1-1,16 36 1</inkml:trace>
  <inkml:trace contextRef="#ctx0" brushRef="#br0" timeOffset="43930.08">15593 10301 0,'0'-35'141,"-18"35"-110,1 0 0,17-18-31,-18 18 16,0 0 0,-17 0-1,-18 0 1,0 0 15,35 0 0,18 53-31,0-35 16,-35 17 0,35 0-1,0 18 1,0-35-1,0 35 1,35-18 0,18-17-1,0-1 1,0-17 15,0 0-31,18-53 16,-36 1-16,-17 16 15,17 1 17,-35-36-17,-18 18 1,-35 18 0,36 35-1,-19 0 1</inkml:trace>
  <inkml:trace contextRef="#ctx0" brushRef="#br0" timeOffset="44296.11">15946 10301 0,'0'18'46,"0"-1"-46,0 19 16,0-1 0,0 0-1,0-17 17,0 0-17</inkml:trace>
  <inkml:trace contextRef="#ctx0" brushRef="#br0" timeOffset="44652.01">15893 10213 0,'17'0'31,"1"0"-15,17-18 15,18 18-15,18-35-1,-54 35 1,19 0-16,-1-18 16</inkml:trace>
  <inkml:trace contextRef="#ctx0" brushRef="#br0" timeOffset="44897.96">15963 10319 0,'18'0'47,"17"0"-47,0-18 15,71 18 1,-88 0 0,-1 0-1</inkml:trace>
  <inkml:trace contextRef="#ctx0" brushRef="#br0" timeOffset="45182.73">16281 10248 0,'35'18'16,"-35"17"15,0-17-31,18 35 16,-18-18 0,17-17-1</inkml:trace>
  <inkml:trace contextRef="#ctx0" brushRef="#br0" timeOffset="45481.27">16316 10231 0,'0'-36'16,"18"36"-1,-18-17-15,53 17 16,17-36-1,-35 36 1,1 0 0,-36 18 15</inkml:trace>
  <inkml:trace contextRef="#ctx0" brushRef="#br0" timeOffset="45700.14">16334 10319 0,'17'0'32,"36"-18"-32,-35 18 15,35 0 1,-18 0-1,-17 0 1</inkml:trace>
  <inkml:trace contextRef="#ctx0" brushRef="#br0" timeOffset="45900.08">16334 10495 0,'17'0'0,"19"0"16,-19-35-1,36 35 1,-35-18 0,17 18-1</inkml:trace>
  <inkml:trace contextRef="#ctx0" brushRef="#br0" timeOffset="46167.21">16704 10248 0,'0'53'63,"0"-18"-63,0 36 16,0-36-1,0 36 1,0-54-1</inkml:trace>
  <inkml:trace contextRef="#ctx0" brushRef="#br0" timeOffset="46650.99">16704 10301 0,'0'-35'16,"35"0"0,-17 17-1,35-17 1,-18 35 0,0 0-1,1 0 1,-19 70 15,-17-17-31,0-18 31,-88 1-31,53-1 16,0-35 15,52 18 16,19 17-47,-19-35 16,36 18-1,-35-1 1,-1 1 0,1-18-1</inkml:trace>
  <inkml:trace contextRef="#ctx0" brushRef="#br0" timeOffset="46922.77">17180 10301 0,'36'18'47,"-36"17"-47,0 0 15,0 1 1,17 17 0,-17-36-1,0 1 1,-17 17-1</inkml:trace>
  <inkml:trace contextRef="#ctx0" brushRef="#br0" timeOffset="47133.55">17110 10301 0,'0'0'0,"0"-18"16,88-17 0,-70 18-1,52 17 1,-52 0-16,-1 0 16,19 0-16</inkml:trace>
  <inkml:trace contextRef="#ctx0" brushRef="#br0" timeOffset="47534.97">17410 10530 0,'17'0'15,"1"0"1,17-35 0,18-35-1,0-19 1,0 1 0,-53 141 46,0 0-62,0 0 16,0 18-16,35 70 31,-35-124-31,0 54 31,0-54-15,-35-17-16</inkml:trace>
  <inkml:trace contextRef="#ctx0" brushRef="#br0" timeOffset="47793.5">17480 10601 0,'0'-18'0,"0"-17"31,53 17-15,35 18 0,-17-35-1,-36 35-15,0 0 0,18 0 32,-17 0-17,-36 35 1</inkml:trace>
  <inkml:trace contextRef="#ctx0" brushRef="#br0" timeOffset="51037.76">21890 10195 0,'18'0'47,"-18"36"-32,0-19-15,17 1 16,-17 35 0,0 17 15,0-34-15,0-19-1,0 1 1</inkml:trace>
  <inkml:trace contextRef="#ctx0" brushRef="#br0" timeOffset="51454.34">21766 10213 0,'0'0'0,"-35"0"16,70-18 0,54-35 15,16 53-15,-52 0-1,88 53 1,-88-35-1,-35 35 1,17-18-16,-35 0 16,0 1 15,0-1-31,-70 18 16,-18-53-1,52 35 1,-34-35-1,17 0 1,53-17 0</inkml:trace>
  <inkml:trace contextRef="#ctx0" brushRef="#br0" timeOffset="51821.46">22507 10266 0,'0'35'63,"0"0"-47,0 1-1,0-1 1,0-17-16,-17-18 15,17 35 1,0 18-16</inkml:trace>
  <inkml:trace contextRef="#ctx0" brushRef="#br0" timeOffset="52080.33">22313 10213 0,'71'0'31,"-1"-18"-15,1 18-1,-36 0-15,36 0 16,-71 36 0</inkml:trace>
  <inkml:trace contextRef="#ctx0" brushRef="#br0" timeOffset="52272.32">22331 10513 0,'17'0'31,"19"0"-31,-1-18 16,177-35 0,-159 53-1,-36-17-15</inkml:trace>
  <inkml:trace contextRef="#ctx0" brushRef="#br0" timeOffset="52622.43">22895 10283 0,'0'-17'32,"-53"17"-17,36 0 1,17 35 15,0 0-15,0-17-1,53 35 1,-18-18-16,-17 1 31,-18-19 0,-18-17-15,-17 35-16,-1-35 16,1 0-1,0 0 1</inkml:trace>
  <inkml:trace contextRef="#ctx0" brushRef="#br0" timeOffset="53422.7">23283 10266 0,'0'0'0,"36"0"16,-19 0 15,-52 0 16,17 0-31,-17 0-16,17 0 15,-52 0 16,70 35-31,-18 53 32,18-35-32,53-17 31,-18-36-31,36 35 31,-53-35-31,-1 0 0,54 0 31</inkml:trace>
  <inkml:trace contextRef="#ctx0" brushRef="#br0" timeOffset="53689.22">23636 10283 0,'0'0'0,"18"36"47,-18-19-31,0 1-16,0 35 15,0-18 1,0-17 15</inkml:trace>
  <inkml:trace contextRef="#ctx0" brushRef="#br0" timeOffset="53914.34">23495 10231 0,'35'0'15,"53"0"1,-52 0-16,52 0 31,-53 0-31,-17 17 31</inkml:trace>
  <inkml:trace contextRef="#ctx0" brushRef="#br0" timeOffset="54116.43">23548 10442 0,'-35'0'0,"70"0"31,53 0 1,71 0-17,-124-17-15,36-1 16</inkml:trace>
  <inkml:trace contextRef="#ctx0" brushRef="#br0" timeOffset="54348.27">23989 10301 0,'0'18'31,"0"17"-31,0 53 31,0-52-31,0-1 16</inkml:trace>
  <inkml:trace contextRef="#ctx0" brushRef="#br0" timeOffset="54657.25">23971 10195 0,'0'0'15,"88"-35"1,-52 35 0,17 0-1,-18 0 1,-35 53 15,-18-35-31,1-18 16,-36 70-1,-18-52 17,54-18-17</inkml:trace>
  <inkml:trace contextRef="#ctx0" brushRef="#br0" timeOffset="55015.66">24236 10319 0,'17'0'31,"-17"35"-15,0-17-16,0 35 15,0-36 1,-17 71 15,-18-70-31,35 0 31,17-18-15,107 0 0,-107 0-1,36-36 1,-17 36 0,-36-17-16</inkml:trace>
  <inkml:trace contextRef="#ctx0" brushRef="#br0" timeOffset="55275.69">24730 10283 0,'0'0'0,"-18"53"16,0-35 0,18 70-1,-35-88 1,35 18 0,0 17-1</inkml:trace>
  <inkml:trace contextRef="#ctx0" brushRef="#br0" timeOffset="55458.5">24589 10283 0,'88'-17'31,"-35"17"-16,-18 0 1,0 0 0,-35 17-16</inkml:trace>
  <inkml:trace contextRef="#ctx0" brushRef="#br0" timeOffset="55625.19">24500 10548 0,'36'0'15,"-1"0"-15,18 0 16,53-35 0,-18-18-16</inkml:trace>
  <inkml:trace contextRef="#ctx0" brushRef="#br0" timeOffset="55880.4">25012 10283 0,'0'0'0,"0"124"47,-18-71-31,18 0-1,-17 0 1</inkml:trace>
  <inkml:trace contextRef="#ctx0" brushRef="#br0" timeOffset="56149.57">25047 10160 0,'18'53'15,"17"-18"1,0 18-1,1-35 1,-1-1-16,18-17 31,-35 0-31,34-53 16,-16 1 0,-1-1-1</inkml:trace>
  <inkml:trace contextRef="#ctx0" brushRef="#br0" timeOffset="56525.64">25400 10478 0,'18'0'16,"52"0"0,54-71 15,-71 0-31,0 1 31,-18 17-15,-18 53-1,-34 53 17,17-18-32,0 0 15,-18 36 1,1-36 0,-19-17-1,-17-18 1</inkml:trace>
  <inkml:trace contextRef="#ctx0" brushRef="#br0" timeOffset="56682.87">25700 10425 0,'0'0'16,"18"0"-16,34 0 15,-34 0 1</inkml:trace>
  <inkml:trace contextRef="#ctx0" brushRef="#br0" timeOffset="57552.96">21819 11024 0,'0'0'0,"0"71"0,0 17 16,0 88 0,18-52 15,17-89-31,-17-35 15</inkml:trace>
  <inkml:trace contextRef="#ctx0" brushRef="#br0" timeOffset="58127.19">21766 10989 0,'177'-35'47,"-107"-1"-47,19 36 16,246 0-1,-35 0 1,211 36 0,-352-36-1,335 0 1,-194 0 0,141-18 15,-283-52-31,336 70 31,-159 0-31,159 17 31,-317 54-31,211-18 32,-318-18-32</inkml:trace>
  <inkml:trace contextRef="#ctx0" brushRef="#br0" timeOffset="59612.92">21890 11571 0,'0'0'0,"-18"0"16,54 0 93,-1 0-93,-18 0-16,1 18 15,17-18-15,36 35 16,-1-35-1,142 0 17,-141 0-17,34 0 1,1 0 0,106 0-1,-141 0 1,193 0-1,-52 0 1,88-18 0,-53 18-1,158-35 1,-105 0 0,159 35 15,-300-53-31,123 53 31,-229-18-31,-18 18 0,0 0 31,-17 0-15,-36 0-16</inkml:trace>
  <inkml:trace contextRef="#ctx0" brushRef="#br0" timeOffset="61086.13">22207 11112 0,'0'-17'16,"0"52"47,18 0-63,-18 1 15,0 17 1,35-18-16,-35 0 15,0-17 17,0 17-17</inkml:trace>
  <inkml:trace contextRef="#ctx0" brushRef="#br0" timeOffset="61365.78">22066 11130 0,'0'0'0,"0"-18"31,53-34-16,71 16 1,-1 1 0,-52 35-1,-54 18 1,-17 52 0</inkml:trace>
  <inkml:trace contextRef="#ctx0" brushRef="#br0" timeOffset="61532.51">22225 11412 0,'18'0'31,"17"0"-15,-17 0-16,34 0 15,-34 0 1</inkml:trace>
  <inkml:trace contextRef="#ctx0" brushRef="#br0" timeOffset="61955.88">22613 11130 0,'18'0'63,"-18"18"-63,17-1 16,-17 54-1,36-36 1,-36 1-1,0-1 1,0-18 0</inkml:trace>
  <inkml:trace contextRef="#ctx0" brushRef="#br0" timeOffset="62356.6">22560 11112 0,'0'0'0,"0"-17"32,35-1-17,54-17 1,16 35 0,-16 0-1,-36 0 1,-1 18-1,-34 17 1,-18 0 0,0 0-1,0 36 1,-35-36 0,0-17-1,-71-18 16,106 18-15,-71-18 0,18 35-1,36-35 1</inkml:trace>
  <inkml:trace contextRef="#ctx0" brushRef="#br0" timeOffset="62616.53">23125 11395 0,'0'35'15,"0"0"1,0-17 0,-18 35-1,18-18 1,0-17 0</inkml:trace>
  <inkml:trace contextRef="#ctx0" brushRef="#br0" timeOffset="63100.12">23442 11148 0,'0'0'0,"0"17"31,0 36-16,0 36 1,18-37 0,-18-34-1,35 17 17,-53-35 30,18-17-62,0-19 16,0 19-1,-17-18-15</inkml:trace>
  <inkml:trace contextRef="#ctx0" brushRef="#br0" timeOffset="63534.31">23460 11148 0,'0'0'0,"0"-36"31,0 19-15,35 17 62,-35 17-62,35 19-1,18 17 1,-53-18-16,53 36 16,-18-36-1,-17-35 1,17 0-1,-17 0 1,35-71 15,-53 18-31,0 0 16,17 18 15,1 35-31</inkml:trace>
  <inkml:trace contextRef="#ctx0" brushRef="#br0" timeOffset="63850.46">24059 11165 0,'-17'0'47,"-36"53"-31,53-17-16,-35 52 31,35-71-31,0 19 16,88-36 15,-53 0-16,71-106 1,-106 88-16,0 1 16,0-36-1</inkml:trace>
  <inkml:trace contextRef="#ctx0" brushRef="#br0" timeOffset="64483.62">24324 11165 0,'0'0'0,"18"18"46,-18 0-46,35 35 16,-35-36 0,18 19-1,-18-72 48,35 1-63,-35 0 15,0-1 1,18 1-16,-18 0 31,0 52-15,17 19 15,-17 34-15,35-34-1,-17-36 1,53-18 0,-54 0-1,1-35 1,35 36 0,-53 52 15,0 18-16,0 0-15,0 17 16,0-52-16,0 35 31,17-53-31,1 0 16</inkml:trace>
  <inkml:trace contextRef="#ctx0" brushRef="#br0" timeOffset="64723.44">24941 11165 0,'0'36'31,"0"-19"-31,0 36 16,0-17-1,0-19 17,0-34-1</inkml:trace>
  <inkml:trace contextRef="#ctx0" brushRef="#br0" timeOffset="64940.49">24888 11095 0,'0'0'16,"18"-35"-1,53 35 1,-18 0 0,52 0-1,-52 17 1,-35 18-1</inkml:trace>
  <inkml:trace contextRef="#ctx0" brushRef="#br0" timeOffset="65124.84">25082 11201 0,'0'0'0,"18"-18"0,17 18 16,-17 0-16,17 0 16,1 0-1,-36 35 1,-18-35-16</inkml:trace>
  <inkml:trace contextRef="#ctx0" brushRef="#br0" timeOffset="65268.98">25047 11342 0,'18'0'32,"-1"0"-32,54 0 15,-36 0 1,1 0 15</inkml:trace>
  <inkml:trace contextRef="#ctx0" brushRef="#br0" timeOffset="65635.16">25435 11342 0,'0'35'32,"0"36"-17,-17-36 1,17 0 0,-18-35-16</inkml:trace>
  <inkml:trace contextRef="#ctx0" brushRef="#br0" timeOffset="73874.82">25488 10918 0,'0'-35'16,"-17"35"15,17 53 79,0 0-110,0-18 15,0 265 16,0-247-31,0 53 32,0-88-17,17-18 1,-17 17 0</inkml:trace>
  <inkml:trace contextRef="#ctx0" brushRef="#br0" timeOffset="74954.18">23160 11606 0,'0'-35'31,"-18"35"-15,18-18 31,0 1-32,0-1 1,-17 18-1,17-53-15,0-53 32,0 71-32,0-71 31,0 53-15,0-141-1,0 159 1,0 17-1,0-17 1,0-18 0</inkml:trace>
  <inkml:trace contextRef="#ctx0" brushRef="#br0" timeOffset="76079.9">25806 11112 0,'0'-35'15,"17"35"32,19 0-31,-1 0-16,0 0 15,0 0 1,1 0 0,-19 0-1,19 18 1,-54-36 62,-17 18-62,35-17-16,-36 17 15,1 0 1,-53 0-1,17 17 1,-17 89 0,53-71-1,35-17 1,0 17 0,106-17 15,-71-18-31,36 0 15,-1 0 1,1-18 0</inkml:trace>
  <inkml:trace contextRef="#ctx0" brushRef="#br0" timeOffset="76495.61">26247 11183 0,'-36'0'94,"1"0"-79,-18 18 1,36 35 0,17-36-1,0 36 1,0-18 0,105-35-1,-16 0 1,16-88-1,-87 53 1,-36-36 0,-35 71-1,36-35 1</inkml:trace>
  <inkml:trace contextRef="#ctx0" brushRef="#br0" timeOffset="76747.9">26564 11148 0,'0'35'31,"0"0"-15,35 1-1,-35 17 1,0-36-16,18-17 16,-18 18-1</inkml:trace>
  <inkml:trace contextRef="#ctx0" brushRef="#br0" timeOffset="77146.98">26529 11095 0,'0'0'0,"0"-35"31,35 17 0,-17 18-31,17 0 16,71 0 0,-36 0-1,-17 53 1,-17 0 0,-36-36-1,0 36 1,0 0-1,0-17 1,-36-19-16,-17 36 31,18-53-15,-35-18 0,34 1-1,19-36-15</inkml:trace>
  <inkml:trace contextRef="#ctx0" brushRef="#br0" timeOffset="78154.84">27446 11042 0,'0'0'0,"71"0"32,-54 0-17,19 0 1,-54 0 78,-35-18-94,35 18 15,1 0-15,-36 0 32,35 0-32,-88 106 31,106-88-31,0 52 31,36-52-15,52 17-1,-18-35 1,19 18 0,-54-18-1</inkml:trace>
  <inkml:trace contextRef="#ctx0" brushRef="#br0" timeOffset="78499.99">27675 11324 0,'36'-17'16,"-19"17"-1,-17-36 1,53-52 0,-53 53-16,18-1 15,17-16 1,-35 104 46,0 1-46,0 18-16,0-36 16,0 18-1</inkml:trace>
  <inkml:trace contextRef="#ctx0" brushRef="#br0" timeOffset="78666.67">27728 11165 0,'0'0'0,"18"0"15,0 0 1,52 0 0,1 0-1,-18 0 1,-36 0-16,1 0 15</inkml:trace>
  <inkml:trace contextRef="#ctx0" brushRef="#br0" timeOffset="78900.1">28046 11130 0,'0'35'31,"0"-17"-15,0 88-1,0-88 1,0-36 15,0 0-15</inkml:trace>
  <inkml:trace contextRef="#ctx0" brushRef="#br0" timeOffset="79300.28">28011 11077 0,'0'0'15,"0"-35"-15,0-18 16,17 53 0,18 0-1,18-18 16,0 36-15,0 35 0,-53-35-1,18 17 1,-18-18 0,-35 1-1,-1 17 1,1-35-1,0 0 17,35 18-17,17 17 1,1 1 0,17-1-1,1-35 16,-19 0-31</inkml:trace>
  <inkml:trace contextRef="#ctx0" brushRef="#br0" timeOffset="80115.91">28469 10989 0,'18'0'15,"17"0"1,-17 0 15,-54 0 94,1 0-109,0 0 0,0 0-1,-1 88 1,36-17-1,0-18 1,53-36 0,0 36-1,0-53 17,-35 0-32,-18-17 31,0-36-16,-36 53 1,36-18 15,18 18-31,0 0 16,17 0 0</inkml:trace>
  <inkml:trace contextRef="#ctx0" brushRef="#br0" timeOffset="80433.47">28681 11289 0,'17'0'16,"36"-35"-1,-35-18 1,53-18-1,-36-17 1,0 70-16,-53 71 63,18-18-63,0 54 15,0-36 1,0 0 15</inkml:trace>
  <inkml:trace contextRef="#ctx0" brushRef="#br0" timeOffset="80602.73">28857 11183 0,'0'0'0,"35"0"16,-17 0 0,-18-18-1,-70 18 1</inkml:trace>
  <inkml:trace contextRef="#ctx0" brushRef="#br0" timeOffset="82592.87">26158 10830 0,'36'0'47,"-19"0"-32,19 0-15,-1 0 16,53 0-1,18 0 17,-35 0-17,34 0-15,54 0 32,-106-17-32,53 17 31,17 0-16,1 0 1,-36 0 0,18 0-1,0 0 1,-1 0 0,1-36-1,0 36 1,0 0-1,53 18 17,-106-18-32,17 35 0,107-17 15,-72 17 1,54-35 15,-53 35-15,-35-35-1,-36 0 1,18 0 0,35 0-1,-70 0 1,52 0 0,-35 0-1,-17 0 1,-36 36 31,-17 122-16,0-105-31,35 53 16,0 35 15,0-88-16,0 35 1,0-35 0,0-35-1,-35-18 48,17 0-63,0 0 15,-88 0 1,18-18 0,-18 18-1,-105-17 17,105-19-17,-106 1 1,159 35-1,-35 0 1,-18 0 0,1 0-1,52 0-15,-18 0 16,-35 0 0,18 0-1,53-17 1,-142 17-1,72 0 1,16 0 0,19 0-1,-18 0 17,52 0-17,-17 0 1,0 0-1,18 0 1,-35 0 0,34 0-1,-17 0 1,1 0 0,-19 0-1,-17 0 1,17 0-1,-35 35 1,-35-18 15,124-17-31,-36 0 16,17 0 15,19 0-15,-1 0-1,-17 0 1,70-35 15</inkml:trace>
  <inkml:trace contextRef="#ctx0" brushRef="#br0" timeOffset="83409.38">27093 10830 0,'0'36'78,"0"52"-62,0 0-16,0 0 15,-53 71 1,53-106-16,0 0 16,36 0 15,-19-53-31</inkml:trace>
  <inkml:trace contextRef="#ctx0" brushRef="#br0" timeOffset="88865.79">13000 11060 0,'-18'0'110,"18"35"-95,0-18 1,-17 36-1,17-17 1,0 70 0,0-54-1,0 19 1,0-53 0,0 17-1,0-17 1,0 17 15,0-18-31,-18-17 16,18 18 15,0 17 78,-18-35-93,18 18 15,0 0 63</inkml:trace>
  <inkml:trace contextRef="#ctx0" brushRef="#br0" timeOffset="89492.82">13212 11271 0,'0'-17'15,"0"34"110,0 1-125,0 0 16,0 52-1,0-35 1,0 1 0,0-19-1</inkml:trace>
  <inkml:trace contextRef="#ctx0" brushRef="#br0" timeOffset="89882.4">13141 11183 0,'18'0'78,"17"-18"-62,-17 18-16,17 0 15,-18 0-15,36 0 16,36 0 0,-37 0 15,-52 18-31</inkml:trace>
  <inkml:trace contextRef="#ctx0" brushRef="#br0" timeOffset="90159.73">13070 11430 0,'36'0'31,"-19"0"-31,36 0 0,18 0 31,-1 0-31,1 0 32,-36 0-32,-17 0 15,-1 0 1,19 0-1</inkml:trace>
  <inkml:trace contextRef="#ctx0" brushRef="#br0" timeOffset="91018.33">13776 11218 0,'0'18'62,"0"0"-46,0 17-1,0 0-15,0 18 16,0-35 0</inkml:trace>
  <inkml:trace contextRef="#ctx0" brushRef="#br0" timeOffset="91563.82">13600 11236 0,'0'-18'31,"35"-17"-15,-18 35-1,54-18 1,17 18 0,-35 0-1,18 0 16,-18 53-31,0 0 32,-36-53-32,1 124 31,-18-71-15,0-18-1,0 0 1,-35-35-1,-1 0 1,-17 0 0,18 0-1,-53-17 1,53 17 0,-36-18 15,36 18-31,52-35 31,-17 17-31</inkml:trace>
  <inkml:trace contextRef="#ctx0" brushRef="#br0" timeOffset="93021.24">14587 11254 0,'-17'0'15,"17"-18"16,0 36 79,0 17-110,0 35 31,0-34-31,35-1 16,-35-17-1,18 17 1</inkml:trace>
  <inkml:trace contextRef="#ctx0" brushRef="#br0" timeOffset="93585.17">14464 11201 0,'35'-36'234,"-17"36"-234,35 0 16,0 0-16,88-17 15,-35 17 1,-71-36 15,0 36-31,-35 18 16</inkml:trace>
  <inkml:trace contextRef="#ctx0" brushRef="#br0" timeOffset="93829.7">14534 11430 0,'36'0'32,"17"0"-17,105 0 1,-69-35-1,-37 35 17,-34 0-32</inkml:trace>
  <inkml:trace contextRef="#ctx0" brushRef="#br0" timeOffset="94096.5">15117 11307 0,'0'0'0,"0"52"63,0-34-48,0 17 1,0-17-16,0 0 31</inkml:trace>
  <inkml:trace contextRef="#ctx0" brushRef="#br0" timeOffset="94480.86">15046 11271 0,'0'-17'16,"0"-1"0,18 18-16,35-35 15,88 35 1,-88 0-1,-18 0 1,18 35 0,-18 0 15,-35 36-15,-18-1-1,-35-34 1,-35 17-1,53-53 1,-36 0 0,36 0-1</inkml:trace>
  <inkml:trace contextRef="#ctx0" brushRef="#br0" timeOffset="94764.34">15575 11518 0,'35'0'32,"18"0"-1,-17 0-31,-1 0 16,0 0-1</inkml:trace>
  <inkml:trace contextRef="#ctx0" brushRef="#br0" timeOffset="95549.83">16051 11271 0,'0'18'78,"36"17"-63,-36-17-15,0 17 16,0-17-16,0 17 16,0 18-1,0-35 16</inkml:trace>
  <inkml:trace contextRef="#ctx0" brushRef="#br0" timeOffset="95983.27">15998 11307 0,'-17'-18'16,"52"0"15,-17 18-15,17 0-16,88-35 15,-70 53 16,18 17-15,-18 18 0,-35-18-1,-1 0-15,-17 18 16,-17 0 0,-1-53-1,-70 35 1,-1-17-1,37-18 1,16 0 15,1 0-31,35-18 16</inkml:trace>
  <inkml:trace contextRef="#ctx0" brushRef="#br0" timeOffset="96305.53">16669 11377 0,'0'18'31,"0"17"-31,0 36 31,0-36-15</inkml:trace>
  <inkml:trace contextRef="#ctx0" brushRef="#br0" timeOffset="96533.76">16563 11359 0,'0'-17'16,"35"17"-1,0 0 1,18-35-16,36 35 16,-72 0 15,19 52-31</inkml:trace>
  <inkml:trace contextRef="#ctx0" brushRef="#br0" timeOffset="96723.46">16528 11606 0,'0'0'0,"35"0"31,18 0-31,53-17 16,35-19-1</inkml:trace>
  <inkml:trace contextRef="#ctx0" brushRef="#br0" timeOffset="97150.01">17198 11395 0,'0'0'0,"0"-18"31,-88 18-15,52 0-1,1 0 1,18 18-16,17 35 31,0-36-15,35 19 0,18-1 15,0 53-16,-36-70 1,-17-1 0,-35-17-1,-18 36 1,0-19 0,36-17-1</inkml:trace>
  <inkml:trace contextRef="#ctx0" brushRef="#br0" timeOffset="97859.75">17462 11377 0,'18'0'15,"17"0"1,1-18 0,-1 18-1,-53 0 48,1 0-48,-1 0 1,-70 0-16,53 36 16,-1-19-1,19-17 1,17 18 15,0 53-15,70-54-1,1 18 1,-54-35 0,36 0-1,-17 0 1</inkml:trace>
  <inkml:trace contextRef="#ctx0" brushRef="#br0" timeOffset="98107.68">17780 11377 0,'0'18'31,"0"17"-15,-18-35-1,18 35 1,0-17 0</inkml:trace>
  <inkml:trace contextRef="#ctx0" brushRef="#br0" timeOffset="98351.45">17604 11307 0,'17'0'16,"1"0"-1,52 0 1,-34 0-1,52 0 1,-70 0 0,-18 35-1,-18 18-15</inkml:trace>
  <inkml:trace contextRef="#ctx0" brushRef="#br0" timeOffset="98517.69">17604 11536 0,'0'0'16,"35"0"15,18 0-31,17 0 16,19 0 15</inkml:trace>
  <inkml:trace contextRef="#ctx0" brushRef="#br0" timeOffset="98773.59">17992 11465 0,'0'18'47,"0"17"-31,0-17-1,0 17-15,0 0 16</inkml:trace>
  <inkml:trace contextRef="#ctx0" brushRef="#br0" timeOffset="99084.74">17939 11412 0,'35'-17'31,"0"-1"-31,1 18 16,-19 0-1,36 0 1,0 0 0,-35 0-1,-18 18 17,0 17-17,-36-35 1,1 18-1,0-18 1,17 0 0,-17 0-1</inkml:trace>
  <inkml:trace contextRef="#ctx0" brushRef="#br0" timeOffset="99685.65">18344 11412 0,'0'18'0,"0"35"31,0-18-15,18 0-1,-18-17 63,0 0-31,0-1-15,0 19-17,0-19 1,35-17 62,-17 0-62,17 0-1,-17 0 1,-18-35-1,35 35-15,-17-18 16</inkml:trace>
  <inkml:trace contextRef="#ctx0" brushRef="#br0" timeOffset="100325.69">18680 11518 0,'35'0'16,"-35"-17"-16,17 17 156,-17-36-140,0 1 15,0 17-15,18 18-1,-18-17-15,0 34 63,0 19-48,0-19-15,0 71 32,0-70-17,0 17 1,-35-35-1</inkml:trace>
  <inkml:trace contextRef="#ctx0" brushRef="#br0" timeOffset="100538.2">18644 11377 0,'0'-18'16,"71"18"15,-18 18-15,0-18-1,-36 18 1,-52 35-1</inkml:trace>
  <inkml:trace contextRef="#ctx0" brushRef="#br0" timeOffset="100709.7">18556 11606 0,'35'0'31,"-17"0"-16,0 0 1,52 0-16,-35 0 16</inkml:trace>
  <inkml:trace contextRef="#ctx0" brushRef="#br0" timeOffset="100954.74">18909 11501 0,'18'0'16,"34"70"0,-52-52-1,18 52 16,-18-52-31,0 17 16</inkml:trace>
  <inkml:trace contextRef="#ctx0" brushRef="#br0" timeOffset="101286.8">18944 11430 0,'18'35'47,"35"18"-32,-18-35 1,0-18 0,1 0-1,-1 0 1,0-35 0,-17-18-1,-18 35 1,17 18-1</inkml:trace>
  <inkml:trace contextRef="#ctx0" brushRef="#br0" timeOffset="101671.93">19244 11712 0,'18'0'31,"17"-17"-15,0 17 0,1-71-1,-1 0 1,18 19 15,-18 52-31,-35-18 0,0 36 31,0 52-15,0-17 0,0 0 15,-18-18-31,-35-35 15</inkml:trace>
  <inkml:trace contextRef="#ctx0" brushRef="#br0" timeOffset="101814.75">19385 11642 0,'0'0'0,"35"-36"15,107 36 1</inkml:trace>
  <inkml:trace contextRef="#ctx0" brushRef="#br0" timeOffset="103749.75">13018 10936 0,'0'-18'63,"17"18"-48,18 0 1,-17 0-1,17 0 1,18 0 0,-35 0-1,88 0 1,0 0 0,-1 0-1,-52 0 1,159 0-1,-18 0 1,53 0 15,-176 0-31,123 0 32,-142 0-32,160 18 31,-159-18-31,53 0 15,17 0 17,160 18-17,-231-18 1,72 35 0,-71-17-1,159 17 16,-160-35-31,72 0 16,-36 0 0,53 0 15,-106 18-31,107-18 31,-89 0-31,52 35 31,-69-35-31,-1 0 0,53 0 32,-53 0-17,36 0 1,-53 0 0,105 0-1,-105 0 1,70 0-1,-53 0 1,106 17 0,18 19 15,-18-36-15,-70 0-16,229 35 31,-212-35-31,212 35 31,-195-35-15,142 36-1,-17-36 1,17 17 0</inkml:trace>
  <inkml:trace contextRef="#ctx0" brushRef="#br0" timeOffset="105181.5">19068 11148 0,'35'0'78,"18"0"-62,-36 0-16,1 0 15,0 0-15,70 0 16,18 0 0,0 0 15,-53 0-31,-1 0 31,-52 17 78,18 1-93,-18 35 0,0 0-16,35 70 31,-17-87-31,17 122 31,-17-140-31,17 53 31,-17-18-15,17-1 0,-35-34-16,35 0 31,-70 17 172,-18-35-203</inkml:trace>
  <inkml:trace contextRef="#ctx0" brushRef="#br0" timeOffset="107416.74">12982 11748 0,'-17'0'0,"34"0"63,19-18-47,-19 18-16,1 0 15,70 0 16,-53 0-31,53 0 16,-17 0 0,35 0 15,-18 0-31,71 0 31,-89 0-31,160 0 31,-72-35-15,-52 17 0,-53 18-1,88 0 1,-88 0 0,124 0-1,-72 0 1,125 0 15,-177 0-31,158 0 31,-105 0-31,53-35 32,-106 35-32,106 0 31,-54 0-16,72 0 1,-142 0 0,53 0-1,18 0 1,35 17 0,-70 1-16,-36-18 15,71 35 16,-71-35-31,89 18 32,-36-18-32,35 35 31,-70-35-31,71 18 31,-54-18-15,54 35-1,-89-35 1,71 0 0,-18 18-1,35 17 1,-70-35 0,106 18-1,-106-18 1,0 0-16,53 35 15,0-35 1,70 35 15,-141-35-31,89 0 32,-54 0-17,71 0 1,-88 0-1,88 0 1,-35 0 0,-18 0-1,-35 0 1,18 0 0,70 0-1,18 18 16,-106-18-31,35 0 32,-88 35-32,53-35 31,-36 18-15,19-18 15</inkml:trace>
  <inkml:trace contextRef="#ctx0" brushRef="#br0" timeOffset="108418.98">14288 10989 0,'-36'0'15,"36"18"48,0 17-48,0 0-15,-17 53 16,-19-17 0,36 105 15,0-140-15,0-1-1,0-17-15,0 17 16,0 0-1</inkml:trace>
  <inkml:trace contextRef="#ctx0" brushRef="#br0" timeOffset="136515.67">829 12153 0,'-18'0'0,"-17"0"31,17 0 1,1 0-17,-1 0 1,-35 0 0,0 53 15,18-35-16,0 17 1,35 0 0,-18-17-1,18 17 1,0 53 0,0-35-1,35-35 16,18-18-31,18 35 16,-36-35-16,53 0 31,1-35-15,-19-71 0,-35 53-1,-35-106 16,0 124-15,-35 18 0,0-19-1,17 36 1,-17 18 0,35 0-16</inkml:trace>
  <inkml:trace contextRef="#ctx0" brushRef="#br0" timeOffset="136777.36">1182 12206 0,'0'53'31,"0"-35"-15,17 35-1,-17-18 1,0 35 0,0-52-1</inkml:trace>
  <inkml:trace contextRef="#ctx0" brushRef="#br0" timeOffset="137048.54">1164 12206 0,'0'0'0,"0"-18"15,35 18 1,54-17 0,-54-18-1,35 35 1,-17 0-1</inkml:trace>
  <inkml:trace contextRef="#ctx0" brushRef="#br0" timeOffset="137256.81">1199 12294 0,'0'0'0,"18"0"32,35 0-17,-18-35 1,36 35 0,-36 0-16</inkml:trace>
  <inkml:trace contextRef="#ctx0" brushRef="#br0" timeOffset="137604.08">1570 12224 0,'0'17'31,"0"19"-15,18-36 0,-18 17-1,0 1 1,0 52 15,17-70 16</inkml:trace>
  <inkml:trace contextRef="#ctx0" brushRef="#br0" timeOffset="137917.03">1588 12100 0,'0'0'0,"17"0"16,36-35 15,0 17-31,18 1 31,-54 17-15</inkml:trace>
  <inkml:trace contextRef="#ctx0" brushRef="#br0" timeOffset="138115.27">1588 12224 0,'17'0'31,"1"0"-31,17 0 16,36-36 15,-54 36-31,-17 18 16</inkml:trace>
  <inkml:trace contextRef="#ctx0" brushRef="#br0" timeOffset="138247.7">1605 12365 0,'0'0'16,"141"-71"15,-88 71-15,18-53 0,-36 36-16</inkml:trace>
  <inkml:trace contextRef="#ctx0" brushRef="#br0" timeOffset="138515.29">1923 12153 0,'0'53'47,"0"-18"-47,0-17 16,0 17-1,0 18 1,0-35 0</inkml:trace>
  <inkml:trace contextRef="#ctx0" brushRef="#br0" timeOffset="138917.66">1887 12136 0,'53'-36'15,"18"1"16,52 0-15,-105 35-16,0 0 16,-1 0-1,-52 106 17,-18-54-17,0-16 1,35-36-1,36 35 32,0-35-47,35 18 16,-18-1 15,-17-17-31,34 0 31</inkml:trace>
  <inkml:trace contextRef="#ctx0" brushRef="#br0" timeOffset="139182.2">2522 12100 0,'0'0'0,"0"71"47,0-36-47,0 0 31,0 1-16,-17-36 1</inkml:trace>
  <inkml:trace contextRef="#ctx0" brushRef="#br0" timeOffset="139382.06">2346 12100 0,'0'0'0,"35"0"16,18-53-16,-18 53 16,159-17 15,-158 17-31</inkml:trace>
  <inkml:trace contextRef="#ctx0" brushRef="#br0" timeOffset="139683.15">2699 12259 0,'0'0'16,"35"-18"-1,-35 1 1,106-107 15,-71 71-31,0 71 47,-35 17-31,0 1-16,18 69 31,-18-52-16,0-17 1</inkml:trace>
  <inkml:trace contextRef="#ctx0" brushRef="#br0" timeOffset="139866.31">2840 12153 0,'141'-53'31,"-106"53"-31,36 0 16</inkml:trace>
  <inkml:trace contextRef="#ctx0" brushRef="#br0" timeOffset="141578.2">3298 12118 0,'0'0'0,"18"0"78,17 0-62,-17 0-1,17 0 1,-17 0-1,35-18 1,-36 18-16,19-35 16</inkml:trace>
  <inkml:trace contextRef="#ctx0" brushRef="#br0" timeOffset="141934.37">3739 11994 0,'0'18'63,"0"17"-48,18-35 1,-18 36 0,18 17-1,-18-36 1</inkml:trace>
  <inkml:trace contextRef="#ctx0" brushRef="#br0" timeOffset="142648.49">3704 11889 0,'0'0'0,"18"-71"31,17 36-15,18 0-1,35 35 1,-53 0 0,54 0-1,-54 35 1,0 0 0,-35 0-1,-17 18 16,-19-17-31,-34-19 32,52-17-32,-35 0 31,18 0-15,53 0 265</inkml:trace>
  <inkml:trace contextRef="#ctx0" brushRef="#br0" timeOffset="142980.38">4357 11924 0,'17'0'16,"19"35"15,-36-17-16,0 17 1,0 18 0,0-18-1,0-17 1</inkml:trace>
  <inkml:trace contextRef="#ctx0" brushRef="#br0" timeOffset="143585.9">4322 11906 0,'0'0'0,"0"-35"16,70-36 15,-35 71-16,36-17 1,-18 17 0,-18 0-1,-17 0 1,-18 17 0,0 1-1,0 17 1,0 1-1,-36-19 17,1-17-32,-18 18 31,18-18-15,0 0-1,52 0 48,1 0-48,-18 35 1,35-35-16,1 18 16,-1-1-1,0 19 1,-35-19 15,18-17-31,-18 18 0</inkml:trace>
  <inkml:trace contextRef="#ctx0" brushRef="#br0" timeOffset="144029.95">4957 11836 0,'0'0'0,"-18"-18"31,-17 18-15,-1 0 0,-17 53-1,18-18 1,0 1-1,35 16 1,106-52 15,-71 0-31,71-17 16,-106-18 0,35 35-16,-35-36 15,0 19 1</inkml:trace>
  <inkml:trace contextRef="#ctx0" brushRef="#br0" timeOffset="144280.67">5151 11871 0,'0'0'0,"0"35"16,0 1 0,0 16 15,17-34-31,1-18 16,17 0-1</inkml:trace>
  <inkml:trace contextRef="#ctx0" brushRef="#br0" timeOffset="144481.05">5221 11677 0,'106'-35'32,"-71"35"-32,1 0 15</inkml:trace>
  <inkml:trace contextRef="#ctx0" brushRef="#br0" timeOffset="144686.61">5168 11818 0,'18'0'0,"17"-18"16,-17 18-1,17 0 1,18 0-1,0 0 1</inkml:trace>
  <inkml:trace contextRef="#ctx0" brushRef="#br0" timeOffset="144933.14">5556 11765 0,'0'53'15,"-17"-18"1,17-17 0,0 53-1,17-36 1,1-35-1,0 0 1</inkml:trace>
  <inkml:trace contextRef="#ctx0" brushRef="#br0" timeOffset="145156.38">5503 11712 0,'0'0'0,"89"0"31,-72 0-15,1 0-16,17 0 16,0 0-1,-35 18 1</inkml:trace>
  <inkml:trace contextRef="#ctx0" brushRef="#br0" timeOffset="145336.57">5556 11853 0,'0'0'0,"53"-35"0,35 17 31,-52 18-15,-1 0-1</inkml:trace>
  <inkml:trace contextRef="#ctx0" brushRef="#br0" timeOffset="145489.82">5539 11959 0,'17'0'16,"19"0"-1,-19 0-15,54 0 32</inkml:trace>
  <inkml:trace contextRef="#ctx0" brushRef="#br0" timeOffset="145916">5944 11800 0,'0'0'0,"0"-17"0,0-18 31,-35 17-15,-18 18-1,0 35 1,53 0 0,0-17-1,0 17 1,106 1 15,-88-36-31,35 53 16,-36-53 15,-17 17-15,-17 1-1,-36 17 1,35-35-16,0 0 16,-35 0-1,53-18 1,0 1-16</inkml:trace>
  <inkml:trace contextRef="#ctx0" brushRef="#br0" timeOffset="146617.36">6332 11800 0,'0'0'0,"0"-17"31,-17 17 1,-36 0-17,35 0-15,-17 0 16,-89 35 0,107 0-1,-19 18 1,36-17-1,53-36 1,18 0 0,17 0 15,-70-18-31,-18 0 78,35 18-47,-17 0-15,-1 0 0,1 0-1,17 0 1,-17 0 15,-18 18-31,0 17 31,0-17-15,-35 17 0,17-17-1,-17-1 16,17-17-15,-17 0 0,-18 0-1,18 0 1,-1 0 0</inkml:trace>
  <inkml:trace contextRef="#ctx0" brushRef="#br0" timeOffset="147034.09">6756 11783 0,'0'0'0,"0"-18"16,0 1-1,-71 17 17,-17 17-17,17 36-15,1 53 16,52-53-1,36-18 17,17-35-32,159 0 31,-88-18-31,-88-34 31,17 16-15,-53 36-16</inkml:trace>
  <inkml:trace contextRef="#ctx0" brushRef="#br0" timeOffset="147268.45">7073 11783 0,'35'0'15,"-35"53"-15,0 17 32,-17 18-32,17-70 15,0 17 1,0-17 0,0 17 15</inkml:trace>
  <inkml:trace contextRef="#ctx0" brushRef="#br0" timeOffset="147590.33">7197 11783 0,'0'0'0,"35"-35"16,35-1-1,72 36 1,-72 0 15,-35 71-15,-87-1-1,16 1-15,-87 17 16,52-70 15,71 17-15,18-35-1,17 18 1,0-18 0</inkml:trace>
  <inkml:trace contextRef="#ctx0" brushRef="#br0" timeOffset="155034.58">4128 12277 0,'0'17'171,"0"19"-155,0-19 0,0 1 15,0 17-15,-36-35-1,36 35-15,0-17 16,-17 0 15,17-1-31,-18 19 16,-17-19 15,35 1-15,-36-18-1,36 35 1,-17-35-1,-19 18 1,19-18 0,-1 35 15,-17-35-15,17 18-1,1-18 1,-19 0-1,36 17 17,-17-17-17,-1 0 1,0 0 0,18 18-16,-88-18 31,71 35-16,-1-35 1,-17 0 15,17 18-15,0-18 0,-17 0-1,35 35 1,-18-35-16,1 0 31,-1 0-15,-17 0 15,0 0-15,17 0-1,0 0 16,-17 0-31,17 0 32,1 0-17,-54 0 1,36 0 0,0 0-1,-1 0 1,1-17-1,18 17 1,-1 0 31,0 0-16,18-18-15,-35 18 15,17 0 16,18-18-47,-17 18 31,17-35-15,-18 35-1,-17 0 17,35-18-32,-18 18 15,-17 0 1,17 0 15,-17 0-15,17 0 78,54 0 31,-19-17-110,19 17 1,-36-36-1,35 36 1,0-17 0,-17 17-1,-18-18 204,-36 18-203,19 0-1,-1 0 1,1 0 0,-19-35-1,19 35 1,-1 0 15,18-18 47,-35 18-78,17 0 63,18 18 77,0 0-124,0 17-16,35 0 31,-35 0-31,18-35 0,0 18 31,-18 0 1</inkml:trace>
  <inkml:trace contextRef="#ctx0" brushRef="#br0" timeOffset="156248.61">3228 12506 0,'0'-18'31,"0"54"78,0-1-93,0 0 0,0 0 15,35-35-15,-35-17 62,-17-1-78,17 1 15,0-36 1,-18 0 0,18 35-1,0 0 1,35 18 124,-35 18-124,35-18-16,-35 35 16,89-17-1,-54 17 1,-35-17 0,35 17-1,-35-70 110,0 0-125,35-18 16,-35 17-16,0 19 15,18-36 1,-18 18 0,-18 35 15</inkml:trace>
  <inkml:trace contextRef="#ctx0" brushRef="#br0" timeOffset="163118.42">2822 11836 0,'0'-36'203,"0"19"-188,0-1 32,18 18-31,-18-35-16,0 17 15,18 18 1,17-53 0,-35 36-1,17 17 1,-17-18 0,18 0-1,-18-17 1,88 0-1,-52 0 1,16 35 15,-52-18-31,36-17 32,-1 35-32,0 0 15,18-18 1,18-17 15,-18 35-15,17 0-1,-35 0 1,18 0 0,0 0-1,-35 0 1,0 0-1,17 0 17,-35 17-17,18-17 17,-18 18-32,17 0 31,18-18 16,-17 0 0,-18 35-16,18-35-16,-18 18 376,0-1-391,-18-17 16,-17 35-1,17-35 1,18 18 0,0-53 202,35 17-202,-17-17 0,-18 17-1,18 18-15,17 0 78,-17 0-31,17 0-31,-17 18-1,17-18 1,-35 18 0,17-1-1,-17 18 1,18-35 0,-18 18-1,35-18 1,-52 0 78,-1 0-79,0 0-15,-52 0 31,35 0-15,-18 0 0,0 0-1,18 0 1,35-35 0</inkml:trace>
  <inkml:trace contextRef="#ctx0" brushRef="#br0" timeOffset="164541.69">3228 11112 0,'18'-35'266,"-1"35"-251,-17-17-15,18-1 16,17 0 0,-17-17-1,-1 35 17,-17 18 30,0 35-46,0-36-1,0 18 1,0-17 0,0 17-1,0 1 16,0-19 32,36-17-16,-36 18-16</inkml:trace>
  <inkml:trace contextRef="#ctx0" brushRef="#br0" timeOffset="172016.69">4604 12224 0</inkml:trace>
  <inkml:trace contextRef="#ctx0" brushRef="#br0" timeOffset="172390.83">4604 12241 0</inkml:trace>
  <inkml:trace contextRef="#ctx0" brushRef="#br0" timeOffset="172925.01">4533 12294 0,'0'18'46</inkml:trace>
  <inkml:trace contextRef="#ctx0" brushRef="#br0" timeOffset="173091.61">4516 12524 0,'0'0'0,"-36"17"16,19 19 15,17-19-31</inkml:trace>
  <inkml:trace contextRef="#ctx0" brushRef="#br0" timeOffset="173283.44">4304 12823 0,'0'0'0,"-71"36"15,-34 70 32,69-106-47,19 35 16</inkml:trace>
  <inkml:trace contextRef="#ctx0" brushRef="#br0" timeOffset="173616.58">3828 13088 0,'0'0'0,"-124"53"31,89-53-15,-106 53-1,88 0 1,-53 0 0,35-18-1,1-17 1,52-18 0,-52 0-1,34 0 1,-52 0 15,53 0-31,-36 35 31,54-17-31,-107 34 16</inkml:trace>
  <inkml:trace contextRef="#ctx0" brushRef="#br0" timeOffset="173817.9">2540 13511 0,'0'0'0,"-18"0"16,-35-53 15,53 36-31,-17 17 15,17-18 1</inkml:trace>
  <inkml:trace contextRef="#ctx0" brushRef="#br0" timeOffset="174016.3">2328 13247 0,'0'0'16,"-53"-18"-1,36 1 17,17-19-17,0 19 1,-36 17 0,36-18-16</inkml:trace>
  <inkml:trace contextRef="#ctx0" brushRef="#br0" timeOffset="174226.79">2170 13088 0,'0'0'0,"-53"0"16,35-18-1,0-17 16,-17 18-15,35-1 0,-18 18-1,1-35 1</inkml:trace>
  <inkml:trace contextRef="#ctx0" brushRef="#br0" timeOffset="174369.05">1976 12947 0,'-18'0'16,"18"-18"-1,-18 18 1,18-35 0,0 17 31</inkml:trace>
  <inkml:trace contextRef="#ctx0" brushRef="#br0" timeOffset="174581.94">1887 12788 0,'-17'0'31,"17"-17"-15</inkml:trace>
  <inkml:trace contextRef="#ctx0" brushRef="#br0" timeOffset="175217.17">1817 12771 0,'17'0'47,"-17"-36"-47,36 36 31,-1 0-31,18-17 32,-53-1 77,0-17-93,0 17-1,0 0 1,0 1 15,0-18 0,-18 35 1,18-18-32,-35 18 15,17 0 17,1 0-1,17 35-16,-36 36 1,36-1 0,0-34-16</inkml:trace>
  <inkml:trace contextRef="#ctx0" brushRef="#br0" timeOffset="178917">20214 11395 0,'0'35'15,"-17"-17"1,17-1 15,-18 19-15,0-1-1,18 0 1,-53 36 0,53-36-1,-35-35 1,35 35-1</inkml:trace>
  <inkml:trace contextRef="#ctx0" brushRef="#br0" timeOffset="179215.52">20038 11377 0,'35'0'62,"-17"0"-62,17 0 16,0 0-1,-17 0-15,17 0 16,0 18 0,-35 35-1</inkml:trace>
  <inkml:trace contextRef="#ctx0" brushRef="#br0" timeOffset="179415.53">19932 11748 0,'35'0'47,"0"0"-47,36 0 15,-18 0 1,-18 0-16</inkml:trace>
  <inkml:trace contextRef="#ctx0" brushRef="#br0" timeOffset="185502.69">20391 11553 0,'0'36'78,"0"-19"-78,0 1 16,0 0-16,0 35 15,0 0 17,0-18-17</inkml:trace>
  <inkml:trace contextRef="#ctx0" brushRef="#br0" timeOffset="186010.14">20232 11465 0,'0'0'0,"0"-17"31,17 17-15,1-18-1,17 18 1,18 0 0,-35 0-1,52 18 1,-17 35 15,0-18-15,-35-35-16,-18 53 31,0-36-31,0 19 31,-18-19-31,-52 36 16,-18-17 15,-18-19-15,88-17-1,-17 0 1</inkml:trace>
  <inkml:trace contextRef="#ctx0" brushRef="#br0" timeOffset="186326.68">20602 11818 0,'36'0'62,"-19"0"-62,18-35 16,-35 17 0</inkml:trace>
  <inkml:trace contextRef="#ctx0" brushRef="#br0" timeOffset="186682.27">20849 11536 0,'0'17'63,"0"19"-63,0-1 31,0 0-15,0 1-16,0-19 31,0 19-16</inkml:trace>
  <inkml:trace contextRef="#ctx0" brushRef="#br0" timeOffset="187122.76">20779 11483 0,'0'-18'31,"0"-17"-15,35 35 0,0 0-1,0-18-15,18 18 31,-17 0-15,-19 18 0,-17 0-1,36 17 1,-36-17 0,0 34-1,-36-52 1,-52 36-1,53-36 1,0 0 15,-1 0-31</inkml:trace>
  <inkml:trace contextRef="#ctx0" brushRef="#br0" timeOffset="187407.34">21096 11571 0,'0'35'31,"0"18"-31,0 0 16,0 0 15</inkml:trace>
  <inkml:trace contextRef="#ctx0" brushRef="#br0" timeOffset="187823.55">20990 11501 0,'0'0'0,"0"-18"15,71 0 1,-36 18 15,18 0-31,-18 0 32,-35 88-1,0-70-31,-17 0 0,-36 35 31,17-53-15,19 17-1,17 1 32,17 17-47,1-17 31,17 17-31,-17-35 16</inkml:trace>
  <inkml:trace contextRef="#ctx0" brushRef="#br0" timeOffset="188148.48">21325 11712 0,'-17'0'32,"-36"0"-1,35 0-31,-17 36 16,35 16-1,0-34 1,18 35 15,-1-53-31,89-35 31,-106-1-31,18-34 32,-18 35-17,-53 35 1</inkml:trace>
  <inkml:trace contextRef="#ctx0" brushRef="#br0" timeOffset="188435.81">21484 11695 0,'0'17'16,"0"19"-16,0-19 16,0 18-1,0 1-15,0-19 31</inkml:trace>
  <inkml:trace contextRef="#ctx0" brushRef="#br0" timeOffset="188681.93">21449 11606 0,'53'0'0,"-36"0"15,72-35 17,-72 35-17,-17 18 16</inkml:trace>
  <inkml:trace contextRef="#ctx0" brushRef="#br0" timeOffset="188824.01">21467 11712 0,'17'0'15,"1"0"-15,-1 0 16,54 0-1,-18 0 17</inkml:trace>
  <inkml:trace contextRef="#ctx0" brushRef="#br0" timeOffset="189914.11">21696 11342 0,'0'35'31,"0"0"-15,0 1 0,53 193-1,-53-176 1,35 141 0,-35-159-1,18 71 16,-36-106 79,-35 0-95,35 0-15,-17 0 16,-71 0 0,-17 0-1,-89-35 1,159 35 0,-53 0-1,1 0 1,-72 0-1,124 0 1,-158 0 15,87 0-31,-35 0 32,124 0-32,-53 0 31,53 0-16,17 0 1,-17 0 0,17 0-1,0 0 1,-17 0 0,0 0-1,0 0 1,17 0-1,0 0 17,-17 0-32,17 0 31,1-36-15,17 19-1,0-18-15,0 17 16</inkml:trace>
  <inkml:trace contextRef="#ctx0" brushRef="#br0" timeOffset="191159.84">19650 11112 0,'-36'0'16,"54"0"31,17 0-32,1 0 1,87-35-1,-88 35 1,71 0 0,-71 0-1,89 0 1,-53 0 0,52 0-1,-70 0 1,0 0-16,35 0 15,18 0 1,17 18 0,-34-18-1,69 0 17,-105 0-17,0 0 1,-35 0-1,88 17 1,-54 19 15,1-36-15,18 0 0,-36 17-1,36-17 1,-54 0-1,1 0-15,17 18 32,1-18-32,-1 0 15,0 0 1,-17 35 15,-1-35 0,-17 18 79,0 17-95,0-17-15,0 17 16,0 0-16,0 36 31,0 0-31,0-1 16,36-52 0,-36-1 15</inkml:trace>
  <inkml:trace contextRef="#ctx0" brushRef="#br0" timeOffset="-211479.8">10636 11148 0,'36'0'46,"-19"0"17,1 0-47,17 0-16,-17 0 31</inkml:trace>
  <inkml:trace contextRef="#ctx0" brushRef="#br0" timeOffset="-211388.77">10777 11148 0,'18'0'31,"17"0"-15,-88 0-16,124 0 31,-71-18-31</inkml:trace>
  <inkml:trace contextRef="#ctx0" brushRef="#br0" timeOffset="-170036.21">5750 529 0,'0'18'94,"0"35"-94,0 17 16,0 1-1,0 35 1,-17-1-1</inkml:trace>
  <inkml:trace contextRef="#ctx0" brushRef="#br0" timeOffset="-169675.79">5503 600 0,'18'0'47,"35"0"-31,-18 0-16,53 0 16,18-18-1,-53 18 1,-18 0-16,-52 0 47</inkml:trace>
  <inkml:trace contextRef="#ctx0" brushRef="#br0" timeOffset="-169416.33">5556 900 0,'36'0'31,"-1"0"-31,0 0 16,106 0 15,-70 0-31,-1-18 15,-52-35 1,0 53 0</inkml:trace>
  <inkml:trace contextRef="#ctx0" brushRef="#br0" timeOffset="-169107.91">6121 600 0,'17'0'47,"-17"53"-47,0-18 15,36 124 17,-36-106-17,0-18 1,0-53 15</inkml:trace>
  <inkml:trace contextRef="#ctx0" brushRef="#br0" timeOffset="-168674.59">6085 459 0,'36'35'31,"-36"0"-15,17 36-1,107 87 1,-107-122-1,54 52 1,-53-53 0,17-35 15,-35-17-31,18-107 31,-18 106-31,0-52 16,0 52-1</inkml:trace>
  <inkml:trace contextRef="#ctx0" brushRef="#br0" timeOffset="-168132.83">6773 564 0,'0'36'47,"0"17"-47,0-18 15,0 53 1,0-53-1,0 1 17,0-19-17,0-52 1,0 0 0</inkml:trace>
  <inkml:trace contextRef="#ctx0" brushRef="#br0" timeOffset="-167816.19">6703 441 0,'53'0'62,"-36"0"-46,19 0-16,-1 0 16,0 0-1,0 0-15,-17 0 16</inkml:trace>
  <inkml:trace contextRef="#ctx0" brushRef="#br0" timeOffset="-167609.87">6773 635 0,'0'35'15,"18"-35"1,17 18 0,18-18-1,0 0 1,-18-18 0</inkml:trace>
  <inkml:trace contextRef="#ctx0" brushRef="#br0" timeOffset="-167015.27">7144 529 0,'0'35'46,"0"1"-46,0 70 32,0-71-32,0 18 15,0-18 1,0 0-16,0 1 16,35-36 62,-17 0-63,-1 0 1,19 0 0,-19 0-1,-17 17 1,18-17-1,17 0 32,-35-35-31</inkml:trace>
  <inkml:trace contextRef="#ctx0" brushRef="#br0" timeOffset="-165413.2">7602 635 0,'0'35'78,"0"-17"-62,0 17-16,0 53 15,0-52 1,0-1-16,0 35 16,53-17-1,35-53 17,18-53-17,0-123 1,-71 88-1,-17 17 1,-18 18 0</inkml:trace>
  <inkml:trace contextRef="#ctx0" brushRef="#br0" timeOffset="-165074.18">8237 564 0,'0'0'0,"0"53"15,0 0 1,36-17 0,-19 16-1,-17-34 1,18-18-1</inkml:trace>
  <inkml:trace contextRef="#ctx0" brushRef="#br0" timeOffset="-164773.78">8220 512 0,'17'0'47,"19"-18"-31,-19 18-16,36 0 15,0 0 1,0 0 15</inkml:trace>
  <inkml:trace contextRef="#ctx0" brushRef="#br0" timeOffset="-164577.2">8237 706 0,'71'0'31,"-1"0"-15,1 0-1,-36 0 1,-35 17-1</inkml:trace>
  <inkml:trace contextRef="#ctx0" brushRef="#br0" timeOffset="-164390.16">8326 1023 0,'52'0'47,"-16"-18"-31,-1 18-1,0-53 1</inkml:trace>
  <inkml:trace contextRef="#ctx0" brushRef="#br0" timeOffset="-164113.12">8767 600 0,'0'35'31,"0"0"-15,0 1-16,0 16 16,0 37-1,0-19 1,-18-52 0</inkml:trace>
  <inkml:trace contextRef="#ctx0" brushRef="#br0" timeOffset="-163839.36">8696 512 0,'0'0'0,"35"52"31,-35-16-31,36 17 15,16 35 1,-34-35 0,53-18-1,-18-70 1,-36-18 0,-17-35-1,35 17 1</inkml:trace>
  <inkml:trace contextRef="#ctx0" brushRef="#br0" timeOffset="-163189.32">9331 617 0,'35'0'31,"-17"0"-16,-53 0 95,17 0-95,18 18-15,-18-18 16,-17 88 0,35-35-1,0-18-15,0 36 16,35 17 15,-17-88-31,53 35 16,-1-35-1,1-53 1,-71 18 0,0 0-1,-36 35 32,54 0-16,0 0-31,-1 0 0</inkml:trace>
  <inkml:trace contextRef="#ctx0" brushRef="#br0" timeOffset="-162944.53">9790 741 0,'0'70'15,"0"-34"1,0 34 0,0-17-1,0-35 1,35-18-1,-35-88 1</inkml:trace>
  <inkml:trace contextRef="#ctx0" brushRef="#br0" timeOffset="-162703.79">9754 670 0,'18'-17'31,"35"17"-15,-36-36-16,36 36 15,-17 0 17,17 0-17</inkml:trace>
  <inkml:trace contextRef="#ctx0" brushRef="#br0" timeOffset="-162426.52">9842 794 0,'18'0'47,"0"0"-47,17 0 15,36 0 1,-54 0-1,1 0 1,-18 35-16</inkml:trace>
  <inkml:trace contextRef="#ctx0" brushRef="#br0" timeOffset="-162259.59">9842 1058 0,'53'0'31,"0"-17"-15,-17-1-16</inkml:trace>
  <inkml:trace contextRef="#ctx0" brushRef="#br0" timeOffset="-161959.5">10213 776 0,'0'35'31,"0"1"-15,0 17 0,0 17-1,18-17 1,-18-35-1</inkml:trace>
  <inkml:trace contextRef="#ctx0" brushRef="#br0" timeOffset="-161577.38">10231 688 0,'0'0'0,"35"-18"32,0 18-32,36 0 31,-36 18-15,0 52-1,-35 1 1,-53 0-1,18-19 1,-18-16 0,71-1 15,-1-35-15,19 0-1,17 0-15,-18-18 16</inkml:trace>
  <inkml:trace contextRef="#ctx0" brushRef="#br0" timeOffset="-150330.07">13106 423 0,'-18'36'109,"18"-1"-93,0-17-16,0 17 15,0 0 1,0 0-16,0 71 31,0-88-31,0 35 31,0-36-15,0 1 0,0 17-1,35-35 157,1 0-156,-19 0-16,1-17 15,17 17-15,-17 0 16,17 0 0,-17 0-1,-18-18 17,35 0-17,-35-17 16,18 35-31</inkml:trace>
  <inkml:trace contextRef="#ctx0" brushRef="#br0" timeOffset="-149929.46">13864 512 0,'0'35'47,"-17"0"-32,17 0-15,0 54 32,0-37-32,0-34 15,17-18 16,-17-18-15</inkml:trace>
  <inkml:trace contextRef="#ctx0" brushRef="#br0" timeOffset="-149642.53">13652 529 0,'0'-17'31,"18"17"-15,17 0-16,36 0 15,35-36 16,-89 36-15,19 0 0,-1 0-1</inkml:trace>
  <inkml:trace contextRef="#ctx0" brushRef="#br0" timeOffset="-149408.2">13741 811 0,'0'0'0,"-18"0"15,36 0 17,52 0-32,36-17 31,-88 17-16,17 0 1,18 0 0</inkml:trace>
  <inkml:trace contextRef="#ctx0" brushRef="#br0" timeOffset="-149095.69">14217 582 0,'0'18'46,"0"-1"-30,0 19 0,0-19-16,0 36 15,18-18 1,-18-17 0</inkml:trace>
  <inkml:trace contextRef="#ctx0" brushRef="#br0" timeOffset="-148730.16">14217 459 0,'0'17'31,"0"19"-15,0-1-1,53 71 1,-35-71 0,17 18-1,-18-53 1,1 0-1,35-71 1,-18 1 0,-35-18 15,0 70-15</inkml:trace>
  <inkml:trace contextRef="#ctx0" brushRef="#br0" timeOffset="-148077.7">14764 512 0,'-36'0'31,"36"17"-15,0 18-16,0 1 15,0 52 1,0-35 0,0-18-1,18 0 1,17-35-1</inkml:trace>
  <inkml:trace contextRef="#ctx0" brushRef="#br0" timeOffset="-147723.63">15028 441 0,'-17'0'47,"17"53"-47,-36-53 15,-34 88 1,35-53 0,-1 1-1,19-36 1,17 17-1,17-17 1,36 36 15,-35-36-31,52 0 32,-34 0-17,-1 0-15</inkml:trace>
  <inkml:trace contextRef="#ctx0" brushRef="#br0" timeOffset="-147262.27">15469 476 0,'0'0'0,"0"-35"32,-35 35-1,0 0-31,-1 0 31,1 18-15,0 52-1,35-52 1,0 35 0,18-53-1,70 53 1,-35 0 0,-18-18-1,-35-18 16,-18 19-31,-88 34 32,36-70-17,35 0-15,-18 18 16</inkml:trace>
  <inkml:trace contextRef="#ctx0" brushRef="#br0" timeOffset="-136500.25">12823 653 0,'0'-36'31,"0"19"375,-35 17-359,35-18-16,-17 18 0,-1 0 1,18-35-17,-18 35 17,-17 0-1,35-18-31,-18 18 15,1 0 1,17-17 0,-18 17-1,-17 0 1,17-18 0,1 18 15,-19 0 0,36-35-31,-17 35 16,-19 0 15,19 0-15,-19 0-1,19 0 1,-19-18-1,1 18 1,0 0 0,-18 0-1,35 0 1,1 0 0,17-18-1,-18 18 1,-17 0-1,0 0 17,-1 0-17,-17 0 1,18 0 0,-18 0-1,36 0 1,-19 0-1,-17 0 1,0 0 0,18 0-1,0 0 1,0 0 0,17 0-1,0 0 1,-17 0 15,17 0-31,-17 0 31,0 0-31,17 0 32,-17 36-17,17-36 1,-35 0-1,36 17 1,-1-17 0,-17 0-1,17 0 17,1 18-17,-1-18 1,-17 35-16,17-35 15,0 0 17,-17 0-17,35 18 1,-18-18 0,1 0 15,-19 0 16,36 17-16,-17-17-31</inkml:trace>
  <inkml:trace contextRef="#ctx0" brushRef="#br0" timeOffset="-136069.38">10971 476 0,'18'0'62,"-18"18"-30,18 17-17,-18-17 1,0-1 15,17-17-15</inkml:trace>
  <inkml:trace contextRef="#ctx0" brushRef="#br0" timeOffset="-135365.4">10971 459 0,'-35'0'31,"17"0"-15,18 17-1,-35-17-15,0 36 32,17-19-17,-17 18 1,35-17 0,-18-18-16,18 35 15,0-17 1,0 0 15,18 17-15,17-35-1,1 18 1,-19-18 0,18 0-1,18 0 1,-17 0-1,-19 0 1,1 0 0,-18-18 62,0 0-78,0 1 15,0-19-15,35-17 16,-35 18 15,-17 0-15</inkml:trace>
  <inkml:trace contextRef="#ctx0" brushRef="#br0" timeOffset="-134615.92">11359 247 0,'0'-18'157,"36"18"-142,-36-17-15,17 17 16,19-18-1,-19-17 1,1 35 0,-18 17 46,0 19-46,0-1-1,0-17 1,0-1 0,0 19-1,0-19 1,0 1 0</inkml:trace>
  <inkml:trace contextRef="#ctx0" brushRef="#br0" timeOffset="-132273.29">10901 935 0,'0'17'110,"0"1"-95,35 17 1,-35-17 0,18-18-1,-1 18 1,19 17-1,-1-35-15,-35 18 16,35-18 0,0 35-1,1-35 1,-19 18-16,19-18 31,-1 17-15,18-17-1,-18 0 1,0 18 0,1-18-16,-19 0 15,36 0 1,-17 35 0,16-35-1,-16 0 1,17 18-1,35-18 1,-35 0 0,17 0 15,-52 0-31,17 0 16,18 0-1,0 0 16,-35 0-15,52-36 0,-34 36-1,-1-17 1,-18-1 0,19 18-1,-19-17 1,1 17 15,17-36-31,-17 36 31,0-17-15,34 17 0,-52-18-1,36 18-15,-1 0 31,-35-35-15,18 35 0,-18-18 77,0 0-77,0-17 0,0 0-1,0 52 95,0 1-110,0 0 15,0-1 1,0 36-16,0-35 31,0-36 47,0-17-78,0 17 16,0 1-16,-18-1 16,18-35-1,53 53 48,-35 0-63,17 18 15,18 17 1,-36-35 0,1 53-1,-18 0 1,-35-18-1,0-17 1,-36-18 0,-53 0-1</inkml:trace>
  <inkml:trace contextRef="#ctx0" brushRef="#br0" timeOffset="-131504.26">11659 952 0,'18'0'78,"-18"18"-78,0 0 15,0 17 1,-18-17 0,18 17-1,0-53 48,0 1-48,0-1-15,0-17 16,18-1 0,0 1-1,35 35 1,-36-35 0,1 35-1,35 70 1,-36-17-1,1 18 1,-18-36 0,35 36-1</inkml:trace>
  <inkml:trace contextRef="#ctx0" brushRef="#br0" timeOffset="-125348.41">11536 794 0,'17'0'203,"-17"17"-187,36-17-1,-19 36 1,-17-19 0,36-17-16,-36 18 15,17-18 1,1 70 15,-18-52-15,0 0-1,18-18 1,-18 35 0,0-17-1,35-18 17,-35 17-1,-18-17 359,18-17-202,-17-19-141,17 19-32,0-1 17,0 36 108,0-1-124,0 19 0,0-1-1,0-17 1,0-1-1,0 19 1,0-72 187,35 36-203,-35-17 16</inkml:trace>
  <inkml:trace contextRef="#ctx0" brushRef="#br0" timeOffset="-119479.3">11589 1376 0,'-18'0'94,"18"35"-63,0-17-15,0-1-1,0 1 17</inkml:trace>
  <inkml:trace contextRef="#ctx0" brushRef="#br0" timeOffset="-119178.68">11465 1358 0,'36'0'16,"-1"0"-1,0 18 16,18-18-31,-35 35 32</inkml:trace>
  <inkml:trace contextRef="#ctx0" brushRef="#br0" timeOffset="-118950.86">11518 1499 0,'18'0'31,"17"0"-15,-17 0-16,17 0 15,36 0 1,-54 0-16</inkml:trace>
  <inkml:trace contextRef="#ctx0" brushRef="#br0" timeOffset="-118718">11765 1429 0,'0'17'16,"0"54"15,18-36-31,-1-17 31</inkml:trace>
  <inkml:trace contextRef="#ctx0" brushRef="#br0" timeOffset="-118350.51">11818 1376 0,'35'-18'16,"1"18"-1,-1 0 1,0 18-16,18 17 31,-53 0-15,18 1-1,-18-19 1,-36 1 15,-34 17-15,35-35 0,-1 0-1,1 0-15</inkml:trace>
  <inkml:trace contextRef="#ctx0" brushRef="#br0" timeOffset="-115963.69">5468 1852 0,'0'0'0,"0"18"63,0 17-48,0 0-15,0 18 16,0 53 0,0 35-1,0-35 17,0-88-32,0 52 31,0-52-31</inkml:trace>
  <inkml:trace contextRef="#ctx0" brushRef="#br0" timeOffset="-115213.47">5750 2046 0,'0'35'15,"-17"1"1,17 52 0,0-53-1,0 0 1,0 1 0,17-1 15</inkml:trace>
  <inkml:trace contextRef="#ctx0" brushRef="#br0" timeOffset="-114812.11">5768 1958 0,'0'-18'32,"18"18"-17,-1 0-15,36 88 32,18 1-17,-18-1 1,-18-53-1,-18 0 1,-17 1 0,18-36-1,17 0 1,1-71 0,52-70-1,-35 0 16,-53 123-31</inkml:trace>
  <inkml:trace contextRef="#ctx0" brushRef="#br0" timeOffset="-114422.2">6509 2011 0,'-18'17'31,"18"19"-15,-53-1-16,36 88 31,17-105-15,0 17-16,0 18 31,35-53-31,35 0 31,-17-70-15,-17-18-1,-36 52 1,0-17 0</inkml:trace>
  <inkml:trace contextRef="#ctx0" brushRef="#br0" timeOffset="-114113.42">6791 1993 0,'18'18'31,"17"35"-15,-35-18-1,18 18-15,-18 0 16,35-36 0,-35 54-1,17-71 17</inkml:trace>
  <inkml:trace contextRef="#ctx0" brushRef="#br0" timeOffset="-113695.77">6932 2046 0,'0'18'15,"0"-1"1,0 54-1,35-53 1,-17-18 0,0 35-1,35-70 1,-1-36 0,1-35-1,0 36 1,-17 34-1,-36 72 17,0 17-17,0 52 1,0-69 0,0 52-16,0-18 31,17-17-16</inkml:trace>
  <inkml:trace contextRef="#ctx0" brushRef="#br0" timeOffset="-112635.66">4604 2028 0,'0'18'63,"0"17"-63,17 1 15,-17 17 1,18 17-1,-18-35 1,0-17 0,18-18-1</inkml:trace>
  <inkml:trace contextRef="#ctx0" brushRef="#br0" timeOffset="-112276.64">4498 1993 0,'18'-17'47,"-1"17"-31,18 0-16,71-18 15,-53 18-15,35 0 16,-52 0 0,-36 88-1</inkml:trace>
  <inkml:trace contextRef="#ctx0" brushRef="#br0" timeOffset="-112026.68">4551 2346 0,'35'0'46,"-17"-35"-46,35 35 16,17-18 0,1 0-1</inkml:trace>
  <inkml:trace contextRef="#ctx0" brushRef="#br0" timeOffset="-111744.01">4921 2134 0,'0'18'16,"0"17"-1,0 18 1,0-18 0,0-17-1,36-18 17</inkml:trace>
  <inkml:trace contextRef="#ctx0" brushRef="#br0" timeOffset="-111354.71">4921 2028 0,'0'0'0,"0"-35"31,36 35-31,34-35 31,-17 35-15,-35 0-16,-1 0 31,36 18-15,-18 70-1,-17-35 1,-18-18-1,-70 35 1,-1-52 0,36-18-16,-1 0 15,-52 0 1,71 0 0,-19 0-16</inkml:trace>
  <inkml:trace contextRef="#ctx0" brushRef="#br0" timeOffset="-110014.24">7444 2028 0,'0'18'32,"-18"17"-32,18 1 15,0 52 16,0-53-31,18-35 32,-1 18-17,1-18 1</inkml:trace>
  <inkml:trace contextRef="#ctx0" brushRef="#br0" timeOffset="-109770">7426 1976 0,'0'-18'31,"53"18"-31,0-18 16,35 18 15,-53 0-15</inkml:trace>
  <inkml:trace contextRef="#ctx0" brushRef="#br0" timeOffset="-109552.04">7391 2081 0,'0'0'0,"17"0"31,19 0-15,-19 0-1,1 0-15,70-17 31,-53 17-31</inkml:trace>
  <inkml:trace contextRef="#ctx0" brushRef="#br0" timeOffset="-109375.33">7444 2222 0,'17'-17'31,"1"17"-31,0-18 16,17 18-16,71-35 31,-71 35-31,35 0 16</inkml:trace>
  <inkml:trace contextRef="#ctx0" brushRef="#br0" timeOffset="-108651.68">7990 1905 0,'0'35'31,"0"-17"-15,0 17-16,0 36 16,0-54-1,0 54 1,0-53-1,0 17 1,0 0 0,-17-35-1</inkml:trace>
  <inkml:trace contextRef="#ctx0" brushRef="#br0" timeOffset="-106848.49">4304 1887 0,'0'0'0,"0"-35"32,0 17-1,18 1 141,17 17-157,-18 0-15,1 0 16,17 0-16,36 0 16,17-35-1,106 35 17,-123 0-32,158-18 31,-176 18-31,106 0 31,-106 0-15,141-35-1,-106-1 1,53 36 0,-88 0-1,53 0 1,-36 0-1,71 0 17,-88 0-32,53 0 15,18 0 1,-19 0 15,-69 0-31,87-17 31,-88 17-15,124 0 0,-124 0-1,36 0 1,0 0 0,105 0-1,-106 0 1,54 0-1,-53 0 17,34 0-17,-87 0-15,35 0 16,-35 0 0,-1 0 15,1 0 0,17 0 0,-35 35-15,18-35 0,-1 0-1,19 0 16,-19 0-31,19 0 16,-1 0 0,-17 0 15,-18 18 47,35-18-62,-35 17-1,0 36 1,0-18-16,0 1 16,0 105 15,17-106-31,-17 71 31,0-71-31,-35 71 31,35-88-31,-17-1 32,17 19-32</inkml:trace>
  <inkml:trace contextRef="#ctx0" brushRef="#br0" timeOffset="-104880.91">4163 1817 0,'0'-18'15,"0"36"95,0 35-110,0-18 15,0 36 1,0 34-1,0-69 1,0 17 15,0-36-31,0 18 32,0-17-17,0 0 1,17-18 15,-17 17-15,53 19-1,-17-36 1,52 17 0,-71-17-1,54 53 1,-18-53-1,70 36 17,-105-36-32,53 17 31,-54-17-31,18 0 0,36 18 31,-53-18-15,52 35-1,-52-35 1,70 0 0,-17 0-1,52-18 1,-88 18 0,124-17 15,-106 17-31,18 0 15,-18 0 1,70 0 15,-52 0-31,17 0 32,-53 0-17,36 0 1,-36 0-1,0 0 1,53-35 0,-17 35-1,-36-18 1,71 18 15,-71 0-31,71 0 31,-88 0-31,52 0 16,-34 0 0,34 0 15,-35 0-31,107 0 31,-54 0-15,18 35-1,-71-35 1,88 18 0,-70-18-1,88 0 1,-88 0 0,35 0 15,-17 0-31,35 0 31,-71 0-31,124 0 31,-89 0-31,36-18 16</inkml:trace>
  <inkml:trace contextRef="#ctx0" brushRef="#br0" timeOffset="-102241.8">13035 1570 0,'0'-18'0,"0"36"156,0 17-156,0-17 16,0 35-1,0 53 1,0-1-1,0-69 1,0 34 0,0-35-1,0 18 1,0-35 0</inkml:trace>
  <inkml:trace contextRef="#ctx0" brushRef="#br0" timeOffset="-101875.24">13370 1746 0,'0'0'0,"0"18"47,0 17-47,0 18 16,0 0-1,0-18 1,0 1 15,-17-36-15</inkml:trace>
  <inkml:trace contextRef="#ctx0" brushRef="#br0" timeOffset="-101617.12">13247 1658 0,'0'0'0,"17"0"31,1 0-31,53-18 16,-1 18 15,18 0-15,-70 0 0,-18 18-1</inkml:trace>
  <inkml:trace contextRef="#ctx0" brushRef="#br0" timeOffset="-101410.65">13264 1958 0,'18'0'31,"53"0"-15,-18-35-16,105-1 15,89 36 1,-194-17 0</inkml:trace>
  <inkml:trace contextRef="#ctx0" brushRef="#br0" timeOffset="-101133.84">14058 1729 0,'0'0'0,"0"17"15,-17 1 1,-1 52-1,18-34-15,0 17 32,0-36-17</inkml:trace>
  <inkml:trace contextRef="#ctx0" brushRef="#br0" timeOffset="-100742.3">13847 1711 0,'0'0'0,"0"-35"31,35 17-31,35 18 16,71-35 15,-88 52-31,71 54 31,-89-53-31,-17 17 16,17-17 0,-35-1-1,-35 71 1,-18-52-1,0-1 1,18-17 0,-36-18 15,36 0-31</inkml:trace>
  <inkml:trace contextRef="#ctx0" brushRef="#br0" timeOffset="-100414.83">14552 1782 0,'0'70'32,"0"-35"-32,0 18 15,18 0 1,-18-35 15,35 17-15,-17-17-16</inkml:trace>
  <inkml:trace contextRef="#ctx0" brushRef="#br0" timeOffset="-99892.93">14940 1782 0,'-18'17'0,"18"1"16,-17 17-1,17 0-15,0 18 32,17-17-32,36-1 15,36-35 16,16-35-15,-87-1 0,35-52-1,-53 70-15</inkml:trace>
  <inkml:trace contextRef="#ctx0" brushRef="#br0" timeOffset="-99514.66">15593 1782 0,'0'17'16,"0"54"-1,0-36 1,0 18-1,0-35 1,0-1 0,0 1-1</inkml:trace>
  <inkml:trace contextRef="#ctx0" brushRef="#br0" timeOffset="-99075.22">15575 1693 0,'0'0'16,"0"-17"-1,71-1 1,-18 18-1,-18 0 1,-17 0 0,34 18-16,-52 35 31,0-18-31,-52 18 31,16-18-31,-17 0 31,53-17-15,0 0 15,0 17-15,71-17 0,-18-1-1,-18-17 1,-17 0-16,-1 0 15</inkml:trace>
  <inkml:trace contextRef="#ctx0" brushRef="#br0" timeOffset="-98762.09">16051 1817 0,'0'0'0,"0"17"32,0 36-17,-17 0 1,-36-17 0,53 16-1,0-34 1,17-18-1,72 0 17,-54 0-32,71-18 31,-106 1-31</inkml:trace>
  <inkml:trace contextRef="#ctx0" brushRef="#br0" timeOffset="-97923.61">16492 1729 0,'53'35'78,"-53"0"-63,18 18-15,17 71 16,-35-72 0,18 1 15,-18-17-16,35-36 1,-17 17-16</inkml:trace>
  <inkml:trace contextRef="#ctx0" brushRef="#br0" timeOffset="-97327.19">17074 1764 0,'18'18'62,"-18"17"-46,0 0-16,0 36 16,35 17-1,-35-71 1</inkml:trace>
  <inkml:trace contextRef="#ctx0" brushRef="#br0" timeOffset="-97004.68">16898 1746 0,'18'0'32,"-1"-17"-32,124 17 31,-88 0-31,36 0 15,-37 0 1,1 0 0,-35 35-1,-18 18 17</inkml:trace>
  <inkml:trace contextRef="#ctx0" brushRef="#br0" timeOffset="-96804.75">17110 2064 0,'0'0'0,"-18"0"16,36 0 0,17 0-16,36-18 15,-1 18 16,18-18-15,-70 18-16</inkml:trace>
  <inkml:trace contextRef="#ctx0" brushRef="#br0" timeOffset="-96512.66">17551 1852 0,'0'18'16,"0"35"-1,0 35 1,35-18 15,-35-52-15</inkml:trace>
  <inkml:trace contextRef="#ctx0" brushRef="#br0" timeOffset="-96106.2">17551 1852 0,'0'-53'31,"35"36"-15,18 17-1,17 0 17,-52 0-32,17 17 0,54 36 15,-19 0 17,-52-18-17,-18 1 16,-53 16-15,-35-34 0,52-18-1,-34 0 1,52 0 0</inkml:trace>
  <inkml:trace contextRef="#ctx0" brushRef="#br0" timeOffset="-95501.95">18133 2046 0,'0'-18'31,"35"18"-31,53-35 16,-17 35 15,-1 0-15</inkml:trace>
  <inkml:trace contextRef="#ctx0" brushRef="#br0" timeOffset="-94621.32">18768 1817 0,'0'17'94,"0"1"-94,0 17 15,0 54 1,0-54 0,0-18-1,0 19 1</inkml:trace>
  <inkml:trace contextRef="#ctx0" brushRef="#br0" timeOffset="-94342.16">18662 1782 0,'0'-18'31,"35"18"-15,-17-35-16,-1 35 15,89-18 1,-53 18-16,18 0 31,-54 53-31,19-18 16</inkml:trace>
  <inkml:trace contextRef="#ctx0" brushRef="#br0" timeOffset="-94125.74">18680 2046 0,'17'0'31,"18"0"-15,71-18-1,-35 18 1,-1 0 0</inkml:trace>
  <inkml:trace contextRef="#ctx0" brushRef="#br0" timeOffset="-93822.37">19068 1852 0,'0'35'32,"35"-17"-32,-35 17 15,0 1 1,0-1 0,0 18 15</inkml:trace>
  <inkml:trace contextRef="#ctx0" brushRef="#br0" timeOffset="-93515.95">19085 1852 0,'0'18'31,"18"17"-15,17 18-1,0-18 1,1-17 0,-19-18-1,1 0 1,17-53 15,-17 0-15,0 35-1,-18-17-15</inkml:trace>
  <inkml:trace contextRef="#ctx0" brushRef="#br0" timeOffset="-93157.26">19385 1870 0,'0'17'32,"0"1"-17,0 17 1,0 1-16,0-19 0,0 1 31,0 17-15,0-17-1,0 17 1,0-53 78,0-17-79</inkml:trace>
  <inkml:trace contextRef="#ctx0" brushRef="#br0" timeOffset="-92882.1">19385 1799 0,'0'-35'31,"35"35"-31,-17 0 16,35 0-1,-35 18 1,17-1 0,-35 18-1</inkml:trace>
  <inkml:trace contextRef="#ctx0" brushRef="#br0" timeOffset="-92750.21">19420 1905 0,'36'0'47,"-1"0"-32,-17 0 1</inkml:trace>
  <inkml:trace contextRef="#ctx0" brushRef="#br0" timeOffset="-88805.42">13212 1464 0,'0'-18'94,"35"18"-94,0 0 16,18-35-1,-18 35 1,71 0-1,-53-18 1,141 18 15,-141 0-31,70 0 32,-87 0-32,87-35 31,-17 35-31,35 0 31,-88 0-15,123-17-1,-123 17 1,141 0 0,-53-36-1,54 36 1,-107 0-1,123-35 17,-140 35-32,17 0 0,124 0 31,-124 0-31,159 0 31,-88-35-31,52 35 31,-140 0-15,123 0 0,-141 0-1,176 0 1,-176 0 0,53 0-1,35 0 1,106 17 15,-194-17-31,141 18 31,-106-18-31,194 35 32,-193 1-32,105-36 31,-142 35-31,142-35 31,-158 0-15,105 0-1,-88 0 1,70 17 0,-87-17-1,105 18 1,-124-18-1,36 0 17,-17 0-32,-19 35 31,18-35-31,-17 0 62,-18 18-46,18-18 0,-18 18-1,17-18 1,-17 35 15,36-35-15,-19 0-1,1 0 1,0 0 15,34 0-31,19 0 32,-36 0-32,18 0 31,-18 0-16,18 18 1,-17-18 0,-36 17 62,0 19-63,0-19-15,-18 71 16,18-52 0,-18 87 15,-17-70-31,35 0 0,-35 106 31,35-106-15,-18 123-1,-17-123 1,17 35 0,-17-53-1,17-17 1,1-18 15,-1 0-15,-52 0 15,52 0-31,-88 0 16,0 0-1,-53-18 17,107 18-32,-90 0 31,72 0-31,-107-17 15,-17-19 1,124 36 0,-159 0-1,17 0 1,71 0 15,53 0-31,-106 18 16,35-18-1,-141 0 1,124 0 0,-54 18 15,177-18-31,-123 0 31,70 0-31,-70 0 31,123 0-15,-159 35 0,71 18-1,-88-18 1,123-35 0,-176 0 15,211 0-31,-158 0 31,158 0-31,-193 0 31,52 0-31,-17 0 32,176 0-32,-88 0 31,105 0-16,-69-17 1,34-1 15,36 18-15,-18-35 0,0 35-1,-53 0 1,88 0-1,-34 0 1,-19-18 0,-17 0 15,53 18-31,-36 0 31,53-35-15,-17 35-16,0 0 15,0 0 1,17 0 0,-17 0 15,35-18-15,0-34 77,0 16-93,35-17 16,-17-53 0,17-17-16,-35 17 31,0 71-16</inkml:trace>
  <inkml:trace contextRef="#ctx0" brushRef="#br0" timeOffset="-87506.98">14640 2364 0,'0'0'0,"0"-36"16,-17 36-1,17-53-15,0 18 16,0 17 15,0 1-31,-18-36 32,18 35-17,0-17 1,-35 0-1,35-18 1,0 18 0,0-1-1,0 1 1,0-36 0,0 36-1,0-18 16,0 18-31,0 0 32,0-1-32,0-34 31,0 52-31,17-70 31,-17 53-15,18 17-1,-18-17 1,0-18 0,0 35-1</inkml:trace>
  <inkml:trace contextRef="#ctx0" brushRef="#br0" timeOffset="-86013.57">16510 1288 0,'18'0'78,"-18"17"-62,17-17-1,-17 18-15,36 0 31,-36 17-31,17 0 32,-17 18-32,18-18 31,-18 1-15,0 34-1,0-52 1,0 70-1,0-53 1,0 36 0,0-36-1,0 0 1,17 1 0,-17-1 15,0 0-31,0 0 31,0 18-31,0-17 31,0-1-15,0 0 0,0 18-1,36-35 1,-36-1-1,0 1 1,0 17 0,17 1-1,-17-19 1,0 1 0,0 17-1,36-17 16,-36-1-31,0 19 32,0-19 108,17-17-124</inkml:trace>
  <inkml:trace contextRef="#ctx0" brushRef="#br0" timeOffset="-39986.68">2875 318 0,'0'-18'15,"0"36"110,18-18-125,-18 52 16,0-16 0,0 17-1,0 17 16,0-35-31,0-17 32,17-18 77,19 0-109,-19 0 16,36 0-1,18-35 1,-54 35 0,1-18-1</inkml:trace>
  <inkml:trace contextRef="#ctx0" brushRef="#br0" timeOffset="-39705.68">3281 353 0,'0'35'31,"0"-17"-31,0-1 16,0 54 0,0-53-1,0-1 1</inkml:trace>
  <inkml:trace contextRef="#ctx0" brushRef="#br0" timeOffset="-39412.68">3104 335 0,'18'0'16,"0"0"-16,17 0 16,88 0-1,-34 0 1,-19 0-1,-52 35 1,-18 1-16</inkml:trace>
  <inkml:trace contextRef="#ctx0" brushRef="#br0" timeOffset="-39248.68">3228 617 0,'18'0'32,"17"0"-32,18-17 15,-18-1 1,71-35-16</inkml:trace>
  <inkml:trace contextRef="#ctx0" brushRef="#br0" timeOffset="-38639.09">3528 282 0,'17'0'31,"1"0"-31,-18 36 16,18-1 0,17 0-1,-17 71 1,-18-71 0,0-17-1,35-18 16,-53 0 282</inkml:trace>
  <inkml:trace contextRef="#ctx0" brushRef="#br0" timeOffset="-38181.33">3563 282 0,'35'18'47,"-17"17"-31,35 36 0,-18-54-16,18 36 31,-35-17-16,-18-19 1,35-52 31,-35-18-47,0-35 16,0 53-1,35-1 16</inkml:trace>
  <inkml:trace contextRef="#ctx0" brushRef="#br0" timeOffset="-37770.17">4004 282 0,'0'18'79,"-18"35"-64,18-18 1,0 18-1,0-18-15,0 36 16,0-54 0,0 54-1,0-53 1</inkml:trace>
  <inkml:trace contextRef="#ctx0" brushRef="#br0" timeOffset="-37411.17">4198 388 0,'0'0'0,"-35"18"15,0 52 1,-1-34 0,36-19-1,0 1 17,18-18-1,35 0-31,0 0 31,-18 0-15,0 0-1</inkml:trace>
  <inkml:trace contextRef="#ctx0" brushRef="#br0" timeOffset="-36501.85">4463 318 0,'0'-18'16,"-18"18"-1,-17 0 17,-1 35-17,1-35-15,35 71 16,0-36-1,35 0 17,-17 1-32,88 16 31,-88-52-15,-1 18-1,-17 0 32,-35-18-47,-18 0 16,18 35-1,17-35 1</inkml:trace>
  <inkml:trace contextRef="#ctx0" brushRef="#br0" timeOffset="-36168.74">4621 423 0,'0'-17'31,"0"34"16</inkml:trace>
  <inkml:trace contextRef="#ctx0" brushRef="#br0" timeOffset="-36010.74">4621 582 0,'-17'0'15,"34"0"17,1 0-17,-18-18-15</inkml:trace>
  <inkml:trace contextRef="#ctx0" brushRef="#br0" timeOffset="-35209.75">5027 353 0,'0'-18'16,"0"1"46,-18 17-62,-17 0 16,18 0-1,-1 0 1,-17 0 0,-1 0-1,19 17 32,17 18-31,0 1-1,0-19 1,0 19-16,0-1 16,0 18 15,-36-36-31,36 19 16,-17-19-1,17 1 1,17 35 15,19-53-15,-19 0-1,19 0 1,-19 0 15,-17 18-31,0 52 31</inkml:trace>
  <inkml:trace contextRef="#ctx0" brushRef="#br0" timeOffset="-34067.01">3140 1076 0,'0'0'0,"17"0"16,36 0-1,-17 0 1,-19-35 0,-17 70 62,0-17-78,0 35 15,0-1 1,35 19 0,1-36-1,-36-17 1,35 17 15,-53-35 16,-17 18-31,17-18-1,-17 0 1,0 0 0,0 0-1</inkml:trace>
  <inkml:trace contextRef="#ctx0" brushRef="#br0" timeOffset="27417.8">8925 14199 0,'0'-17'265,"36"17"-234,-36-36 110,17 36-94,-17-17-31,18 17 15,-18-18-16,17 18 17,-17-18-32,36 18 15,-36-35 1,17 35 0,1-17-1,-18-1 16,35 18-15,-17-35 0,0 35-1,17-18 17,-17 18-17,34 0 1,-52-18-16,53 18 31,-35 0-15,17 0 15,1 0-15,-19 0-1,1 0 16,-1 0 1,19 0-17,-19 0 1,-17 18 15,18-18-31,-18 35 31,18-35-15,17 0 15,-35 18-15,0 0 46,18 17-15,-18-18 94,0 1 125,0 0-251,-18-18 1,-17 53-1,17-53 1,18 17 62,0-34 63,35 17-126,-35-36-15,18 36 16,0-17 0,-18-1 15,17 18 110,18 0-110,-17 35-16,17-17 1,-17 17 0,0-35-1,-18 36-15,53-19 32,-53 1-32,17-18 31,-17 35-16,35-35 1,-52 0 78,-18 0-79,17 0-15,-53-17 32,54 17-32,-36-18 31,35 18-31,1 0 31,-1 0-15,-17 0-1</inkml:trace>
  <inkml:trace contextRef="#ctx0" brushRef="#br0" timeOffset="29178.97">9084 13741 0,'0'17'140,"0"1"-124,18 0-1,-18-1 1,0 19 31,0-54 109,0 0-140,35 18-1,-35-17 1,0-1 0,18 18-1,-18-35 1,17 35 15,-17-18-15,36 18-1,-19 0 17,1 0-17,-1 0 1,19 18 0,-19-1-1,-17 1 16,18-18-15,-18 18 0,0 17-1,35-35 32,-35 18-31</inkml:trace>
  <inkml:trace contextRef="#ctx0" brushRef="#br0" timeOffset="33631.81">9860 14993 0,'0'18'141,"0"17"-110,0-17-15,0-1 15,0 1 0,0 17-15,-18-35-1,18 18 1,-35-1 0,18 19 15,-1-19 0,-17 19 0,17-36-15,18 17 0,-18-17-1,18 18 17,-35-18-32,17 0 31,18 18-16,-17-18-15,-18 0 32,17 0-17,0 0 1,1 35 15,-19-35-15,1 0 15,17 0-15,1 0-1,-18 0 17,17 0-1,0 0 0,-17 0 0,17 0-15,1 0 15,-1 0-15,-17 0-1,35 17 1,-35-17 0,17 0-1,0 0 1,-17 0 0,17 0-1,1 0 1,-19 0 31,19 0-32,-1 0 32,0 0-16,-17 0 1,35-17-17,-17 17 17,-1 0-1,18-35-31,-18 35 47,18-18-32,-35 0 17,17-17-1,18 17 0,-35 18-31,35-17 63,-18 17-63,1-36 78,-18 36 31,17 0-62,0 0-31,-17 0 15,35 18-31,-35-18 15,52 0 110,1 0-109,0 0 0,-18-18-1,35 18-15,-17 0 16,-18-17 0,17 17-1,1 0 141,-18-18-140,35 18-16,-17-35 16,-18 17 140,-18 18-125,-17-17-15,17 17-1,1 0 1,17-36 0,-36 36 15,19 0-31,-1 0 31,-17 0 110,35 18-94,0 35-32,0-18-15,-18 0 32,18 1-32,0-19 15</inkml:trace>
  <inkml:trace contextRef="#ctx0" brushRef="#br0" timeOffset="34691.66">9031 15099 0,'35'0'78,"-17"0"-47,-18 18-15,18 17 0,-18-18-1,0 19 1,0-54 93,0 0-109,0-17 16,35 0 0,-17-18-1,17 35 1,-17 18-1,-1 0 1,18 0 0,-17 0 15,-18 18-31,0 0 16,18-18-1,-18 35-15,0 18 16,35-36-1,-35 19-15</inkml:trace>
  <inkml:trace contextRef="#ctx0" brushRef="#br0" timeOffset="54350.26">8431 16387 0,'36'0'125</inkml:trace>
  <inkml:trace contextRef="#ctx0" brushRef="#br0" timeOffset="54497.7">8555 16387 0,'17'0'63,"-17"-36"-63</inkml:trace>
  <inkml:trace contextRef="#ctx0" brushRef="#br0" timeOffset="54671.9">8749 16351 0,'35'0'47,"-17"0"-31,-18 18-16,53-18 15</inkml:trace>
  <inkml:trace contextRef="#ctx0" brushRef="#br0" timeOffset="54830.39">9013 16387 0,'18'0'31,"17"0"-15,-17 0-16</inkml:trace>
  <inkml:trace contextRef="#ctx0" brushRef="#br0" timeOffset="55005.91">9349 16457 0,'35'0'31,"-17"0"-15,17 0 0,-18 0-16</inkml:trace>
  <inkml:trace contextRef="#ctx0" brushRef="#br0" timeOffset="55322.39">9631 16439 0,'0'0'0,"35"-17"31,-17 17-15,-1 0-1,1 0 1,53 0-1,-36 0 1,18-18 0,-36 18 15,1-35-15,17 35-1,-17 0 16,0 0-15,35 18 0</inkml:trace>
  <inkml:trace contextRef="#ctx0" brushRef="#br0" timeOffset="55497.54">10266 16404 0,'35'0'16,"0"0"-16,-17 0 16,35 0 15</inkml:trace>
  <inkml:trace contextRef="#ctx0" brushRef="#br0" timeOffset="56152.54">10777 16492 0,'18'0'62,"35"18"-46</inkml:trace>
  <inkml:trace contextRef="#ctx0" brushRef="#br0" timeOffset="56303.55">11024 16545 0,'18'0'46,"17"0"-30</inkml:trace>
  <inkml:trace contextRef="#ctx0" brushRef="#br0" timeOffset="56460.6">11289 16528 0,'0'0'15,"0"-18"17,35 18-17</inkml:trace>
  <inkml:trace contextRef="#ctx0" brushRef="#br0" timeOffset="56622.93">11712 16475 0,'0'0'0,"18"0"47</inkml:trace>
  <inkml:trace contextRef="#ctx0" brushRef="#br0" timeOffset="56792.12">12065 16475 0,'35'0'31,"1"-36"-31,-1 36 15</inkml:trace>
  <inkml:trace contextRef="#ctx0" brushRef="#br0" timeOffset="56957.31">12488 16422 0,'36'0'47,"-19"0"-47</inkml:trace>
  <inkml:trace contextRef="#ctx0" brushRef="#br0" timeOffset="57117.42">12876 16439 0,'0'36'31,"18"-36"-31</inkml:trace>
  <inkml:trace contextRef="#ctx0" brushRef="#br0" timeOffset="57323.81">13176 16439 0,'18'0'31,"17"0"-16,0 0 1,-17 0 0</inkml:trace>
  <inkml:trace contextRef="#ctx0" brushRef="#br0" timeOffset="57550.56">13476 16492 0</inkml:trace>
  <inkml:trace contextRef="#ctx0" brushRef="#br0" timeOffset="57703.07">13600 16492 0</inkml:trace>
  <inkml:trace contextRef="#ctx0" brushRef="#br0" timeOffset="58537.04">10548 16457 0,'0'0'0,"53"0"110,-35 0-95</inkml:trace>
  <inkml:trace contextRef="#ctx0" brushRef="#br0" timeOffset="58666.86">10636 16457 0,'36'0'63,"-1"0"-63</inkml:trace>
  <inkml:trace contextRef="#ctx0" brushRef="#br0" timeOffset="59618.97">11677 16457 0,'0'0'0</inkml:trace>
  <inkml:trace contextRef="#ctx0" brushRef="#br0" timeOffset="59810.89">11836 16457 0,'17'0'16,"19"0"-1,-1 0 1</inkml:trace>
  <inkml:trace contextRef="#ctx0" brushRef="#br0" timeOffset="60018.89">12153 16510 0,'35'0'31,"-17"0"-15,17 0-1,18 0 1,-35 0 0,35 0-1</inkml:trace>
  <inkml:trace contextRef="#ctx0" brushRef="#br0" timeOffset="60151.88">12453 16510 0,'0'0'16,"18"0"15,-1 0-15,36 0 0,-35 0-16,52 0 31</inkml:trace>
  <inkml:trace contextRef="#ctx0" brushRef="#br0" timeOffset="60320.97">12788 16510 0,'-35'0'0,"70"0"0,0 0 47,18 0-16,-17 0-31,-19-35 0</inkml:trace>
  <inkml:trace contextRef="#ctx0" brushRef="#br0" timeOffset="60451.19">13335 16475 0,'18'0'31,"17"0"0,0 0-15</inkml:trace>
  <inkml:trace contextRef="#ctx0" brushRef="#br0" timeOffset="60611.18">13652 16528 0,'0'35'47</inkml:trace>
  <inkml:trace contextRef="#ctx0" brushRef="#br0" timeOffset="60768.81">13811 16563 0,'0'0'0,"36"0"63,-1 0-48</inkml:trace>
  <inkml:trace contextRef="#ctx0" brushRef="#br0" timeOffset="60951.22">13917 16563 0,'35'-18'47,"-17"18"-31</inkml:trace>
  <inkml:trace contextRef="#ctx0" brushRef="#br0" timeOffset="61115.63">14058 16545 0</inkml:trace>
  <inkml:trace contextRef="#ctx0" brushRef="#br0" timeOffset="61252.89">14058 16528 0,'-53'0'16</inkml:trace>
  <inkml:trace contextRef="#ctx0" brushRef="#br0" timeOffset="67245.24">16034 16369 0,'0'35'110</inkml:trace>
  <inkml:trace contextRef="#ctx0" brushRef="#br0" timeOffset="67391.59">16087 16422 0,'35'0'31,"-17"0"-15</inkml:trace>
  <inkml:trace contextRef="#ctx0" brushRef="#br0" timeOffset="67569.35">16316 16422 0,'35'0'78,"1"0"-78</inkml:trace>
  <inkml:trace contextRef="#ctx0" brushRef="#br0" timeOffset="67706.21">16528 16404 0,'17'0'78</inkml:trace>
  <inkml:trace contextRef="#ctx0" brushRef="#br0" timeOffset="67858.63">16757 16404 0,'0'0'0</inkml:trace>
  <inkml:trace contextRef="#ctx0" brushRef="#br0" timeOffset="68029.68">17039 16387 0,'0'0'0,"18"0"47</inkml:trace>
  <inkml:trace contextRef="#ctx0" brushRef="#br0" timeOffset="68167.86">17374 16387 0,'0'0'0,"-17"17"31</inkml:trace>
  <inkml:trace contextRef="#ctx0" brushRef="#br0" timeOffset="68325.69">17639 16404 0,'18'0'32</inkml:trace>
  <inkml:trace contextRef="#ctx0" brushRef="#br0" timeOffset="68491.73">17903 16457 0,'18'0'15,"0"0"1,52 0 0</inkml:trace>
  <inkml:trace contextRef="#ctx0" brushRef="#br0" timeOffset="68653.49">18292 16422 0,'0'0'0,"17"0"47,18 17-47,-17-17 16</inkml:trace>
  <inkml:trace contextRef="#ctx0" brushRef="#br0" timeOffset="119453.96">17974 14146 0,'-35'0'15,"17"0"-15,18 53 94,0-17-94,0-1 16,0 0-1,0 18 1,0-18 0,0 18-1,0-88 63,-18 0-78,18-1 16,0-16-16,-35-19 16,18 36-1,17-36 16,52 106 63,-34 18-94,17-17 16,18 34-1,0 18 1,-17-52 0,-19-36-1,1 0 17,17-18-17,-17-88 1,17-123-1,0 194 1,-35 17-16,0 0 16,18 18 15,-18 53-15,35 0-1,-35 0-15,0-18 16,18 1-16,17 34 15,-35 18 1,18-35 0</inkml:trace>
  <inkml:trace contextRef="#ctx0" brushRef="#br0" timeOffset="119904.81">18627 14482 0,'0'-71'32,"0"36"-17,0-18-15,17-106 32,19 106-32,-19-35 31,18 70-16,-17 71 17,17 106-17,1-36 1,17 19 0,-53-107-1,0-18 1</inkml:trace>
  <inkml:trace contextRef="#ctx0" brushRef="#br0" timeOffset="120139.39">18644 14376 0,'0'0'0,"18"-18"47,17 18-47,89-35 15,-71 35 1,52 0 0,-16 0-1</inkml:trace>
  <inkml:trace contextRef="#ctx0" brushRef="#br0" timeOffset="120447.57">19368 14093 0,'0'18'31,"0"17"-15,0 1-16,17 34 16,-17 36-1,35-35 16,-17-71-15,-18-18 0</inkml:trace>
  <inkml:trace contextRef="#ctx0" brushRef="#br0" timeOffset="120687.08">19103 14146 0,'0'0'0,"0"-35"31,35 35-15,18-18-16,0 18 15,53 0 1,0 0-1,-36 0 1</inkml:trace>
  <inkml:trace contextRef="#ctx0" brushRef="#br0" timeOffset="120980.78">19685 14199 0,'0'36'31,"35"17"-15,-35-36-16,18 54 31,-18-54-31,18 19 31</inkml:trace>
  <inkml:trace contextRef="#ctx0" brushRef="#br0" timeOffset="121421.17">19632 14182 0,'0'-18'15,"0"-17"1,18 17 15,-18 0-31,53 18 16,17 0-1,-17 0 1,-18 0-16,-17 53 16,-18 18 15,0-53-15,-53 35-1,-17-18 1,52-35-1,18 17 17,0 19-17,70-1 1,-17-35 0,-17 35-1,17-35 1,-36 0-1</inkml:trace>
  <inkml:trace contextRef="#ctx0" brushRef="#br0" timeOffset="121687.69">20373 14182 0,'0'53'15,"-18"0"1,18 17 15,0-35-31,0-17 16</inkml:trace>
  <inkml:trace contextRef="#ctx0" brushRef="#br0" timeOffset="121972.85">20197 14129 0,'0'0'0,"-18"0"16,18-18 15,35 18-15,124-18 15,-124 18-31,36 0 15,-54 0-15,1 18 16,-18 53 0,-18-54-1</inkml:trace>
  <inkml:trace contextRef="#ctx0" brushRef="#br0" timeOffset="122141.04">20249 14411 0,'-35'35'15,"70"-70"-15,-17 53 47,17-18-47,54-36 16,-19 36 0,1-17-1</inkml:trace>
  <inkml:trace contextRef="#ctx0" brushRef="#br0" timeOffset="122923.03">20990 14111 0,'0'0'16,"18"0"0,0 0 15,-18-18 31,-36 18-46,19 0-16,-19 0 16,-34 0-1,17 71 1,35-36-1,1 18 1,17 18 0,17-54-1,71-17 1,18 0 0,-18 0-1,18 0 1</inkml:trace>
  <inkml:trace contextRef="#ctx0" brushRef="#br0" timeOffset="123290.03">21361 14146 0,'-36'18'31,"19"-18"-15,17 124 15,0-89-31,0 18 15,17-53-15,36 17 16,36-17 0,-19-70 15,-70 35-15,18-36-1,-18 53 1</inkml:trace>
  <inkml:trace contextRef="#ctx0" brushRef="#br0" timeOffset="123781.26">21784 14182 0,'0'17'47,"0"1"-32,0 17-15,0 18 16,0-18 0,0 1-1,0-19 1,35-17 31,-17 0-32,35 0 1,17-53 0,-17 53-1,-35 0-15</inkml:trace>
  <inkml:trace contextRef="#ctx0" brushRef="#br0" timeOffset="124113.37">22172 14446 0,'0'-70'15,"0"-18"1,53-54 15,-53 125-31,0-19 16,35 36 0,-35 18-1,0 53 1,0 17-1,0 0 1,18-35 0,0-53-1,-18 18 1</inkml:trace>
  <inkml:trace contextRef="#ctx0" brushRef="#br0" timeOffset="124291.35">22207 14393 0,'0'-35'15,"53"35"1,53 0 0,-71 0-1,36 0 1,-53 0-1</inkml:trace>
  <inkml:trace contextRef="#ctx0" brushRef="#br0" timeOffset="127186.45">17798 14799 0,'-18'0'0,"18"18"125,0 17-125,0 18 15,0-18 1,0 18 0,0 53-1,0-88 1,0 70 0,0-71-1,18 72 1,-18-72-1,0 18 1,0 1 0,0-19 15,0 1-15,0 0 15,0 17 31,0-17-46,0-1 62,0 1-31,0 17-16</inkml:trace>
  <inkml:trace contextRef="#ctx0" brushRef="#br0" timeOffset="127786.82">18256 14993 0,'0'18'31,"0"17"-31,0-17 16,0-1 0,18 54-1,-18-54-15,35 54 32,-35-53-17</inkml:trace>
  <inkml:trace contextRef="#ctx0" brushRef="#br0" timeOffset="128212.44">18115 14975 0,'18'-35'47,"35"35"-31,17-18 0,-34 18-16,34 0 31,-35 0-31,1 0 15,17 0 1,-53 18 0</inkml:trace>
  <inkml:trace contextRef="#ctx0" brushRef="#br0" timeOffset="128586.56">18221 15311 0,'35'-18'78,"-17"18"-78,0 0 16,34-18 0,90-35 15,-125 53-31,54-53 31,-54 53-31</inkml:trace>
  <inkml:trace contextRef="#ctx0" brushRef="#br0" timeOffset="128986.21">18909 14993 0,'0'35'46,"0"1"-30,18-1 0,17 0-1,-18 18 1</inkml:trace>
  <inkml:trace contextRef="#ctx0" brushRef="#br0" timeOffset="129653.43">18821 14958 0,'0'-18'31,"35"18"-15,18-35-1,-35 35-15,52-18 32,-35 18-32,1 0 0,17 0 15,-18 0 1,18 71 15,-18-54-15,18 72-1,-35-54 1,35 35 0,-53-34 15,0-19-31,0 19 16,-71-1 15,36-17-31,-71-18 31,53 0-31,-106 0 31,142 0-31,-19 0 32,54 0-1</inkml:trace>
  <inkml:trace contextRef="#ctx0" brushRef="#br0" timeOffset="130123.13">19597 15169 0,'0'0'0,"0"18"62,17 35-46,-17-35-16,0 17 16,0 35-1,0-52 1</inkml:trace>
  <inkml:trace contextRef="#ctx0" brushRef="#br0" timeOffset="132065.8">20073 15028 0,'35'18'141,"-35"0"-141,0 35 15,18-18-15,17 88 32,-35-87-32,18 16 15,-18 1 1,0-17-1</inkml:trace>
  <inkml:trace contextRef="#ctx0" brushRef="#br0" timeOffset="132559.37">19914 15117 0,'0'-36'31,"0"19"0,36-19-15,-1 19 0,0 17-1,0-18-15,1 18 16,52-35 0,0 35 15,-70 0-31,35 0 31</inkml:trace>
  <inkml:trace contextRef="#ctx0" brushRef="#br0" timeOffset="132917.11">19967 15381 0,'0'35'16,"35"-35"15,-17 0-31,0 0 16,17 0-1,89 0 1,-72 0 0,1-17-1,-17 17 1</inkml:trace>
  <inkml:trace contextRef="#ctx0" brushRef="#br0" timeOffset="133301.12">20690 15028 0,'0'18'16,"0"17"-1,0 18 1,0 0 0,36-35-1,-19 17 1,1 0-1</inkml:trace>
  <inkml:trace contextRef="#ctx0" brushRef="#br0" timeOffset="133867.4">20496 14993 0,'0'0'0,"0"-18"31,18-17-16,17 17 1,-17 18 0,70-35-1,-17 35 1,17 0 0,-18 18-1,54 88 1,-106-71-1,17-17-15,18 35 16,-36-1 0,-17-16 15,0 34-31,-35-34 16,-35-1-1,-54-35 16,36 0-15,35 0 0,35 0-1</inkml:trace>
  <inkml:trace contextRef="#ctx0" brushRef="#br0" timeOffset="134217.87">21237 15416 0,'53'-35'47,"-18"35"-31,1-18-1,-1 1 1,-17 17-1,35 0 17</inkml:trace>
  <inkml:trace contextRef="#ctx0" brushRef="#br0" timeOffset="135803.79">21661 15346 0,'0'-35'78,"17"-1"-62,-17 19-16,0-19 16,18 1-1,17-71 1,-17 18 0,17 70-1,-17-17 1,-1 35-1,19 53 17,-36 0-32,17 18 15,19-1 1,-19 36 0,-17-53 15,0-18-16</inkml:trace>
  <inkml:trace contextRef="#ctx0" brushRef="#br0" timeOffset="136170.82">21766 15205 0,'36'-36'47,"-19"36"-47,1 0 16,88-17 0,-71 17-1,0 0 1</inkml:trace>
  <inkml:trace contextRef="#ctx0" brushRef="#br0" timeOffset="136572.31">22154 15028 0,'0'0'0,"0"18"31,0 0-15,-17 35-1,17 17 1,0-52-1,0-1 1,0 1 0,53-18 15,-18 0-15,-17 0-1,-1 0 1,1 0-1,17 0 1,-17-18 0</inkml:trace>
  <inkml:trace contextRef="#ctx0" brushRef="#br0" timeOffset="136954.69">22437 15099 0,'-18'35'31,"18"-17"-16,0 52 1,0-34 0,0-1-1,88-35 1,-70 0 0,70-71 15,-53 36-31,-35 0 15,0-18 17</inkml:trace>
  <inkml:trace contextRef="#ctx0" brushRef="#br0" timeOffset="137221.03">22754 15064 0,'0'35'32,"0"0"-17,0-17-15,0 17 31,0 0-15,0-17 15</inkml:trace>
  <inkml:trace contextRef="#ctx0" brushRef="#br0" timeOffset="137563.88">22754 14975 0,'0'0'0,"18"0"32,17 53-17,0 36 1,18-72-1,-17 1 1,-36 17-16,70-35 31,-52 0-31,17-35 16,0-53 15,1 52-15,-19 1-1</inkml:trace>
  <inkml:trace contextRef="#ctx0" brushRef="#br0" timeOffset="137906.43">23372 15011 0,'0'0'0,"0"-18"47,-18 18-31,-17 0 0,-1 0-1,1 71 1,0-1-1,35-17 1,53 0 0,0-53-1,105-88 1,-34 0 0,-54 35-1,-52 0 1</inkml:trace>
  <inkml:trace contextRef="#ctx0" brushRef="#br0" timeOffset="138794.66">24007 15205 0,'0'35'31,"0"-17"-15,0 17-1,35 0-15,-35-17 32,17-18-17</inkml:trace>
  <inkml:trace contextRef="#ctx0" brushRef="#br0" timeOffset="139446.36">24042 14834 0,'0'18'32,"0"17"-17,0 0 1,17 71-1,-17 0 1,0 18 0,0-71-1,0-36 1,36-17 15,-19 0 0</inkml:trace>
  <inkml:trace contextRef="#ctx0" brushRef="#br0" timeOffset="140474.47">24483 14940 0,'17'0'63,"-17"35"-63,0 1 16,36 17-16,-36-18 15,0 53 1,0-70 15,17-18-15</inkml:trace>
  <inkml:trace contextRef="#ctx0" brushRef="#br0" timeOffset="140808.38">24324 14922 0,'0'-17'31,"35"17"1,1 0-17,34-35 1,1 35 0,-1 0-1,-17 17 1,-53 1-1,0 17 1</inkml:trace>
  <inkml:trace contextRef="#ctx0" brushRef="#br0" timeOffset="141052.2">24448 15187 0,'52'0'47,"1"0"-31,53-35 0,0 17-1,-71-17 1,1 35-1</inkml:trace>
  <inkml:trace contextRef="#ctx0" brushRef="#br0" timeOffset="141340.94">25030 14975 0,'0'18'31,"0"17"-15,0 36 0,0-36-1,0-17 1,0-1-1</inkml:trace>
  <inkml:trace contextRef="#ctx0" brushRef="#br0" timeOffset="141742.02">24871 14940 0,'0'0'0,"0"-18"16,0 1-1,53-36 1,17 35 0,-17 18-1,-18 0 1,36 0-1,0 36 1,17 87 15,-71-17-15,-17-71 0,-52 18 15,34-18-31,-53-35 15,18 0 1,18-17 15</inkml:trace>
  <inkml:trace contextRef="#ctx0" brushRef="#br0" timeOffset="142818.27">25559 15275 0,'0'-17'156,"-36"17"-109,36-36-31,-17 36-1,-1 0 1,18-17 0,-17 17-1,34 0 110,1 0-109,-1 0-16,19-18 16,34 18-1,-34 0 1,-19 0-1,19 0 17,-54 0 30,0 0-46,1 0-1,-19 0 1,54 0 47,17 0-48,-17 0 1,35 0-16,-36 0 15,36 0 1</inkml:trace>
  <inkml:trace contextRef="#ctx0" brushRef="#br0" timeOffset="143676.82">26176 14870 0,'0'-18'16,"0"0"15,-35 18-15,17 0-1,-17 0 17,0 0-32,-1 0 31,1 36-31,17 52 31,18-53-31,-35 36 31,35-54-15,71 54 0,-54-36-1,72 0 1,-54-35 0,71-17-1,-89-1 1,54-105-1,-71 105 1,0-70 15,-18 52-31,-52-16 32,52 52-32,-35-36 31</inkml:trace>
  <inkml:trace contextRef="#ctx0" brushRef="#br0" timeOffset="144083.82">26547 14852 0,'0'18'16,"0"17"-1,-18 53 1,18 0 0,0-35-1,0-35 1,35-18 15,-35-18-15,0 1-1</inkml:trace>
  <inkml:trace contextRef="#ctx0" brushRef="#br0" timeOffset="144349.99">26511 14781 0,'0'0'0,"18"0"0,0-35 16,34 35-1,54 0 1,-70 0-1,-36 18 17</inkml:trace>
  <inkml:trace contextRef="#ctx0" brushRef="#br0" timeOffset="144518.29">26599 14958 0,'18'0'16,"17"0"-1,1 0 1,17 0 0,-1 0-1</inkml:trace>
  <inkml:trace contextRef="#ctx0" brushRef="#br0" timeOffset="144751.28">26952 14905 0,'36'0'31,"-36"35"-31,0 0 16,0 18-1,0 53 1,0-71 0,35-35-1,-18 0 1,19-35 0</inkml:trace>
  <inkml:trace contextRef="#ctx0" brushRef="#br0" timeOffset="145013.78">27040 14817 0,'18'0'16,"17"0"-1,18 0 1,-35 0 0,35 0-1,-18 17 1,-35 1 15</inkml:trace>
  <inkml:trace contextRef="#ctx0" brushRef="#br0" timeOffset="145228.42">27058 14922 0,'53'0'16,"-35"0"-1,52 0 1,-52 0 0,17 0-1</inkml:trace>
  <inkml:trace contextRef="#ctx0" brushRef="#br0" timeOffset="145385.85">27111 15117 0,'18'0'31,"17"-18"-31,71-17 16,17-18 0</inkml:trace>
  <inkml:trace contextRef="#ctx0" brushRef="#br0" timeOffset="145662.56">27605 14922 0,'0'18'16,"-18"17"-1,18 1-15,-17-1 0,17 18 16,0-35 15,0-1-15</inkml:trace>
  <inkml:trace contextRef="#ctx0" brushRef="#br0" timeOffset="146087.22">27570 14799 0,'0'0'0,"70"0"32,-35 0-32,18 18 31,-17-18-31,-36 35 31,0 0-15,-18 36-1,-17-71-15,17 35 16,-17-35 0,35 18-1,-18-18 1,18 35 0,18-17-1,17-1 1,18 19 15,18-36 0</inkml:trace>
  <inkml:trace contextRef="#ctx0" brushRef="#br0" timeOffset="146336.32">28063 14975 0,'0'36'31,"0"-1"-31,-17 36 16,17-19-1,0-16 1</inkml:trace>
  <inkml:trace contextRef="#ctx0" brushRef="#br0" timeOffset="146552.22">27993 14887 0,'0'0'0,"141"0"47,-106 0-47,36 0 16,-1 0-1</inkml:trace>
  <inkml:trace contextRef="#ctx0" brushRef="#br0" timeOffset="146947.25">28310 15187 0,'0'-18'16,"36"-34"0,-1 16-1,36-87 16,-36 70-31,-35 35 32,0 71-1,0-18-15,0 71-1,35-88 1,-35 35-1,0-36 1</inkml:trace>
  <inkml:trace contextRef="#ctx0" brushRef="#br0" timeOffset="147121.27">28416 15046 0,'0'0'0,"141"-53"31,-35 35-31,-35 1 32</inkml:trace>
  <inkml:trace contextRef="#ctx0" brushRef="#br0" timeOffset="149923.32">17868 14640 0,'35'0'47,"-17"-17"-31,17 17 0,1 0-1,17-36 1,-36 36-16,1 0 15,52 0 1,1 0 0,70 0 15,-88 0-31,18 0 16,-1 0-1,54 0 16,-89 0-31,71 0 16,-36 0 0,36 0 15,106-17-15,-89 17-1,-17-36 1,0 36-1,0 0 1,35-17 0,-35 17-1,-1-35 1,1 35 0,35 0-1,-52 0 1,16 0 15,1 0-31,-35 0 31,-36 0-31,18 0 16,71 17 0,-19-17-1,36 0 1,-35 0-1,71 18 1,-54-18 0,1 0-1,-19 0 1,37 0 0,-54 0-1,88 35 16,-123-35-31,212 0 32,-212 0-17,52 0 1,-34 0 0,17 0-1,-17 0 1,87 0-1,-69 0 1,-1 0 0,53 0-1,-53 0 1,-17 0 0,17 0-1,0 0 1,53 0 15,-53 0-15,1 18-1,-19-18 1,18 35 0,1-35-1,16 0 1,1 0-1,0 0 1,53 18 0,-36-18-1,89 35 1,88-35 15,-106 35-31,0 0 16,-18-35-1,18 36 17,-17-36-17,-1 0 1,-70-18 0,0 18-1,35-18 1,35-70-1</inkml:trace>
  <inkml:trace contextRef="#ctx0" brushRef="#br0" timeOffset="150736.45">26547 14728 0,'0'-17'31,"0"-18"16,17 35 47,-17-18-63,18 18-31</inkml:trace>
  <inkml:trace contextRef="#ctx0" brushRef="#br0" timeOffset="153019.22">26652 14587 0,'36'0'47,"-1"0"-47,0 0 16,71 0-1,0 0 1,-36-35-16,54 35 31,-18 0-31,52 0 32,-52 0-17,35 18-15,53-18 31,0 0-15,18 0 0,-18 35-1,71-35 1,-36 0 0,-176 0-1,53 0 1,0 0-1,-36 35 1,-52-35 0,-1 0 77,-17 36-77,0 52 0,-17 53-1,-1 106 1,-17-177 0,35 19-1,-18-72-15,18 18 16,0-17-1,-35 0 1,-53 17 15,35-35-15,-35 18 0,-18-18 15,-123 0-16,123 35 1,18-35-16,-106 0 16,-142 35-1,213-35 1,-177 36 0,71-36-1,-53 0 1,158 0-1,-176 35 17,141-35-32,-17 0 15,35 0 1,-106 0 15,53 0-15,35 0-1,18 0 1,-18 0 0,-52 35-1,-54-35 1,159 0 0,-35 35-1,-18-35 1,-88 18-1,36 17 1,-1-35 0,-17 36-1,-53-1 17,105 0-32,18-35 15,1 35 16,-142-35-15,141 0 0,-17 0-1,35 0 1,-89 36 0,72-1-1,-1-35 16,88 18-31,-52-18 16,-1 0 0,-34 0-1,52 0 1,0 0 0,0 0 15,18 0-16,-18 0 1,18 0 0,0 0-1,-18 0 1,35 0 0,-17 0-1,53 0 1,-18 0-1,-35 0 1,35 0 0,-18 0-1,1-18 1,34 18 0,-34 0 15,17-35-16,-18 17 1,54 18 0,-19 0-16,1-35 15,-35 35 1,17 0 0,0 0-1,0 0 1,0 0-1,-18-18 17,18 18-32,0 0 15,-52 0 1,-1 0 0,35 0 15,18-35-16,18 35 1,-35 0 0,34 0-1,-34-18 1,-1 18 0,36-35-1,17 35 1,-17-18-1,-18 1 17,18 17-32,17-36 15,-17 19 32</inkml:trace>
  <inkml:trace contextRef="#ctx0" brushRef="#br0" timeOffset="154455.88">19826 15840 0,'-18'0'15,"18"-18"16,-17 18-15,17-18 15,-35 18-31,17-52 32,-17 34-17,-1 18 1,19-35-1,-1 35 17,18-18-17,-35 18 1,35-18-16,0 1 31,-18-19-15,18 19-1,-17-1 1,-19-17 0,36-53-1,-17 88 1,17-36 0,0-34-1,0 17 1,0 0-1,0 0 17,0 35-32,0-17 31,0 0-15,0 17-1,0-17 1,0 0-1,0-36 1,0 18 0,0-17-1,35-1 17,-35 53-32,0-17 31,0 18-31,0-19 31,18 36-31</inkml:trace>
  <inkml:trace contextRef="#ctx0" brushRef="#br0" timeOffset="155855.77">24112 14676 0,'-17'0'16,"-1"0"46,18-36-62,-18 36 16,18 36 31,0-19-32,0 1-15,0 52 16,0 19-1,0 34 17,0-52-32,0 52 15,0 36 17,-17-18-17,-1 0 1,18 0-1,0-70 1,0-1 0,0-52-1,0 0-15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11T17:55:05.69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5856 12153 0,'-18'0'0,"36"0"0,-36-17 31,18-19-15,36 19-1,-36-1-15</inkml:trace>
  <inkml:trace contextRef="#ctx0" brushRef="#br0" timeOffset="323.43">5909 11836 0,'0'53'63,"0"17"-48,18 230 1,-18-229 0,17 52-1,19-105 1</inkml:trace>
  <inkml:trace contextRef="#ctx0" brushRef="#br0" timeOffset="600.08">5592 11942 0,'52'0'16,"19"-18"-1,211 18 16,-229 0-31,53 0 16,-71 0 0</inkml:trace>
  <inkml:trace contextRef="#ctx0" brushRef="#br0" timeOffset="790.43">5909 12382 0,'35'36'16,"18"-36"-1,159-36 1,-53-34 0,-18-1-1</inkml:trace>
  <inkml:trace contextRef="#ctx0" brushRef="#br0" timeOffset="1066.92">6738 11942 0,'18'0'16,"-1"0"31,1 0-31</inkml:trace>
  <inkml:trace contextRef="#ctx0" brushRef="#br0" timeOffset="1558.78">6015 11959 0,'0'0'16,"-35"-17"-16,35-1 31,70-17 0,124 35-15,-123 0-16,87 17 16,-16 89-1,-37 18 16,-69-72-31,-1 19 16,-35-53 0,-88 70-1,35-53 1,-176-35 0,176 0-1,-88-106 1</inkml:trace>
  <inkml:trace contextRef="#ctx0" brushRef="#br0" timeOffset="1892.86">7338 11853 0,'0'18'15,"0"17"1,0 36-1,0-36 1,0 0 0</inkml:trace>
  <inkml:trace contextRef="#ctx0" brushRef="#br0" timeOffset="2125.48">6809 11818 0,'35'-35'32,"35"35"-32,54-53 15,264 18 16,-282 35-31,123 17 32,-194 1-32,-35 0 0</inkml:trace>
  <inkml:trace contextRef="#ctx0" brushRef="#br0" timeOffset="2292.17">7302 12047 0,'0'0'0,"36"0"31,87 0-15,18 0 0,106-35-1</inkml:trace>
  <inkml:trace contextRef="#ctx0" brushRef="#br0" timeOffset="2628.17">8308 11748 0,'0'0'0,"0"-36"0,-18 19 16,-52 17 0,34 0-1,-16 0 1,52 53 15,52-36-15,178 89-1,-160-53 1,-52-35 0,17 34-1,-70 72 1,-71-54-1,0-34 17,89-36-32,-1-71 15</inkml:trace>
  <inkml:trace contextRef="#ctx0" brushRef="#br0" timeOffset="3029.78">8908 11836 0,'0'0'0,"70"-18"31,-52 18-15,17 0-16,-35-35 31,-141 70 1,88 0-17,-53 54 1,106-72-16,-17 1 15,70 52 1,-18-70 0,159 36-1,-71-36 1,-70 0-16</inkml:trace>
  <inkml:trace contextRef="#ctx0" brushRef="#br0" timeOffset="3265.27">9560 11836 0,'0'53'16,"0"0"-1,0-1 1,0 72 0,18-89-1</inkml:trace>
  <inkml:trace contextRef="#ctx0" brushRef="#br0" timeOffset="3469.86">9296 11800 0,'0'0'0,"35"-17"16,18-18 15,106 35-15,-71 35-1,-18 0 1,-70-17 0</inkml:trace>
  <inkml:trace contextRef="#ctx0" brushRef="#br0" timeOffset="3669.77">9313 12136 0,'0'0'0,"36"0"32,17 0-17,-1 0-15,107 0 16,18 0 15,-125 0-31</inkml:trace>
  <inkml:trace contextRef="#ctx0" brushRef="#br0" timeOffset="3926.83">10125 11783 0,'0'53'16,"0"-18"-16,0 53 15,0 53 17,35-123-17,-35 17 1</inkml:trace>
  <inkml:trace contextRef="#ctx0" brushRef="#br0" timeOffset="4225.89">9948 11677 0,'89'-53'31,"-54"53"-31,124 0 32,-124 18-32,35 35 15,-70-18 1,-17 53 15,-19-88-15,-69 35-1,87-35 1</inkml:trace>
  <inkml:trace contextRef="#ctx0" brushRef="#br0" timeOffset="4571.08">10583 11712 0,'0'53'47,"0"-18"-47,0 54 16,0-54-1,-35 71 1,35-89 0,-18 19-1,36-36 17,17 0-32,1 0 15,69-36 16,-34 1-31</inkml:trace>
  <inkml:trace contextRef="#ctx0" brushRef="#br0" timeOffset="4924.67">11060 11730 0,'0'18'15,"0"34"1,0 1-16,0 106 16,-18-124 15,18 1-15</inkml:trace>
  <inkml:trace contextRef="#ctx0" brushRef="#br0" timeOffset="5123.37">10830 11642 0,'71'-36'31,"-36"36"-16,18 0-15,70 18 32,-70 35-32,-53-18 15</inkml:trace>
  <inkml:trace contextRef="#ctx0" brushRef="#br0" timeOffset="5279.6">10848 11994 0,'0'0'0,"35"0"32,18 0-32,88-17 15,18-1 1,-36-17 0</inkml:trace>
  <inkml:trace contextRef="#ctx0" brushRef="#br0" timeOffset="5505.33">11501 11800 0,'0'53'31,"0"-17"-31,0 17 16,17 52-1,-17-34 1,0-18 0,35-36-1</inkml:trace>
  <inkml:trace contextRef="#ctx0" brushRef="#br0" timeOffset="5823.6">11501 11589 0,'17'17'32,"-17"19"-32,53-1 15,-35 0 1,17 1-16,0 16 15,18 1 1,-17-53 0,-1 0-1,-18-53 1,19-52 0,-1-1-1,-35 53 1,18 53-1</inkml:trace>
  <inkml:trace contextRef="#ctx0" brushRef="#br0" timeOffset="6156.94">12012 12047 0,'18'-35'31,"17"-35"-15,36-36 0,-19 53-16,19-35 15,-53 35 1,17 53-1,0 88 17,-35 106-17,0 35 1,0-141 0,35-88-1</inkml:trace>
  <inkml:trace contextRef="#ctx0" brushRef="#br0" timeOffset="6363.89">11994 11836 0,'36'0'16,"17"-18"-16,176-17 15,194-36 1,-158 36 15,-212 35-31</inkml:trace>
  <inkml:trace contextRef="#ctx0" brushRef="#br0" timeOffset="7992.67">19526 9631 0,'0'-35'63,"-35"35"-32,35-18-31,-18 18 16,1-18-1,-19 18 1,19-35-1,-1 35 1,-17 0 0,0 0-1,17 0-15,-35 53 16,0 0 0,18 35 15,17 0-16,18 0 1,71-17 0,17-53-1,18 17 1,53-53 0,-54-88-1,-87 1 1,-18 87-1,-71-106 17,71 89-17</inkml:trace>
  <inkml:trace contextRef="#ctx0" brushRef="#br0" timeOffset="8243.18">19932 9666 0,'0'106'31,"0"-18"-15,0-35-1,0-18-15,0-17 16</inkml:trace>
  <inkml:trace contextRef="#ctx0" brushRef="#br0" timeOffset="8491.61">19897 9525 0,'17'0'32,"107"0"-17,-54 0 1,1 18-1,-18-18 1,-53 17 0</inkml:trace>
  <inkml:trace contextRef="#ctx0" brushRef="#br0" timeOffset="8659.59">19985 9719 0,'0'0'0,"53"0"32,0 0-17,17 0 1,36 0 0,-71 0-16</inkml:trace>
  <inkml:trace contextRef="#ctx0" brushRef="#br0" timeOffset="8912.85">20514 9666 0,'0'35'31,"0"1"-15,0-1 0,0 18-16,0 53 15,0-53 1,35-36 0</inkml:trace>
  <inkml:trace contextRef="#ctx0" brushRef="#br0" timeOffset="9138.64">20496 9596 0,'18'0'16,"53"0"-1,-1 0 1,-17 0 0,0 0-1,-35 17 17</inkml:trace>
  <inkml:trace contextRef="#ctx0" brushRef="#br0" timeOffset="9312.86">20585 9701 0,'0'0'0,"35"0"0,71 0 32,-71 0-32,18 0 31,-18 18-16</inkml:trace>
  <inkml:trace contextRef="#ctx0" brushRef="#br0" timeOffset="9443.03">20602 9931 0,'36'0'0,"-1"0"15,53-36 1</inkml:trace>
  <inkml:trace contextRef="#ctx0" brushRef="#br0" timeOffset="9677.35">20973 9754 0,'0'88'32,"0"1"-17,0-19 1,0-52 0,0 17-1</inkml:trace>
  <inkml:trace contextRef="#ctx0" brushRef="#br0" timeOffset="10052.04">20973 9543 0,'0'0'15,"35"0"1,0 0-1,36 17 1,52 107 0,-105-18-1,-18-54 1,-18-52 0,-105 71-1,105-71-15,-17 0 31,70 18 16,36 35-31,-54-53 0,1 17-1,52-17 1</inkml:trace>
  <inkml:trace contextRef="#ctx0" brushRef="#br0" timeOffset="10316.51">21555 9701 0,'0'0'0,"0"89"32,0-54-32,0 0 0,0 18 31,0-18-15,0-52 15</inkml:trace>
  <inkml:trace contextRef="#ctx0" brushRef="#br0" timeOffset="10483.03">21449 9578 0,'-35'70'0,"70"-140"0,18 52 15,-36 18 1,19 0-16,34 0 15,1 0 1,-18 0 0</inkml:trace>
  <inkml:trace contextRef="#ctx0" brushRef="#br0" timeOffset="11562.47">21819 9948 0,'18'0'31,"17"-70"-31,-35 34 16,71-34 0,-18-18-1,0 35 1,-36 18-1,-17 105 17,0-17-17,0 0-15,0 35 32,0 36-17,0-107 1</inkml:trace>
  <inkml:trace contextRef="#ctx0" brushRef="#br0" timeOffset="11745.69">21872 9772 0,'88'-18'31,"-52"18"-31,105 0 16,-35 0 0,-18 0-1</inkml:trace>
  <inkml:trace contextRef="#ctx0" brushRef="#br0" timeOffset="12095.69">22666 9666 0,'-18'-18'0,"-17"18"16,0 0 0,-18 0-1,0 0 16,53 36-15,0-19-16,18 54 16,-1-1-1,18-17 17,-35-35-17,0 0 1,-52 17-1,16-17 1,-70-18 0</inkml:trace>
  <inkml:trace contextRef="#ctx0" brushRef="#br0" timeOffset="24641.74">18538 12735 0,'0'-17'15,"36"17"32,-19 0-31</inkml:trace>
  <inkml:trace contextRef="#ctx0" brushRef="#br0" timeOffset="24809.9">18715 12735 0,'17'0'32,"1"0"-17,17 0-15,1 0 16</inkml:trace>
  <inkml:trace contextRef="#ctx0" brushRef="#br0" timeOffset="24992.83">19050 12735 0,'18'0'47,"-1"0"-32,19 0-15,16 0 16,-16 0 0,-19 18-16</inkml:trace>
  <inkml:trace contextRef="#ctx0" brushRef="#br0" timeOffset="25131.44">19385 12771 0,'35'0'31,"-17"0"-15,35 0 0,-18 0-1,-17 0-15</inkml:trace>
  <inkml:trace contextRef="#ctx0" brushRef="#br0" timeOffset="25310.55">19738 12788 0,'0'0'0,"35"0"16,-17-17-1,-1-19 1,1 36 0,17 0-1,-17 0 1</inkml:trace>
  <inkml:trace contextRef="#ctx0" brushRef="#br0" timeOffset="25475.83">20038 12735 0,'0'0'0,"17"-17"16,19 17-1,-19 0 1,1-36-1,17 36 1,-17 0 0</inkml:trace>
  <inkml:trace contextRef="#ctx0" brushRef="#br0" timeOffset="25610.52">20373 12682 0,'0'0'16,"0"-17"15,18 17-15,34-18-1</inkml:trace>
  <inkml:trace contextRef="#ctx0" brushRef="#br0" timeOffset="25795.69">20690 12647 0,'18'0'31,"17"0"-15,1 0-1</inkml:trace>
  <inkml:trace contextRef="#ctx0" brushRef="#br0" timeOffset="25976.18">21078 12718 0,'0'0'16,"18"0"0,35 0-1,18 0 1,-54 0-1,36 0 1</inkml:trace>
  <inkml:trace contextRef="#ctx0" brushRef="#br0" timeOffset="26131.63">21555 12718 0,'17'0'32,"19"0"-17,-1 0 1</inkml:trace>
  <inkml:trace contextRef="#ctx0" brushRef="#br0" timeOffset="26332.52">21960 12665 0,'0'0'0,"0"-18"16,0 0 0,53 18 15,-17 0-16</inkml:trace>
  <inkml:trace contextRef="#ctx0" brushRef="#br0" timeOffset="26495.93">22225 12629 0,'18'0'15,"17"0"1,-17 36 0,-1-36-1</inkml:trace>
  <inkml:trace contextRef="#ctx0" brushRef="#br0" timeOffset="26678.99">22490 12682 0,'17'0'47,"1"0"-47,17 0 16,18 0 0,18 0-1,-54 0 1</inkml:trace>
  <inkml:trace contextRef="#ctx0" brushRef="#br0" timeOffset="26828.02">23107 12700 0,'0'0'0,"53"0"31,-35 0-15</inkml:trace>
  <inkml:trace contextRef="#ctx0" brushRef="#br0" timeOffset="27065.56">23319 12700 0,'0'0'0,"70"-18"31,-17 18-15,-35 0 0,-1 0-1,1 0 1,17 0-1</inkml:trace>
  <inkml:trace contextRef="#ctx0" brushRef="#br0" timeOffset="28853.31">18503 17392 0,'18'0'46,"17"0"-30,0 0 0</inkml:trace>
  <inkml:trace contextRef="#ctx0" brushRef="#br0" timeOffset="29028.91">18680 17392 0,'17'0'47,"18"0"-32,1 0 1,-19 0 0</inkml:trace>
  <inkml:trace contextRef="#ctx0" brushRef="#br0" timeOffset="29179.79">18962 17392 0,'0'0'0,"17"0"63,1 0-63,17 0 15,-17 0-15</inkml:trace>
  <inkml:trace contextRef="#ctx0" brushRef="#br0" timeOffset="29332.47">19262 17392 0,'17'0'31,"19"0"-16,34-35 1</inkml:trace>
  <inkml:trace contextRef="#ctx0" brushRef="#br0" timeOffset="29513.2">19579 17357 0,'0'0'0,"35"-18"31,1 18-15,-19-35-16,36 35 16,-17 0-1,69-18-15,1-17 16</inkml:trace>
  <inkml:trace contextRef="#ctx0" brushRef="#br0" timeOffset="29670.39">20144 17251 0,'0'0'16,"105"-35"15,-52 35-15,106-36 0,-88 36-1</inkml:trace>
  <inkml:trace contextRef="#ctx0" brushRef="#br0" timeOffset="29803.89">20708 17198 0,'18'0'15,"-36"0"-15,89 0 16,17 0 0,18 0-1,-53 0-15,105 0 16</inkml:trace>
  <inkml:trace contextRef="#ctx0" brushRef="#br0" timeOffset="30163.79">21537 17251 0,'35'0'31,"36"-35"-15,70 17-1,-35 18 1,17-35 0,-34 35-1,69 0 17,-105 0-17,-35 0 1,17 0-1,0 0 1,1 0 0,34 0-1,-35 0 1,89 0 0,-89 17-1</inkml:trace>
  <inkml:trace contextRef="#ctx0" brushRef="#br0" timeOffset="30315.38">23072 17180 0,'0'0'0,"35"0"32,18 0-17,-35 0 1,-1 0-16</inkml:trace>
  <inkml:trace contextRef="#ctx0" brushRef="#br0" timeOffset="30470.59">23548 17233 0,'35'0'46,"-17"18"-30,-1-18-16</inkml:trace>
  <inkml:trace contextRef="#ctx0" brushRef="#br0" timeOffset="30647.43">23936 17304 0,'35'0'47,"1"0"-31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8:53:39.14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4921 9895 0,'0'18'78,"0"35"-62,0 141 15,0-18-15,0 18-1,0 0 1,0 89 15,36 34-15,-36-193-16,35 105 31,0 53-15,53 353-1,-88-494 1,53 265 0,-53 229 15,0-459-31,0 1 0,0 405 31,0-282-15,0-159-16,0 70 15,18-16 1,70-125 0,-35 18-1,-53-70 1</inkml:trace>
  <inkml:trace contextRef="#ctx0" brushRef="#br0" timeOffset="1374.38">5009 10001 0,'0'-17'31,"36"-19"0,-1 36-15,0-17 0,1 17-1,87 0 17,-52-36-17,52 36 1,-17 0 15,-71 0-31,124 53 31,-89-53-31,72 0 16,263 0 0,-246 0-1,176-53 1,36 53-1,493-35 1,-652 35 0,528 0 15,-493 0-31,759-35 31,-724 35-31,494-35 31,-529 35-31,265 0 16,175 0 0,72 0 15,-530-53-15,636 53-1,-619 0 1,195 0-1,142-36 1,-231 36 0,-140-35-1,405-106 1</inkml:trace>
  <inkml:trace contextRef="#ctx0" brushRef="#br0" timeOffset="3904.13">17268 9701 0,'0'0'0,"-17"0"32,17 18 30,0 17-62,0 124 31,0-88-15,0 193 0,0-158-1,17 53 1,-17 0-16,0 87 15,0 72 1,36-18 0,-1 388 15,-35-494-31,35 370 31,-35-387-31,36 158 16,-36 0-1,88 353 17,-88-529-32,70 299 31,-70-334-15,89 299-1,-54-335 1,0 124-1,18 105 17,-53-176-17,35-70-15,-35 70 32,18-123-32,-18 52 31,35-52-16,-52-18 79,-19 0-78,19 0-1,-107-35 1,18 17 0,-123 18 15,106 0-31,-301 0 31,142 0-31,-265 18 31,336 17-31,-248 0 16,-194 18 15,195-18-15,-1 1 0,-211-1-1,423 18-15,-459-18 31,265 0-15,0-35 0,36 0-1,-177 36 1,211-36 0,-176 0 15,389 0-31,-319 0 15,125 0 1,87 0 15,36-18-15,-89 18 0,124 0-1,0 0 1,35 0-1,1 0 1,105 0 0,0-18-16,-53 18 15,0 0 1,-53 0 15,89 0-15,35 0-1,-18-35 17,17 35-17,-17 0 1,36-17 0,-1 17-1,-17 0 32,17 0-16,-17 0 1,17 0-17,-17 0 1,-18 0-1,18 35 1,17-35-16,1 0 16,-54 0-1,0 0 1,-34 0 0,-1 0-1,-18-18 1,36 18-1,18-17 1,52 17 0,18-36 46,0 1-46,0 17-16,0-35 15,0 1 1,0-19 15,0-70-15,0 88 0,0-18-16,0-87 15,0 16 1,-35-122-1,35 193 1,-36-176 0,36 53-1,0-70 17,0 176-32,-123-283 15</inkml:trace>
  <inkml:trace contextRef="#ctx0" brushRef="#br0" timeOffset="5482.04">5733 10231 0,'0'-18'63,"0"71"-16,0 0-47,-18 106 31,18-124-15,0 53-1,-35 18 1,35-53-16,0-36 16,0-70 46,0-52-46,0 16-16,0-228 31,17 229-31,19-89 31,-36 160-31,17 17 47,36 123-31,-18-52-1,1 158 1,-1-176 0,18 0-1,-18-53 1,18 0-1,0-71 1,18-105 15,-71 158-31,0 106 63,0 36-63,0-53 15,17-1 1,19-35 0,16-88-1</inkml:trace>
  <inkml:trace contextRef="#ctx0" brushRef="#br0" timeOffset="5889.05">6615 10354 0,'-18'0'15,"-35"-18"1,0 18 0,35 0-1,-70 159 1,88-106 0,0 35-1,36-88 1,105 18-1,-18-89 1,-35-87 0,-52-19-1,-36 71 1,-53 89 0</inkml:trace>
  <inkml:trace contextRef="#ctx0" brushRef="#br0" timeOffset="6181.22">7020 10195 0,'0'0'15,"-17"53"1,17 35 0,0 1-1,0-54-15,0 35 16,17-34 15,1-54 0</inkml:trace>
  <inkml:trace contextRef="#ctx0" brushRef="#br0" timeOffset="6504.96">7020 10037 0,'0'0'0,"0"17"31,0 36-31,0 35 16,18 195 0,17-195-1,18-18 1,-18-34 0,106-125 15,-88-16-16,-17-72 1,-19 89 0,-17 35-1</inkml:trace>
  <inkml:trace contextRef="#ctx0" brushRef="#br0" timeOffset="7030.92">7885 10142 0,'-18'0'78,"18"-17"-62,-35 17-16,-1 0 15,-34 0 1,17 88-1,35 18 1,-17 17 0,35-87-16,35 34 15,106-52 17,-70-18-32,52-18 31,-70-52-16,-53-19 1,-17 89 0,-54 0-1,18 0 1,106 0 15</inkml:trace>
  <inkml:trace contextRef="#ctx0" brushRef="#br0" timeOffset="7381.96">8520 10372 0,'0'-18'31,"-53"18"-16,0 0 1,0 0 0,35 0-1,-52 106 1,70-36 0,35-52-1,-17-18 1,17 0-16,53-35 15,-17-71 1,-19-53 15,-52 71-31,-52-35 16</inkml:trace>
  <inkml:trace contextRef="#ctx0" brushRef="#br0" timeOffset="7750.05">8819 10319 0,'0'0'0,"0"17"47,0 19-31,0 17-1,0 17 1,0-17 0,0-18-1,0-17 1</inkml:trace>
  <inkml:trace contextRef="#ctx0" brushRef="#br0" timeOffset="8113.26">8678 10195 0,'18'-17'31,"35"-19"-16,123 36 1,-123 0-16,124 106 31,-124-35-15,-18 52 0,-35-105-1,35 52 1,-88-17-1,-123 71 17,88-89-32,-54-35 15</inkml:trace>
  <inkml:trace contextRef="#ctx0" brushRef="#br0" timeOffset="8524.94">9490 10372 0,'0'53'31,"0"0"-31,0-1 16,0 1-16,0 0 15,53 53 1,-36-71 15</inkml:trace>
  <inkml:trace contextRef="#ctx0" brushRef="#br0" timeOffset="9213.44">9490 10213 0,'0'-35'31,"17"35"-31,1 0 16,35 0-16,-18 0 15,0 0-15,1 0 16,87 53 0,-88 17 31,-35-52-32,-17-18 1,-36 17-1,18-17-15,-54 36 16,54-36 0,53 0 46,-1 0-62,89 70 31,-53-17-31,0 0 16,-18 18 15,-17-54-31,-18 19 32,-53 16-17,0-52 1,-88 36-1,-53-36 1,0 0 0</inkml:trace>
  <inkml:trace contextRef="#ctx0" brushRef="#br0" timeOffset="14148.04">5433 11589 0,'0'17'125,"0"19"-125,0-1 16,0 0 0,0-17-16,0 0 15,0 52 1,0 54 15,0-54-15,0 18 15,17 124-15,-17-159-1,36 17 1,-36 19 0,0 69-1,0-52 1,-18-18-1,18-17 1,0 0 0,0 52-1,0-70 1,0 0 0,18 123 15,-18-123-16,0 53 1,0-18 0,0 0-1,0-17 1,-18-1-16,18 54 16,0-36-1,0 71 16,0-106-31,18 158 16,-18-17 0,0 53-1,35 194 1,0-35 0,-35 17-1,0 142 16,36-371-15,-36 176 0,0-35-1,17-317 1,36-18 0</inkml:trace>
  <inkml:trace contextRef="#ctx0" brushRef="#br0" timeOffset="17088.99">5398 11624 0,'0'-18'16,"52"18"93,1-17-93,36 17 0,-37-36-16,54 36 15,0 0 1,0 0 0,-36 0-1,72 0 1,34 0-1,36 0 1,123 18 0,-124-18-1,-17 35 1,-17-35 0,35 36-1,-1-1 1,71-35-1,-88 35 1,36-35 0,34 0-1,1 0 1,17 0 0,-141 0 15,0 0-16,18 0 1,-124 0 0,54 0-1,-72 0 1,-52 18 93,35 0-109,-18 17 16,18 18-16,-35 53 31,0 17-31,17 89 31,-17-89-15,35-17 0,0 17-1,0 89 1,0-106 0,0-35-16,0 70 15,17 17 1,-17-17-1,36 18 1,-19 35 0,-17 18-1,36 17 1,-36-35 0,70 265 15,-70-265-16,0-106 1,36 159 0,-1 71-1,-35-266 1,35 37 0,-35-54-1,18 0 1,-18 0-1,0-17 17,-53 0-1,0-18-15,35 35-1,1-35 1,-36 18-1,0-18 1,17 17 0,1-17-1,0 36 1,-18-36 0,-70 0 15,105 0-31,-35 0 15,18 0 1,-36 0 0,18 17-1,-35-17 17,35 0-32,-70 35 31,52-35-31,-52 53 15,-36 18 1,-53 0 0,18-19-1,-176-16 1,176-1 0,0-35-1,0 0 1,0 35-1,-194-35 17,317 0-32,-70 0 15,17-17 1,-34 17 15,52 0-15,-35-18-1,105 18 1,-69 0 0,16-35-1,37 35 1,-1 0 0,0-18-1,17 18 1,1 0 15,-35 0 0,52 0-15,18-35 62,0 0-62</inkml:trace>
  <inkml:trace contextRef="#ctx0" brushRef="#br0" timeOffset="28084.25">5927 11871 0,'0'-18'219,"-36"18"-188,19-35-15,-1 35 0,-17 0-1,17 18 1,18 17-1,-17 0 17,17-17-32,0 17 31,17-35-15,18 18-1,1-18 1,-19 35-16,19-35 15,-1 18 1,-17-18 0,-18 35 15,-71 0 0,53 1-31,-52-36 31,52 0-31,-35-18 16</inkml:trace>
  <inkml:trace contextRef="#ctx0" brushRef="#br0" timeOffset="28378.9">6227 11977 0,'-18'0'46,"18"53"-30,0-18 0,0-17-16,0 17 15,0-17 1</inkml:trace>
  <inkml:trace contextRef="#ctx0" brushRef="#br0" timeOffset="28651.95">6032 11942 0,'0'0'16,"18"0"15,0 0-16,-1 0 1,1 0-16,17-36 0,1 36 31,17 0-15,-53 18 0</inkml:trace>
  <inkml:trace contextRef="#ctx0" brushRef="#br0" timeOffset="28813.01">6121 12065 0,'17'0'47,"19"18"-31,-19-18-16,19 0 15,16 0 1,-34-36-1</inkml:trace>
  <inkml:trace contextRef="#ctx0" brushRef="#br0" timeOffset="29197.27">6491 11924 0,'-18'0'31,"-17"0"-15,-18 0 0,36 0-1,17 18-15,0 17 32,17-35-17,-17 17 1,36-17-16,34 36 31,-17 34-15,-53-52-1,0 17-15,-35 36 32,17-54-17,-52-17 1,34-17-1,36-1-15</inkml:trace>
  <inkml:trace contextRef="#ctx0" brushRef="#br0" timeOffset="29428.57">6897 11924 0,'0'18'31,"-35"34"-15,17 1 0,18 0-1</inkml:trace>
  <inkml:trace contextRef="#ctx0" brushRef="#br0" timeOffset="29613.09">6756 11889 0,'17'0'0,"-34"0"0,34-18 0,54-17 31,-1 35-15,-34-18-1,-19 18-15</inkml:trace>
  <inkml:trace contextRef="#ctx0" brushRef="#br0" timeOffset="29778.62">6985 11818 0,'0'35'16,"0"1"-1,0 17 1,0-18-16,0 88 31,0-105-31,0 0 16,18-18 0</inkml:trace>
  <inkml:trace contextRef="#ctx0" brushRef="#br0" timeOffset="30011.74">7003 11889 0,'17'0'16,"19"-18"-1,34 18 17,-35-35-32,1 35 15,17 0 1</inkml:trace>
  <inkml:trace contextRef="#ctx0" brushRef="#br0" timeOffset="30184.98">7056 11959 0,'17'0'16,"18"0"0,54-17-1,-54 17 1,-35 17-1</inkml:trace>
  <inkml:trace contextRef="#ctx0" brushRef="#br0" timeOffset="30330.52">7126 12171 0,'18'0'31,"35"-35"-16,0-1 1,-18 19-16</inkml:trace>
  <inkml:trace contextRef="#ctx0" brushRef="#br0" timeOffset="30664.09">7479 11977 0,'-35'0'16,"35"35"-1,-18 0-15,18 1 16,0 34 0,0-35-1</inkml:trace>
  <inkml:trace contextRef="#ctx0" brushRef="#br0" timeOffset="31032.27">7532 11924 0,'0'35'31,"0"-17"-16,0 17 1,17 18 0,1-53-1,17 0 1,1-35 0,34-36-1,-35 71 32,-35 35-47,0 1 16,0 17-16,18 35 15,17-53 1,1-35 0,-19-18-1</inkml:trace>
  <inkml:trace contextRef="#ctx0" brushRef="#br0" timeOffset="31381.14">7920 12188 0,'0'0'0,"0"-17"16,18-18 0,-18-1-16,35-34 15,-18-18 1,19 35 0,-36 106 30,0 70-30,17-17 0,-17-36-1,36-34 1</inkml:trace>
  <inkml:trace contextRef="#ctx0" brushRef="#br0" timeOffset="31547.37">7973 12083 0,'53'0'16,"17"-36"0,1 36 15,-36 0-31</inkml:trace>
  <inkml:trace contextRef="#ctx0" brushRef="#br0" timeOffset="32032.04">8361 12224 0,'0'-71'31,"0"54"-31,53-72 31,-36 54-15,-17 0 0,18 35-1,-18 17 48,0 1-48,35 0-15,-35 88 16,18-1 0,-18-34-1,35-36 1,-35 0 0</inkml:trace>
  <inkml:trace contextRef="#ctx0" brushRef="#br0" timeOffset="32201.6">8414 12153 0,'0'0'0,"0"-17"15,70-1 1,1-17 15,-54 17-31</inkml:trace>
  <inkml:trace contextRef="#ctx0" brushRef="#br0" timeOffset="32589.22">8749 11994 0,'18'0'16,"-1"0"-1,-70 0 95,18 18-95,17 0-15,-35 70 16,53-35 0,0 0-1,36-18 16,-1-35-15,18 0 0</inkml:trace>
  <inkml:trace contextRef="#ctx0" brushRef="#br0" timeOffset="32900.42">8819 12259 0,'18'0'31,"-18"-35"-31,88-53 16,-17-54 15,-36 142-15,-35-17-1,18 70 1,-18 0 0,0 88 15,0-71-15,0-52-16</inkml:trace>
  <inkml:trace contextRef="#ctx0" brushRef="#br0" timeOffset="33082">8872 12136 0,'0'-18'31,"53"-17"-15,0 35-1,0-18-15,18 18 16,-18 0 0</inkml:trace>
  <inkml:trace contextRef="#ctx0" brushRef="#br0" timeOffset="33275.18">9243 12065 0,'0'35'15,"0"-17"1,0 17-16,0 0 16,35 18-1</inkml:trace>
  <inkml:trace contextRef="#ctx0" brushRef="#br0" timeOffset="33609.04">9208 11994 0,'35'-17'15,"-18"17"1,19 0-16,34 0 15,-34 0 1,-1 0 0,-18 17-1,-34 72 17,-18-54-17,-1 0 1,1-35-1,17 0 1,18-17 0</inkml:trace>
  <inkml:trace contextRef="#ctx0" brushRef="#br0" timeOffset="34750.28">9543 12012 0,'0'35'78,"0"18"-78,0 35 16,0-35 15</inkml:trace>
  <inkml:trace contextRef="#ctx0" brushRef="#br0" timeOffset="34943.85">9543 12030 0,'35'-18'16,"18"-17"-1,-36 35 1,36 0 15</inkml:trace>
  <inkml:trace contextRef="#ctx0" brushRef="#br0" timeOffset="35123.44">9596 12153 0,'17'0'31,"18"0"-15,-17-35-1</inkml:trace>
  <inkml:trace contextRef="#ctx0" brushRef="#br0" timeOffset="35274.97">9613 12206 0,'35'0'32,"-35"-18"-32,106-52 31,-106 35-15,53-18-16</inkml:trace>
  <inkml:trace contextRef="#ctx0" brushRef="#br0" timeOffset="35427.04">9878 11959 0,'0'53'47,"0"35"-47,0-52 16,0-1 15,0-53-16</inkml:trace>
  <inkml:trace contextRef="#ctx0" brushRef="#br0" timeOffset="35728.03">9913 12030 0,'0'0'0,"0"35"16,0 0-1,0 36 1,18-71 0,52-71 15,-34 36-31,16-53 31,-52 105 0,0 36-31,0 0 16,0-17-16,18-19 16</inkml:trace>
  <inkml:trace contextRef="#ctx0" brushRef="#br0" timeOffset="35918.03">10195 12012 0,'0'0'0,"0"18"0,0 35 32,0-18-32,18-35 15</inkml:trace>
  <inkml:trace contextRef="#ctx0" brushRef="#br0" timeOffset="36102.06">10178 11977 0,'0'0'0,"35"0"16,0-18-1,0 18 17</inkml:trace>
  <inkml:trace contextRef="#ctx0" brushRef="#br0" timeOffset="36236.11">10248 12136 0,'53'0'15,"0"-36"17,-35 36-32,-18-17 15</inkml:trace>
  <inkml:trace contextRef="#ctx0" brushRef="#br0" timeOffset="36547.75">10601 12030 0,'-18'0'63,"1"0"-47,-19 0-1,1 0 1,0 0-1,0 88 1,-1-53-16,36 0 31,18 1-15,35-36 0,88-53-1,-123 35 1</inkml:trace>
  <inkml:trace contextRef="#ctx0" brushRef="#br0" timeOffset="36802.57">10813 12047 0,'0'0'0,"-18"0"15,-17 0 1,-18 18-1,35 17-15,1 1 32,17-1-17,52-35 1,-16-35 0,70-71-1,-106 70 1</inkml:trace>
  <inkml:trace contextRef="#ctx0" brushRef="#br0" timeOffset="37811.11">11307 11853 0,'0'53'63,"0"0"-47,0 18-16,17 52 0,-17 1 15,35 370 1,1 335 31,-36-530-32,88 178 1,-53-389 0,-35 35-1</inkml:trace>
  <inkml:trace contextRef="#ctx0" brushRef="#br0" timeOffset="40007">11377 11924 0,'0'-35'15,"0"17"1,18 18-16,70-35 31,335-71 0,-193 106-15,211 0 0,-265 0-1,459 0 16,-476 0-31,158 18 16,265-18 15,-211 0-15,-195 0-16,441 35 31,-475 0-31,122-35 16,-52 0-1,-36 0 17,-158 0-17,17 0 1,-17 0 0,-1 0-1,19 0 63,-36 53-62,0 0-16,0 17 0,0 195 16,-18 88-1,-105 35 1,-107 441 15,195-635-15,-53 335-1,52-194 1,1-194-16,35 159 16,0-141-1,0 158 1,0-264-1,0 88 1,18-70 0,-18 0-1,17-19 1,-17 19 15,0-36-31,36 18 31,-36-17-15,-36-19 62,19-17-78,-1 0 16,-17 0-16,-36 0 31,18 0-31,-158-88 31,140 88-31,-246-71 16,-1 71 15,177 0-31,-141 0 16,-141 18 15,264 0-15,-88-18-1,141 0 1,-53 0 0,-105-18-1,176 18 1,-36 0-1,-70 0 1,141 0 0,-35 0-1,53 0-15,-71 0 16,0 0 0,35 0-1,18 0 16,36 0 1,-18 0-17,-1 0 1,1 0 0,0 0-1,-1 0 1,19 0 15,-18-18 47,17 1-47,18-36-15,-18 53-16,18-53 16,-35-18-1,17-17 1,18 35-16</inkml:trace>
  <inkml:trace contextRef="#ctx0" brushRef="#br0" timeOffset="40949.91">11412 14358 0,'0'18'63,"0"35"-63,71 176 31,-36 71-15,0 264-1,54 18 17,-89-441-32,35-35 31,0-106-31,18 0 15,-18-88-15</inkml:trace>
  <inkml:trace contextRef="#ctx0" brushRef="#br0" timeOffset="42148.53">11712 12100 0,'-17'0'125,"17"53"-109,0 18-1,-18 17 1,18 0-1,-35-17 1,35-36-16,-18-53 78,18-17-62,-18 35-1,18-53-15,0-53 32,0 71-32,0-36 15</inkml:trace>
  <inkml:trace contextRef="#ctx0" brushRef="#br0" timeOffset="42426.25">11606 12153 0,'0'0'0,"18"0"16,-18-35 31,35 35-1,1-18-30,-19 18 0,36 0-1,-18-35 1,36 35 0,-18 0-1,-35 18 1,-18-1-16</inkml:trace>
  <inkml:trace contextRef="#ctx0" brushRef="#br0" timeOffset="42626.85">11730 12241 0,'35'0'15,"-17"0"1,35 0 0,-36 0-16,36 0 31</inkml:trace>
  <inkml:trace contextRef="#ctx0" brushRef="#br0" timeOffset="42761.86">11765 12471 0,'0'0'0,"18"-18"47,35 0-47,35-52 16</inkml:trace>
  <inkml:trace contextRef="#ctx0" brushRef="#br0" timeOffset="43209.43">12312 12083 0,'0'0'0,"53"0"31,-71 0 48,1 0-64,-1 0-15,-53 17 16,-17 36 15,71 0-31,-19-18 31,36 36-15,0-36 0,18-35-1,105 0 1,-87 0-1,17 0 1,-36 0 0</inkml:trace>
  <inkml:trace contextRef="#ctx0" brushRef="#br0" timeOffset="43560.51">12647 12171 0,'0'0'0,"-53"0"47,36 0-47,-36 0 15,35 0 1,-70 70-1,88-52 1,0 17 0,17 18-1,19-53 1,34 0 15,-17-53-31,-35-88 31</inkml:trace>
  <inkml:trace contextRef="#ctx0" brushRef="#br0" timeOffset="43928.04">12753 12118 0,'18'0'16,"-18"18"46,0-1-46,0 36-16,0 35 31,0 0-15,0-70-1</inkml:trace>
  <inkml:trace contextRef="#ctx0" brushRef="#br0" timeOffset="44285.06">12823 12206 0,'0'71'32,"0"-36"-17,36-35 1,-1-35 0,0-71-1,1 71 1,-36 17-1,35 18 1,-35 88 0,0-35-1,0 18 1,18-36 0,-18-53-1</inkml:trace>
  <inkml:trace contextRef="#ctx0" brushRef="#br0" timeOffset="44517.11">13194 12153 0,'0'35'15,"0"-17"-15,0 17 16,-18-17 0,18 35-1</inkml:trace>
  <inkml:trace contextRef="#ctx0" brushRef="#br0" timeOffset="44862.2">13194 12100 0,'0'53'0,"0"-18"16,0 1-1,0-1-15,0 36 16,35-54-1,-17-17 1,17-53 0,53-88-1,-35 71 1,-18 34 0,-17 36-1,-18 89 1,0 87-1,-18-53 17,36-105-17,0-18 1</inkml:trace>
  <inkml:trace contextRef="#ctx0" brushRef="#br0" timeOffset="45245.78">13670 12136 0,'0'17'31,"0"36"-31,0-18 16,0-17-16,0 0 15,0 17 1,0-17 15</inkml:trace>
  <inkml:trace contextRef="#ctx0" brushRef="#br0" timeOffset="45477.37">13652 12171 0,'0'-18'32,"18"18"-17,17-35-15,-17 35 16,35 0-1,-35 0 1</inkml:trace>
  <inkml:trace contextRef="#ctx0" brushRef="#br0" timeOffset="45628.93">13688 12206 0,'35'0'31,"18"0"-15,-35 0-1,-1 0-15,1 0 16</inkml:trace>
  <inkml:trace contextRef="#ctx0" brushRef="#br0" timeOffset="45761.93">13741 12365 0,'35'0'47,"53"-71"-47,-53 36 16,-17 17-16</inkml:trace>
  <inkml:trace contextRef="#ctx0" brushRef="#br0" timeOffset="45930.94">14005 12153 0,'0'53'31,"-53"-18"-31,53 1 16,0 34 0,-17-35-1,17 1-15</inkml:trace>
  <inkml:trace contextRef="#ctx0" brushRef="#br0" timeOffset="46296.18">14058 12083 0,'0'0'16,"35"0"-16,1-36 31,-1 36-15,0 18-1,-35 35 1,0 0 0,-53-18-1,18-17 1,17-1-1,36 36 17,17-53-17,18 53 1,-17-18 0,17 18-1,-18-53 1</inkml:trace>
  <inkml:trace contextRef="#ctx0" brushRef="#br0" timeOffset="46979.92">14499 12153 0,'18'-17'0,"-1"17"16,19 0 0,17 0-1,-36 0 1,1 0 15,-53 0 78,-1 0-93,19 0-16,-1 0 16,0 0-1,-34 0 1,16 70 0,36-35-1,36 36 1,-1-71-1,18 35-15,35 0 16,18 1 0,-71-36-1</inkml:trace>
  <inkml:trace contextRef="#ctx0" brushRef="#br0" timeOffset="47231">15064 12224 0,'0'35'31,"0"18"-15,0 35-1,0-35 1,0-35 0,35-18-1</inkml:trace>
  <inkml:trace contextRef="#ctx0" brushRef="#br0" timeOffset="47456.18">15064 12153 0,'17'-70'31,"19"70"-31,16 0 16,19 0-1,0 0 1,-54 0-1</inkml:trace>
  <inkml:trace contextRef="#ctx0" brushRef="#br0" timeOffset="47612.75">15134 12188 0,'18'0'31,"35"0"-15,0 0 0,-36 0-1</inkml:trace>
  <inkml:trace contextRef="#ctx0" brushRef="#br0" timeOffset="47764.52">14975 12559 0,'0'0'0,"53"0"0,36 0 16,-1 0-1,-35-71 1</inkml:trace>
  <inkml:trace contextRef="#ctx0" brushRef="#br0" timeOffset="58815.04">18591 6579 0,'36'0'172,"-19"0"-157,36-35-15,-18 35 16,18 0-16,-17 0 16,-1 0-1,0 0 1,1 0 15</inkml:trace>
  <inkml:trace contextRef="#ctx0" brushRef="#br0" timeOffset="59309.91">18538 6526 0,'-17'0'16,"17"18"46,0 17-62,0-17 16,0 70 15,0-53-15,0-17-16,17-18 16,-17-35 30</inkml:trace>
  <inkml:trace contextRef="#ctx0" brushRef="#br0" timeOffset="59911.43">18521 6456 0,'-35'0'32,"-1"0"-1,19 0-15,-1 0-1,18 35-15,-71 0 16,19 18-1,34-17 17,18-19 15,18 1-32,34-18 1,-34 35-1,0-35-15,35 18 16,0 17 0,-18-35-1,-35-18 63,0-52-62,0 17 0,17-53-16,-17 71 31,0 0-15,0-1-1,-17 36-15</inkml:trace>
  <inkml:trace contextRef="#ctx0" brushRef="#br0" timeOffset="65148.12">5891 12859 0,'0'17'141,"18"36"-125,-18-17-1,0 69 1,0-69-16,0-1 0,0 18 15,0-18-15,0 0 16,0 89 15,0-54 1</inkml:trace>
  <inkml:trace contextRef="#ctx0" brushRef="#br0" timeOffset="67167.1">5909 12771 0,'18'0'125,"17"0"-125,0 0 16,36 0 0,35 0-1,17 0 1,106 0 15,-158-36-31,0 36 16,105 0-1,-17 0 1,35 0 0,176-35-1,-176 35 1,-70 0 0,-54 0-1,-35 0 1,-35 53 93,0 0-93,0 0-1,0 176 1,0-53 0,18-70-1,17 18 1,-17-36 0,17-35-1,1 0 16,-36-36-31,17-17 47,-34 0-15,-36 0-17,17 0 1,-158 0-1,159 0 1,-36 0 0,1 0-1,-71 0 1,-53 0 0,141 0-1,-71 0 1,-70 0-1,89 0 1,-1 0 0,35 0-1,-17 0 17,70 0-32,-17 0 15,-18 0 1,18 0-1,0 0 1,-1 0 0,1 0-1,17 18 1,1-18 0,-54 0-1,18 0 16,36 0 1,-19 0-32,19 0 31,-1 0-15,18 35-1,-35-35 1,-1 0-1,1 0 1,18 18 0,-1-18-1,-17 0 17,17 0-1,0 0 0,1 0-15,17-53 77,0 0-77,0 0-16,0 0 16,35-70-1,-35 70 1,0-18 15,0 54-31,-35-1 16</inkml:trace>
  <inkml:trace contextRef="#ctx0" brushRef="#br0" timeOffset="68008.92">6085 13123 0,'0'-35'109,"18"0"-93,-18 0-16,35-1 15,-35 1-15,36 0 16,-36 17-16,35-35 31,-17 53 1,-18 53-1,35 0-31,-35-18 0,17 106 31,-17-105 0</inkml:trace>
  <inkml:trace contextRef="#ctx0" brushRef="#br0" timeOffset="68235.02">6138 13053 0,'18'-18'31,"0"18"-31,35 0 16,-1-35-1,1 17 17,-17 18-32</inkml:trace>
  <inkml:trace contextRef="#ctx0" brushRef="#br0" timeOffset="68651.11">6438 12929 0,'35'0'15,"-35"18"16,0 17-15,18-17-16,-18 35 16,0-18-1,0 0 17,0-17-1,18-18-16,17 0 17,-17 0-17,-1-18 1,19 18-16,-36-35 16</inkml:trace>
  <inkml:trace contextRef="#ctx0" brushRef="#br0" timeOffset="69043.17">6703 13000 0,'-18'0'16,"18"18"15,0 34-15,0-16-1,0-19 1,18-17-16,17 0 31,0 0-31,1-53 31,-19 36-31,-17-89 32,0 88-17</inkml:trace>
  <inkml:trace contextRef="#ctx0" brushRef="#br0" timeOffset="69317.25">6932 12929 0,'0'36'31,"0"-19"-15,35 71 0,-35-52-1</inkml:trace>
  <inkml:trace contextRef="#ctx0" brushRef="#br0" timeOffset="69622.28">6967 12876 0,'18'36'47,"-18"-19"-31,35 36 0,1-35-1,-19-18 1,1 0-1,17-35 17,-35 17-32,18-53 31,-18 54-31</inkml:trace>
  <inkml:trace contextRef="#ctx0" brushRef="#br0" timeOffset="70062.05">7302 12876 0,'-35'0'93,"0"36"-77,35-19 0,-18 19-16,18-1 15,0 18 1,36-18 15,-1-35-31,35-18 31,-70-17-15,36-35 0,-36 34-16,0 19 15,0-1 1,-71-17-1</inkml:trace>
  <inkml:trace contextRef="#ctx0" brushRef="#br0" timeOffset="70470.82">7497 12876 0,'0'0'0,"-36"0"79,36 18-48,36 0 0,-19-18-31,36 35 31,-18-35-31,-35 18 32,0-1-1,-17-17-31,17 18 15,-36-18-15,-16 0 16,34 0 15</inkml:trace>
  <inkml:trace contextRef="#ctx0" brushRef="#br0" timeOffset="71381.42">5962 14182 0,'0'35'62,"0"18"-46,0 70 0,0-105-1,0 17 17</inkml:trace>
  <inkml:trace contextRef="#ctx0" brushRef="#br0" timeOffset="72688.77">6050 14023 0,'35'0'15,"54"-35"1,-1 35 0,194-36 15,-158-17-31,352-70 31,-353 123-31,124-35 31,-176 35-31,70 17 32,-71-17-17,54 0 1,-106 0 0,34-17-1,-34 17-15,-36 35 94,18 0-94,0 18 16,0 0-16,0 159 31,0-159-31,18 123 31,-18-141-15,18 36-1,-18-53 1,-18-18 46,-17 0-46,-18 0-16,-71 0 16,-34 0-1,-142 0 17,212 0-32,-142 0 15,-70-36 1,124 36 15,-18 0-15,159 0-1,-18 36 1,18-19 0,-1 1 15,19-18 16,-1 35-16,-17-35-15,17 0 15,18 18-31,-18-18 15,1 0 17,17 17-32,-36-17 15,36 36 1,-17-36 0,-1 0 46,18-36-31,0-17-31,0 36 16,0-1-16,0-35 16,0 18-1,0-36 16</inkml:trace>
  <inkml:trace contextRef="#ctx0" brushRef="#br0" timeOffset="73221.72">6138 14129 0,'0'35'47,"0"18"-47,0-18 16,0-17-16,0 35 31</inkml:trace>
  <inkml:trace contextRef="#ctx0" brushRef="#br0" timeOffset="73581.11">6085 14093 0,'0'-17'16,"36"-18"0,-19 35-16,36-18 31,-35 18-31,0 0 15,70 53 1,-71-18 0,-17 18-1,0-18 1,0 1-16,0-19 16,-35 36 15,0-53-31,0 0 15,-1-17 1</inkml:trace>
  <inkml:trace contextRef="#ctx0" brushRef="#br0" timeOffset="73839.11">6456 14058 0,'35'0'16,"-35"35"0,0 1-1,0 17 1,0-36-1</inkml:trace>
  <inkml:trace contextRef="#ctx0" brushRef="#br0" timeOffset="74041.63">6350 14058 0,'0'-17'0,"35"17"15,36-36 1,70 19 0,-123 17-1,-1 0-15</inkml:trace>
  <inkml:trace contextRef="#ctx0" brushRef="#br0" timeOffset="74208.17">6456 14305 0,'17'0'31,"89"-53"-16,-53 18 1,-35 17-16</inkml:trace>
  <inkml:trace contextRef="#ctx0" brushRef="#br0" timeOffset="74524.09">6756 14041 0,'0'0'16,"-18"0"-16,0 0 0,1 0 15,-36 0 1,53 17 15,0 18-31,35-17 16,36 17 0,-36-17 15,-17 0-16,-18-1 1,0 54 0,-36-18-1,19-53 1,-1-18 0,-17 1-1</inkml:trace>
  <inkml:trace contextRef="#ctx0" brushRef="#br0" timeOffset="74909.89">7038 14058 0,'0'0'16,"18"-35"-16,-1 35 15,18 0 17,-70 18-1,18-18-15,-54 52-1,18 1 1,18-17-1,35-19 1,88 1 0,-17-18-1,17 0 17,-53-35-17,-35 17 1</inkml:trace>
  <inkml:trace contextRef="#ctx0" brushRef="#br0" timeOffset="75273.62">7250 14023 0,'0'18'31,"17"87"1,-17-69-1,18-36-15,-18-18-1</inkml:trace>
  <inkml:trace contextRef="#ctx0" brushRef="#br0" timeOffset="75476.77">7179 13988 0,'18'0'15,"17"-36"-15,-17 36 16,-1 0-1,18 0-15,1 0 16</inkml:trace>
  <inkml:trace contextRef="#ctx0" brushRef="#br0" timeOffset="75816.97">7214 14164 0,'18'0'31,"0"0"-15,34 0-16,1 0 15,-35-18 1,35-17-16,-53 17 15</inkml:trace>
  <inkml:trace contextRef="#ctx0" brushRef="#br0" timeOffset="76019.58">7426 13988 0,'0'17'15,"18"36"-15,-18 18 16,0-54 0,35 19-1,-35-19 1</inkml:trace>
  <inkml:trace contextRef="#ctx0" brushRef="#br0" timeOffset="76383.1">7426 13935 0,'18'0'16,"17"-36"-1,18 36 1,-18 0-1,-35 18 1,0 0 0,-18-18-1,18 35-15,-35-17 32,35-1-17,0 19 16,18-36-31,17 17 16,0-17 0,-17 0 15</inkml:trace>
  <inkml:trace contextRef="#ctx0" brushRef="#br0" timeOffset="76934.13">7638 13899 0,'35'36'31,"-35"-19"-15,0 1-16,18 35 15,-18 0 1,0-36 15,0 19-15,0-19 0,0-34 280</inkml:trace>
  <inkml:trace contextRef="#ctx0" brushRef="#br0" timeOffset="77684.56">7497 13864 0,'0'18'78,"0"-1"-62,0 19-16,0-1 0,17 177 47,-17-195-31,0 1-1,0-89 16</inkml:trace>
  <inkml:trace contextRef="#ctx0" brushRef="#br0" timeOffset="77995">7461 14005 0,'0'-17'0,"0"-19"16,53-17-1,-18 53 1,-17 0 0,17 0-1,-35 18 1,36 53 0,-36-36-1,0 0 1,0 0-1,-18-35 1,-17 0 0,-1-35-1</inkml:trace>
  <inkml:trace contextRef="#ctx0" brushRef="#br0" timeOffset="78396.67">7691 14111 0,'0'0'0,"0"18"32,0-1-17,17-17 1,18 36-1,-17-36-15,53 0 32,-36 0-17,-35-18 1,0-35 0</inkml:trace>
  <inkml:trace contextRef="#ctx0" brushRef="#br0" timeOffset="78630.25">7885 13988 0,'0'17'16,"0"1"-1,0 0 1,0 52 0,0-52-1,0-54 1,0 19 0</inkml:trace>
  <inkml:trace contextRef="#ctx0" brushRef="#br0" timeOffset="78812.77">7814 13899 0,'35'0'31,"18"0"-15,-17-35 15,-1 35-31,-35 35 15</inkml:trace>
  <inkml:trace contextRef="#ctx0" brushRef="#br0" timeOffset="78930.16">7885 14146 0,'0'18'16,"0"-36"-16,17 36 16,1-18-1,35 0 1,-36-35-16</inkml:trace>
  <inkml:trace contextRef="#ctx0" brushRef="#br0" timeOffset="79250.73">8043 14041 0,'0'17'16,"18"-17"-1,-18 35-15,0-17 16,0 53 0,0-54-1,0 1 1,0-36 15,0-17-15,35-71-1,-17 0 1,17 1 0,-35 87-1</inkml:trace>
  <inkml:trace contextRef="#ctx0" brushRef="#br0" timeOffset="79617.63">8255 14146 0</inkml:trace>
  <inkml:trace contextRef="#ctx0" brushRef="#br0" timeOffset="80062.75">8114 13847 0,'18'0'31,"-18"17"-31,17-17 0,-17 18 16,18-18-16,-18 53 16,70 88 15,-52-53 0,17-88 0,-35-18-31,18-87 16,-18-37 15,0 125-31,0-1 31</inkml:trace>
  <inkml:trace contextRef="#ctx0" brushRef="#br0" timeOffset="80500.8">8343 14235 0,'0'0'0,"18"0"46,-1-18-30,-17-17-16,53-1 16,-17-52-1,-1-18 1,0 71 0,-17 53 15,-18 52-16,70 160 1,-70-177 0,18-36-1,17 18 1</inkml:trace>
  <inkml:trace contextRef="#ctx0" brushRef="#br0" timeOffset="80930.57">8502 14199 0,'18'-17'0,"17"-19"16,-18 36 0,54-70-1,17 17 1,-17 0-1,-54 53 1,-17-18-16,-17 18 31,-36 18-15,18 35 0,35-35-1,17 17 16,36 18-15,0 0 0,-18-18-1,-35 18 1,0 0 0,-53-18-1,-52 0 1,16-35-16</inkml:trace>
  <inkml:trace contextRef="#ctx0" brushRef="#br0" timeOffset="81748.5">5856 15575 0,'0'18'63,"35"17"-63,-35 0 15,18 18-15,-18 0 16,0 0-16,0-18 16,35-17-16,-35 17 0,0-17 31</inkml:trace>
  <inkml:trace contextRef="#ctx0" brushRef="#br0" timeOffset="83685.06">5821 15328 0,'17'0'31,"19"0"-31,52-35 16,71 35 15,352-71-16,-387 36 1,176 0 0,-18 0-1,-141 35-15,0-36 16,0 36-16,71 0 16,-89 0-1,1 0 1,-107 0 15,1 0-31,17 0 16,-17 0 124,-18-17-108,35 17-17,0 0 1,18-36-1,-17 36-15,-1-17 16,35-19 15,-34 36-31,34-17 32,-34-19-32,-19 36 31,-17 18 63,-35 0-94,35 17 15,0 53 1,0 18-1,18 18 17,-18-89-32,17 71 31,19-106-31,-36 17 16,0 19 15,17-36 0,-70 0 0,18 0-15,-18 0 0,0 0-1,0 0 1,-70 17 15,87-17-31,-87 36 16,-36-19-1,-229 54 17,318-71-32,-36 35 31,0 0-16,18-35 1,0 18 0,-18 17-1,88-35-15,-17 0 16,-18 0 0,18 0-1,-36 0 1,36 18-1,-53-1 17,70-17-32,-35 0 15,18 36 1,-53-19 15,52-17-15,-34 36-1,34-36 1,-16 17 0,-1 19-1,17-36 1,1 17 0,-35-17-1,34 18 1,19-18-1,-19 0 1,19 35 15,-1-35 1,0 0-32,-17 0 46,35-18 17,0-17-47,0 18-1,0-1 1,-18-35-1,18 35-15</inkml:trace>
  <inkml:trace contextRef="#ctx0" brushRef="#br0" timeOffset="84050.13">6138 15452 0,'0'53'32,"0"-18"-17,0 0-15,0 53 32,0-70-17,36 0 1</inkml:trace>
  <inkml:trace contextRef="#ctx0" brushRef="#br0" timeOffset="84475.93">5997 15487 0,'0'0'16,"-17"-35"-16,17-1 15,0 19 17,88-36-17,-71 53 1,72 0-1,-54 0 1,18 17 0,-36 36-1,-17-17 1,-17-1 0,-36-17-1,-18-18 1,36 0-16,-36 0 31</inkml:trace>
  <inkml:trace contextRef="#ctx0" brushRef="#br0" timeOffset="84767.04">6385 15505 0,'-17'0'31,"17"17"-31,0 36 15,0 0 1,0 0 0,17-35 15</inkml:trace>
  <inkml:trace contextRef="#ctx0" brushRef="#br0" timeOffset="85183.69">6315 15416 0,'17'-35'15,"19"17"1,17-17-1,-18 35 1,0 0-16,-17 71 31,-18-36-31,0 18 32,0-35-17,-36-18-15,1 0 16,35 17 15,35-17-15,18 88-1,0-52 1,-35-19 15,0-17-15</inkml:trace>
  <inkml:trace contextRef="#ctx0" brushRef="#br0" timeOffset="85543.32">6809 15487 0,'0'0'0,"-36"0"16,-17 0 0,36 0-1,-36 18 1,53 17 0,-35 71 15,52-89-31,36 19 15,18-36 1,52-89 15,-123 72-31,0-1 0,0-105 32,-17 105-17,-19 0-15</inkml:trace>
  <inkml:trace contextRef="#ctx0" brushRef="#br0" timeOffset="85813.97">7003 15363 0,'0'18'16,"0"0"-16,0 17 15,17 18 1,-17-18 0,36 1-1,-36-54 16,0 0-15</inkml:trace>
  <inkml:trace contextRef="#ctx0" brushRef="#br0" timeOffset="86010.57">6950 15275 0,'17'0'16,"19"0"-16,17-17 31,-1 17-15</inkml:trace>
  <inkml:trace contextRef="#ctx0" brushRef="#br0" timeOffset="86186.73">7003 15381 0,'17'0'16,"1"0"0,0 0-1,34 0-15,-16-53 31,-1 53-31</inkml:trace>
  <inkml:trace contextRef="#ctx0" brushRef="#br0" timeOffset="86407.95">7250 15311 0,'0'17'31,"0"18"-31,17 54 31,-17-54-31,18-17 32</inkml:trace>
  <inkml:trace contextRef="#ctx0" brushRef="#br0" timeOffset="86644.07">7232 15222 0,'53'-17'15,"-18"17"1,18-36 0,-18 36 15</inkml:trace>
  <inkml:trace contextRef="#ctx0" brushRef="#br0" timeOffset="86810.6">7285 15346 0,'53'-18'31,"-36"18"-15,72-35-1,-72 35 1</inkml:trace>
  <inkml:trace contextRef="#ctx0" brushRef="#br0" timeOffset="86944.7">7391 15381 0,'0'0'0,"53"-18"46,-18-17-30</inkml:trace>
  <inkml:trace contextRef="#ctx0" brushRef="#br0" timeOffset="87080.18">7708 15187 0,'-17'0'16</inkml:trace>
  <inkml:trace contextRef="#ctx0" brushRef="#br0" timeOffset="87771.5">7355 15452 0,'18'0'78,"0"0"-78,35 0 31,17-71-15</inkml:trace>
  <inkml:trace contextRef="#ctx0" brushRef="#br0" timeOffset="88213.04">7726 15169 0,'-53'0'31,"35"0"-15,1 0-1,-19 18 1,1 53 0,35-36-1,53 0 1,-18-17-1,18-18 17,0 0-32,-53 17 15,-18 36 17,1-53-17,-18 36-15,-18-36 31,35 0-15,18-18 0</inkml:trace>
  <inkml:trace contextRef="#ctx0" brushRef="#br0" timeOffset="88611.4">7902 15222 0,'-53'0'32,"36"0"-32,-36 0 15,17 36 17,36-19-17,0 19 1,18-36-16,88 52 31,-53-52-15,-35 36-1,-18-1 17,-18-17-17,-53-1 1,36-17-1,17 0 1</inkml:trace>
  <inkml:trace contextRef="#ctx0" brushRef="#br0" timeOffset="88980.74">8096 15275 0,'0'-17'31,"-17"17"0,-19 0-15,-17 0-16,36 70 31,17-35-31,35 54 32,-17-89-32,52-18 15,-17-70 1,0-18 15,-53 71-15,-35 17-1</inkml:trace>
  <inkml:trace contextRef="#ctx0" brushRef="#br0" timeOffset="89211.83">8255 15222 0,'0'0'15,"0"71"1,0-36 0,0-17-1,18-18 16</inkml:trace>
  <inkml:trace contextRef="#ctx0" brushRef="#br0" timeOffset="89549.53">8255 15187 0,'0'0'0,"18"0"47,35 0-31,-18 0-1,-18 0 1,-17 35 0,0 1-16,-35-1 31,70-35 47,-17 0-78,17 0 16,1 0-1,-36-18-15</inkml:trace>
  <inkml:trace contextRef="#ctx0" brushRef="#br0" timeOffset="89706.77">8555 15205 0,'0'17'32,"0"1"-17,0 17-15,0 1 31</inkml:trace>
  <inkml:trace contextRef="#ctx0" brushRef="#br0" timeOffset="89889.4">8555 15099 0,'17'-18'32,"19"18"-32,-36-35 15,35 35-15,-17 0 16</inkml:trace>
  <inkml:trace contextRef="#ctx0" brushRef="#br0" timeOffset="90056.06">8537 15169 0,'18'0'16,"17"0"0,36-35-1,-54 35 1,1 0-16</inkml:trace>
  <inkml:trace contextRef="#ctx0" brushRef="#br0" timeOffset="90457.06">8625 15311 0,'0'-18'0,"36"0"31,-72 54-31,89-89 0,36-36 31,-72 72-15,36-54 0,-53 54-1,-35 17 17,0 0-17,17 0 1,18 35-1,18 0 1,-1-35-16,36 35 16,-18-17-1,1 17 1,-36-17 0,0 35 15,0-35-31,-18-18 31,0 0-15</inkml:trace>
  <inkml:trace contextRef="#ctx0" brushRef="#br0" timeOffset="92142.29">11836 12700 0,'0'0'0,"0"18"93,0 52-77,0 1-16,0-18 16,-36 123 15,36-123-15</inkml:trace>
  <inkml:trace contextRef="#ctx0" brushRef="#br0" timeOffset="93761.03">11818 12682 0,'18'0'31,"17"-17"1,88-19-17,213-34 16,210 70 1,-404 0-32,422 0 31,-423 0-15,141 0-1,18-35 1,-71 35-1,-70-36 1,-53 36 0,-88 0-16,17 0 15,-17 0 17,-18 53 46,0 0-63,0 0 1,35 123 0,-35-17-1,35 0 1,-35-88-16,53 34 15,-35-52 1,-1-53 0,-17 18-1,36-18 32,-72 0 0,1 35-31,0-35-1,-53 0 1,-177 0 0,71 0-1,-18 0 1,-52 0-1,70 0 1,123 0-16,-52 0 16,17 0-1,-106-17 17,106 17-32,-88 0 15,124 17 1,-36-17-16,18 0 15,17 0 17,36 0-17,-36 0 1,1 0 0,34 0-1,-34-17 1,-54 17-1,54 0 1,-18-18 0,17 18 15,36 0-31,0 0 16,17 0-1,0 0 1,-17 0 31,17 0 0,18-18-16,-17-35-16,17-35 1,17-35 0,1-18-1,-18 88 17</inkml:trace>
  <inkml:trace contextRef="#ctx0" brushRef="#br0" timeOffset="94162.2">12083 12753 0,'-36'18'31,"36"17"-15,0 18-16,0 17 16,0-52-1,18 17 17,0 1-17</inkml:trace>
  <inkml:trace contextRef="#ctx0" brushRef="#br0" timeOffset="94795.75">12065 12700 0,'35'-18'31,"18"-17"-15,-18 17 0,1 18-1,-19 0 17,36 36-1,-53-19-16,0 1 1,0 35-16,-35 0 16,-18-18-1,18-35 1,17 35 0,1-35 15</inkml:trace>
  <inkml:trace contextRef="#ctx0" brushRef="#br0" timeOffset="95063.9">12435 12876 0,'0'89'31,"0"-54"-31,0 35 16,0 19 15,36-89-15,-36-18-1,0 0-15</inkml:trace>
  <inkml:trace contextRef="#ctx0" brushRef="#br0" timeOffset="95519.09">12453 12788 0,'0'0'0,"53"-17"31,-35 17-15,17 0-1,-17 0 1,-1 0 0,-17 52-1,0 1 1,-17-53-1,-54 71 17,53-71-17,-17 0 1,35 18 0,18-18-1,35 17 1,-18 36-1,0-18 1,0 1 0,-17-1-1,17-53 1,-35 1-16</inkml:trace>
  <inkml:trace contextRef="#ctx0" brushRef="#br0" timeOffset="95830.93">12841 12929 0,'-35'18'47,"0"17"-32,35 1-15,-18-19 16,18 36 0,0 0-1,35-35 1,36-18 0,17-36-1,-35-17 16,-53 18-31,35-53 16,-35 53-16</inkml:trace>
  <inkml:trace contextRef="#ctx0" brushRef="#br0" timeOffset="96085.7">13106 12894 0,'0'18'16,"0"-1"-16,35 1 16,-35 35-16,18 17 15,35-17 16,-53-88 1</inkml:trace>
  <inkml:trace contextRef="#ctx0" brushRef="#br0" timeOffset="96413.82">13070 12788 0,'36'-35'31,"-1"35"-31,18 0 16,17 35 0,-17-17-16,0 52 15,-35-17 1,-18 0 15,0 0-15,-71-18-1,18-17 1,1-18 0,-1-35-1</inkml:trace>
  <inkml:trace contextRef="#ctx0" brushRef="#br0" timeOffset="96743.77">13458 13035 0</inkml:trace>
  <inkml:trace contextRef="#ctx0" brushRef="#br0" timeOffset="97165.5">13529 12912 0,'-18'0'47,"18"53"-32,0-36-15,0 36 16,0-18 0,0-17-16,36 0 31,34 17-16,1-53 1,-54-17 0,19-35-1,-36 17 1,-18 35 0,-17 18-1,-1 0-15</inkml:trace>
  <inkml:trace contextRef="#ctx0" brushRef="#br0" timeOffset="97412.78">13988 12929 0,'0'18'16,"0"17"-16,0 18 16,0 35-1,0-35 1,0-35 0,0-53-1,0-1 1</inkml:trace>
  <inkml:trace contextRef="#ctx0" brushRef="#br0" timeOffset="97614.56">13899 12894 0,'18'0'31,"17"0"-15,1-18-16,69 18 16,-52-35-1,-35 35-15</inkml:trace>
  <inkml:trace contextRef="#ctx0" brushRef="#br0" timeOffset="97913.9">14217 12876 0,'0'18'16,"0"-36"-16,-53 36 0,35 17 0,1-35 15,-19 36 1,36-1-16,0 0 16,53 36 15,0-71-16,53 0 1,18-18 0,-89-52-1,-35 17 1,-18 0 0,-70 0-1,70 53-15</inkml:trace>
  <inkml:trace contextRef="#ctx0" brushRef="#br0" timeOffset="98649.99">14658 12912 0,'0'-18'0,"0"0"31,-35 18-15,-1 0-16,1 0 31,35 36 0,0-19-15,35 54-1,18-18 1,-17-36-16,-36 19 16,17-19-1,-70 19 1,-70-1 0,-54 18-1</inkml:trace>
  <inkml:trace contextRef="#ctx0" brushRef="#br0" timeOffset="99581.92">11783 14111 0,'0'18'141,"0"17"-125,17 106-1,-17-88-15,0 53 16,36-36 0,-36-17 15,17-106 0,-17-17-31</inkml:trace>
  <inkml:trace contextRef="#ctx0" brushRef="#br0" timeOffset="101249.98">11695 14041 0,'17'0'47,"-17"-18"-47,53 18 16,-35 0-16,17 0 15,53-35 1,89 35 0,52-36-1,212-17 16,-18-17-15,-282 70-16,300 0 31,-300 0-31,353-35 32,-370 35-17,87-36 1,36 36-1,-194 0 1,-17-35 0,-36 53 93,0 35-109,0 0 16,0-1-16,35 90 31,-17-19-31,17 18 31,0-88-15,18 0-1,-35-53-15,-18 18 16,0 17 47,-36-35-48,19 0-15,-19 0 16,-122 0-1,-19 0 17,89 0-32,-71 0 15,-282 88 17,336-88-17,-248 88 1,229-88-1,-87 0 1,140 0-16,-17 36 16,-124-19-1,159-17 1,-35 35 0,18-35-1,-54 0 16,106 0-31,-105 0 32,105 0-32,-70 0 31,70 0-31,-52 18 31,52-18-15,-35 0-1,-17 0 1,35 0 0,-18 35-1,17-35 17,1 0-17,0 18 1,0-18 15,17 0-31,0 0 109,18-18-62,0-35-15,-35 36-17,35-1-15,0-70 16,0 70-1,0-52 17,0 35-17,0-1 1</inkml:trace>
  <inkml:trace contextRef="#ctx0" brushRef="#br0" timeOffset="101742.25">12083 14235 0,'0'0'16,"17"35"62,-17 18-62,36-18-16,-19 36 31,18-36-31,-17-35 31,0 0-31,17-18 16,-35-52-1,35-54 1,-35 54-16,0-19 16,0 72 15</inkml:trace>
  <inkml:trace contextRef="#ctx0" brushRef="#br0" timeOffset="102010.86">12524 14111 0,'0'18'31,"0"17"-15,0 0-16,0 124 31,17-106-31,-17-35 16,36 17-1,-19-70 17</inkml:trace>
  <inkml:trace contextRef="#ctx0" brushRef="#br0" timeOffset="102235.02">12453 14199 0,'0'-35'31,"35"17"-15,-17 18-1,35 0-15,53 0 32,-89 0-32,19 0 0,-19 0 15</inkml:trace>
  <inkml:trace contextRef="#ctx0" brushRef="#br0" timeOffset="102444.02">12594 14288 0,'18'0'31,"-1"0"-15,1 0-16,17 0 0,18 0 31,-53 17-16</inkml:trace>
  <inkml:trace contextRef="#ctx0" brushRef="#br0" timeOffset="102548.54">12682 14446 0,'0'0'0,"18"0"32,35 0-17,53-141 16</inkml:trace>
  <inkml:trace contextRef="#ctx0" brushRef="#br0" timeOffset="102752.61">12965 14146 0,'0'36'16,"0"-1"-1,0 18-15,0 17 16,0-52 0,35 0 15,-17-54-15</inkml:trace>
  <inkml:trace contextRef="#ctx0" brushRef="#br0" timeOffset="103011.6">13018 14058 0,'0'53'31,"35"88"-15,18-88-1,17-53 16,-34 0-15,16-35 0,-34-53-1,-18 17 1,18 53 0</inkml:trace>
  <inkml:trace contextRef="#ctx0" brushRef="#br0" timeOffset="103276.67">13476 14093 0,'-18'0'15,"18"36"1,0 34-1,18-17-15,-18 0 32,18-53-17,-1 0 1</inkml:trace>
  <inkml:trace contextRef="#ctx0" brushRef="#br0" timeOffset="103509.24">13406 14058 0,'0'0'15,"35"0"17,0 0-32,36 35 31,-36 1-31,-17-19 0,17 36 15,-35 0 1,-88 0 15,70-53-15,0 0 0</inkml:trace>
  <inkml:trace contextRef="#ctx0" brushRef="#br0" timeOffset="103785.83">13758 14305 0,'0'-53'31,"53"-106"-31,35-87 31,-88 210-31,0 72 32,0 52-17,36 123 1,-36-140 0,53 35-1</inkml:trace>
  <inkml:trace contextRef="#ctx0" brushRef="#br0" timeOffset="103977.95">13829 14146 0,'53'0'31,"17"0"-31,89-88 31</inkml:trace>
  <inkml:trace contextRef="#ctx0" brushRef="#br0" timeOffset="104328.54">14305 13917 0,'0'0'0,"-70"18"16,-1 17 15,36 0-31,17 18 31,18 0-31,71 0 16,17-18-1,53 36 17,-123-71-32,-18 53 31,-36-18-15,-158 18-1,141-18 1,-105-35-1,105 0-15</inkml:trace>
  <inkml:trace contextRef="#ctx0" brushRef="#br0" timeOffset="105037.82">11959 15363 0,'0'0'16,"0"-17"0,35 70 46,-35 0-46,18-18-1,17 124 1,-35-106 0,18-71 15,-18 0-31</inkml:trace>
  <inkml:trace contextRef="#ctx0" brushRef="#br0" timeOffset="106255.1">11942 15169 0,'35'0'32,"-18"0"-32,19-17 15,140-18 1,71-18 0,53 17-1,-124 36-15,177-53 16,70-17-1,-35 35 1,53 35 0,-176-36-1,0 36 1,-89-35 0,-35-18 15,-106 53 0,-35 35 47,0 18-78,0 0 16,0 18-1,0-1-15,0 230 32,0-247-32,36 53 15,52-35 1,-35-54 0,-71-17 46,1 0-62,-19 0 16,-17 0-1,-299 0 1,228 0 0,-141 35-1,-105 36 1,105-71-1,-17 35 1,-106 1 15,300-1-31,-177 0 16,124 0 0,-17-17 15,52 17-16,70-35-15,-34 18 16,35 17 0,-18-35-1,0 18 1,-18 17 0,18-17-1,18-18 1,0 0-1,17 0 17,0 17-32,1-17 78,-18-35-63,35 0-15,-36-18 16,1-141 0,35 88-1,-18-17 1,18 87 0</inkml:trace>
  <inkml:trace contextRef="#ctx0" brushRef="#br0" timeOffset="106874.71">12330 15381 0,'0'0'0,"88"-70"46,35 52-30,-52 18 31,-124 0 15,-18 0-46,-17 0 0,53 0-1,-18 35 1,53 0 0,0 1-16,0-1 15,0 18 1,123-18 15,19-35-15,-37 0-1,-34-88 1</inkml:trace>
  <inkml:trace contextRef="#ctx0" brushRef="#br0" timeOffset="107281.08">12806 15205 0,'0'0'16,"0"35"15,35-17-16,-35 17-15,53 88 32,-53-105-32,18 17 15,-18-17 1,17-18 62,19 0-62,-1 0-1,-17-35-15,34-1 16,-34 1 0,35 0-1</inkml:trace>
  <inkml:trace contextRef="#ctx0" brushRef="#br0" timeOffset="107521.87">13247 15134 0,'0'35'31,"0"54"-15,0-54 0,17 18-1,-17-18 1,0-53 15</inkml:trace>
  <inkml:trace contextRef="#ctx0" brushRef="#br0" timeOffset="107748.66">13123 15169 0,'36'0'31,"-1"-17"-16,35 17 1,36 0 0</inkml:trace>
  <inkml:trace contextRef="#ctx0" brushRef="#br0" timeOffset="107890.69">13247 15399 0,'17'0'32,"72"0"-17,-36 0-15,88-53 32</inkml:trace>
  <inkml:trace contextRef="#ctx0" brushRef="#br0" timeOffset="108107.64">13617 15205 0,'0'17'16,"0"36"0,0 0-16,0-18 15,0 1-15,0 17 16,18-36-1,-18 1 17,35-36-32,-35 1 0</inkml:trace>
  <inkml:trace contextRef="#ctx0" brushRef="#br0" timeOffset="108308.77">13617 15187 0,'0'-35'0,"18"35"15,70-18 1,-35-17 0,-18 35-1,-35 35 16</inkml:trace>
  <inkml:trace contextRef="#ctx0" brushRef="#br0" timeOffset="108456.36">13670 15258 0,'18'0'15,"-1"0"-15,1 0 16,0 0-1,35-18 1</inkml:trace>
  <inkml:trace contextRef="#ctx0" brushRef="#br0" timeOffset="108608.52">13723 15434 0,'0'0'0,"18"0"16,-1 0-1,19 0-15,17-35 16,-1-18 0</inkml:trace>
  <inkml:trace contextRef="#ctx0" brushRef="#br0" timeOffset="108817.67">14005 15222 0,'0'36'31,"0"-19"-31,0 1 16,18 88 0,-18-89-1,35-17 16,-35-35-31</inkml:trace>
  <inkml:trace contextRef="#ctx0" brushRef="#br0" timeOffset="109093.19">14023 15117 0,'0'17'16,"0"36"-1,0-18 1,18 1-16,-18-1 16,52 18-1,-16-53 1,-19 0 15,-17-35-31,18-18 16,17-18-1,-35 36 1,18 35 0</inkml:trace>
  <inkml:trace contextRef="#ctx0" brushRef="#br0" timeOffset="109561.33">14446 15134 0,'0'18'47,"0"17"-47,0 18 16,0 0-16,0 0 15,0-18-15,0 0 16,18-35 15,-18-53-15,0 18-16</inkml:trace>
  <inkml:trace contextRef="#ctx0" brushRef="#br0" timeOffset="109717.92">14252 15169 0,'18'0'16,"17"-35"-16,0 35 15,54-17 1,87-54 0</inkml:trace>
  <inkml:trace contextRef="#ctx0" brushRef="#br0" timeOffset="109893.47">14658 15117 0,'0'0'15,"0"70"-15,0 1 32,53-18-17,-36-36 1</inkml:trace>
  <inkml:trace contextRef="#ctx0" brushRef="#br0" timeOffset="110086.61">14623 15064 0,'0'-36'16,"70"19"-1,-17 17 1,0 0-1,-18 0 17</inkml:trace>
  <inkml:trace contextRef="#ctx0" brushRef="#br0" timeOffset="110245.35">14693 15117 0,'18'0'31,"70"0"-15,0 0-1,-53 0 1</inkml:trace>
  <inkml:trace contextRef="#ctx0" brushRef="#br0" timeOffset="110378.86">14817 15328 0,'17'0'31,"19"-17"-15,34-36 0</inkml:trace>
  <inkml:trace contextRef="#ctx0" brushRef="#br0" timeOffset="110751.43">15169 15064 0,'0'0'0,"0"-18"47,0-17-32,-52 35-15,-1 0 16,17 53-1,36-18 1,0 0 15,36 0-15,-1-35-16,53 36 16,-53-1-1,-35 0 1,0 36-1,-70-36 1,-54-35 0,-52 35-1,88-35-15</inkml:trace>
  <inkml:trace contextRef="#ctx0" brushRef="#br0" timeOffset="117677.15">22842 7638 0,'-17'0'31,"-1"0"-31,36 0 78,-1 0-78,19 0 16,-1 0-1,124 0 1,-36 0 15,-123-36-15</inkml:trace>
  <inkml:trace contextRef="#ctx0" brushRef="#br0" timeOffset="117967.27">22860 7514 0,'-18'18'16,"18"35"0,0 0-16,0 0 15,0-36 1,18 36 15</inkml:trace>
  <inkml:trace contextRef="#ctx0" brushRef="#br0" timeOffset="118301.9">22807 7549 0,'-35'18'15,"0"0"-15,17 17 16,-53 71 15,36-53-31,0-18 16,35 0 15,0-17-31,35-18 16,141 0 15,-123 0-31,36-18 31,-72 1-31,-17-1 16</inkml:trace>
  <inkml:trace contextRef="#ctx0" brushRef="#br0" timeOffset="129564.76">15046 12682 0,'0'0'0,"0"36"78</inkml:trace>
  <inkml:trace contextRef="#ctx0" brushRef="#br0" timeOffset="130934.29">15187 12982 0,'35'0'78,"18"0"-78,-17 0 16,34-17-1,54-1 1,52-17 0,18-1-1,194 1 1,-70 0 0,-36 35-1,123-71 16,-140 36-15,53 0 0,-107-1-1,-52 36 1,-88-35 0,-36 35-1,0 0 48,-35-17-16,0-54-32,0 53 1,0-17-1,-18-18 1,18 106 62,0-18-62,0 1-16,18-1 15,0 71 17,-18-89-32,0-87 62,0-1-62,0 18 16,0 18-1,-36-18 1,19 18 0,-18 0-1,52 35 32,1 35-31,17-35-1,18 35-15,53 18 16,-18 0 0,-35 0-1,-35-18 1,-18 36 0,-53-18 15,35-53-31,-17 35 31,-18-35-15,18 0-1,17-18 1,18-70 0,0 0-1,0 53 1,18 35-1</inkml:trace>
  <inkml:trace contextRef="#ctx0" brushRef="#br0" timeOffset="135462.87">19279 11254 0,'0'0'0,"0"-18"16</inkml:trace>
  <inkml:trace contextRef="#ctx0" brushRef="#br0" timeOffset="140012.44">19403 10971 0,'0'-17'47,"-18"17"78,-35 0-110,36 0-15,-1 0 16,-53 0 0,54 0-1,17 17 110,0 19-125,0 17 16,35 88-1,-35-88 1,35 105 0,-35-105-1,18 53 1,-18-88 0,0-1-1,35-17 1,-17 0 93,17 0-93,-17 0-16,17 0 15,0 36 1,1-36 0</inkml:trace>
  <inkml:trace contextRef="#ctx0" brushRef="#br0" timeOffset="141256.99">19967 10848 0,'-17'0'0,"-1"0"16,0 0 0,-17 0-1,17 0 17,1 0-17,-54 18 16,71 17-31,-17 0 16,-1 0 0,18-17 15,0 0-31,0-1 31,0 19-31,53-19 31,-36-17-15,19 35 0,-19-35-1,1 18 17,-18 0-1,0 17 0,0 0-15,-18-35-1,-17 18 1,17-18 0,36 0 30,0 0-30,17 0 0,-17 0-1,-1 0 1,-17 35 0,36-35-16,-36 36 15,17 16 1,-17 1-1,0 0 17,0-17-32,0-1 15,0 0 1,0 18 15,18-18-15,17-17-1,0 17 1,18-35 0,-35 18-16,0-18 15,70 0 1,-18 0-16</inkml:trace>
  <inkml:trace contextRef="#ctx0" brushRef="#br0" timeOffset="142193.49">20496 11165 0,'0'18'0</inkml:trace>
  <inkml:trace contextRef="#ctx0" brushRef="#br0" timeOffset="143528.87">20514 11130 0,'0'-18'594,"0"54"-422,0-1-157,0 0-15,0 1 16,18-1-16,-18 0 16,0-17-16,35-1 15,-35 19-15,18-19 31,-18-52 16,0 0-47,0-18 16,-36-53 0,19 35-1,-19 19 1,36 34-1,53 71 48,-17 0-63,17 17 16,-18-17-16,-18-17 15,54 34 1,-36-70-1,18-18 1,-53-34 0,0-90-1,0 107 1,0 0-16,-35-36 16</inkml:trace>
  <inkml:trace contextRef="#ctx0" brushRef="#br0" timeOffset="143852.81">21114 11042 0,'-36'18'31,"1"17"-15,-18-18 0,53 36-1,0-17-15,0-1 16,0 53 0,53-88-1,35 0 1,-52-17-16,-19-89 31,19-18-15,-89-17-16</inkml:trace>
  <inkml:trace contextRef="#ctx0" brushRef="#br0" timeOffset="144389.16">21308 10936 0,'0'53'32,"0"53"-17,0-89 1,17 19-16,19-19 31,-19 1-15,1-18-1,53-159 1,-71 124 0,17 0-1,-17 52 16,0 54-15,0 17 0,0-70-1,53-18-15,35-106 32,-52 18-17,-19 88 1,-17 70 15,0 1-15,0-1-1,18-52 1,17-18-16</inkml:trace>
  <inkml:trace contextRef="#ctx0" brushRef="#br0" timeOffset="144615">21872 10918 0,'0'0'0,"0"36"31,0 17-31,0 52 16,0 19-1,36-124 32,-36-71-31</inkml:trace>
  <inkml:trace contextRef="#ctx0" brushRef="#br0" timeOffset="144828.75">21855 10936 0,'35'-18'31,"-17"18"-15,52-17-1,-35-18 1,-17 35-1,-18 35 1</inkml:trace>
  <inkml:trace contextRef="#ctx0" brushRef="#br0" timeOffset="144995.84">21943 10989 0,'17'0'31,"1"0"-16,17 0 1,-35 35 0,0 1-1,-17 16-15</inkml:trace>
  <inkml:trace contextRef="#ctx0" brushRef="#br0" timeOffset="145109.84">21943 11236 0,'0'0'0,"35"0"31,0 0-31,1 0 16,-1 0-16,0 0 16,53 0-1,-35-35-15</inkml:trace>
  <inkml:trace contextRef="#ctx0" brushRef="#br0" timeOffset="145287.53">22419 10901 0,'0'35'63</inkml:trace>
  <inkml:trace contextRef="#ctx0" brushRef="#br0" timeOffset="145417.22">22454 11148 0,'-17'17'16,"17"19"0</inkml:trace>
  <inkml:trace contextRef="#ctx0" brushRef="#br0" timeOffset="145744.29">22754 10707 0,'-17'17'15,"-36"19"1,17 17-1,36 17 1,0-17 0,53-18-1,-17-35-15</inkml:trace>
  <inkml:trace contextRef="#ctx0" brushRef="#br0" timeOffset="145918.87">22842 10848 0,'0'0'15,"-35"35"-15,17-17 32,18 35-17,18-53 1</inkml:trace>
  <inkml:trace contextRef="#ctx0" brushRef="#br0" timeOffset="146478.87">23019 11201 0,'0'-18'31,"53"-370"-16,-18 106 32,0 282-15,-35 106-32,0-1 15,18 125 1,17-142-1,-17-70 1,-1-18 0,-17-18-16</inkml:trace>
  <inkml:trace contextRef="#ctx0" brushRef="#br0" timeOffset="146662.91">23089 10830 0,'36'0'47,"-1"0"-47,18 0 16,35-70 0,-17 17-1,-54 53-15</inkml:trace>
  <inkml:trace contextRef="#ctx0" brushRef="#br0" timeOffset="146817.5">23407 10689 0,'0'71'31,"0"-142"-31,0 177 0,0 0 16,0-36 0,0-34-1,0-1-15</inkml:trace>
  <inkml:trace contextRef="#ctx0" brushRef="#br0" timeOffset="147163.5">23336 10672 0,'0'0'0,"0"-18"16,53-17-1,-35 35 1,17 0-16,0 0 16,1 35 15,-19-35-31,-17 70 16,-70-34 15,34 17-31,19-36 31,52 1 0,89 17-15,-107-35 0,36 18-1,-18-18 1</inkml:trace>
  <inkml:trace contextRef="#ctx0" brushRef="#br0" timeOffset="147388.07">23724 10689 0,'0'35'15,"0"18"-15,0 36 31,0 34-31,0-70 32,18-53-17,17-35 1,-35 17 0</inkml:trace>
  <inkml:trace contextRef="#ctx0" brushRef="#br0" timeOffset="147699.68">23689 10548 0,'35'0'31,"-17"0"-15,0 0-16,52 88 15,-70-52 16,0 34-15,0-35 0,-53 1-1,71-36 17,17 0-32,0 0 15,36 0 1,35 0-1,-89 0 1</inkml:trace>
  <inkml:trace contextRef="#ctx0" brushRef="#br0" timeOffset="147980.71">24165 10777 0,'0'0'16,"-17"-35"15,-19 35-16,-17 0 1,1 35 0,34 18-1,18 0 1,35 0 0,53-18-1,-52-35-15,52-70 31,-88 52-31,0-35 16,0 0 0,-35-52-1</inkml:trace>
  <inkml:trace contextRef="#ctx0" brushRef="#br0" timeOffset="148598.87">24359 10513 0,'0'0'0,"-17"0"16,52 0 93,18 0-93,17 0 0,19 0 15,-89 35-16,-89 71 17,54-71-32,-18 36 15,53-54-15,-17 19 16,52-19 15,18-17 0,0 0-15,-18-35 0,-17-36-1</inkml:trace>
  <inkml:trace contextRef="#ctx0" brushRef="#br0" timeOffset="148813">24642 10336 0,'0'0'0,"0"36"47,0-1-47,0-17 31</inkml:trace>
  <inkml:trace contextRef="#ctx0" brushRef="#br0" timeOffset="148981.06">24712 10389 0,'0'18'0,"0"-36"0,0 71 16,0 0-1,0-18 1,0-17 0,0 0-1</inkml:trace>
  <inkml:trace contextRef="#ctx0" brushRef="#br0" timeOffset="149214.68">24800 10760 0,'0'0'0,"0"35"0,0 0 15,-35 18 1,17 0-1,-52 18 1,-18 34 0</inkml:trace>
  <inkml:trace contextRef="#ctx0" brushRef="#br0" timeOffset="149898.78">20779 12118 0,'-36'0'16,"19"0"15,17 212 0,35-18 0,-35-177-15,18-17 0</inkml:trace>
  <inkml:trace contextRef="#ctx0" brushRef="#br0" timeOffset="150314.93">20690 12171 0,'0'0'0,"0"-18"16,0-35 15,18 18-15,17 17-1,-17 18-15,35-35 16,-35 35 0,17 0-1,-35 71 17,0-18-17,-18-18 1,-17 0-1,-36-17 17,54-18-32,-1 0 31,0 0-15</inkml:trace>
  <inkml:trace contextRef="#ctx0" brushRef="#br0" timeOffset="150615.53">21026 12118 0,'0'18'32,"0"52"-17,0 36 1,17 0-1,18-53 1,-17-53 15,-18-36-15</inkml:trace>
  <inkml:trace contextRef="#ctx0" brushRef="#br0" timeOffset="151477.31">21043 12047 0,'-35'0'31,"17"18"-15,18 17-1,0-17 1,0 17 0,0 0-1,18 18 1,-18-35-1,18-18 1,-18-35 78,0 17-79,0 0-15,0-34 16,0 34-16,-36-53 31,36 36-15,0 17 15,18 18-31,35-35 16,0 35-1,-18 0 17,-17 0-32,-18 35 31,0 18-15,-18 0-1,-17-17 1,-18-36-1,35 0 1,36 35 31,17 0-31,-17-17-16,52 88 31,-70-89-31,18 18 15,35-35 1,-36-52 0</inkml:trace>
  <inkml:trace contextRef="#ctx0" brushRef="#br0" timeOffset="151674.84">21396 12065 0,'0'18'16,"0"35"-16,0 52 15,0-69 1,35-36-16,-35 17 16,0-52 15</inkml:trace>
  <inkml:trace contextRef="#ctx0" brushRef="#br0" timeOffset="151876.76">21378 12047 0,'71'-17'31,"52"-36"-16,-87 53 1,17 0 0,-53 17-1</inkml:trace>
  <inkml:trace contextRef="#ctx0" brushRef="#br0" timeOffset="152010.37">21519 12188 0,'0'0'15,"36"0"17,-19 0-32,36 0 15,-17 0 1</inkml:trace>
  <inkml:trace contextRef="#ctx0" brushRef="#br0" timeOffset="152142.44">21661 12382 0,'35'0'31,"-35"-35"-31,35-18 16,0 18-16</inkml:trace>
  <inkml:trace contextRef="#ctx0" brushRef="#br0" timeOffset="152743.12">22013 11977 0,'0'0'16,"18"0"0,88-35-1,-89 35 16,-34 0 16,-18 0-31,-18 0 0,53 35-16,-53-18 31,17-17-31,19 36 15,17-1-15,0 36 16,0 17 15,0-71-15,53 36 0,17-35-1,54-18 1,-107 0-1,36 0 1,-53-18 47,18-17-48,17 17 16,-35-17-15,18 35-16,-18-18 16,17 18-16,19-17 31</inkml:trace>
  <inkml:trace contextRef="#ctx0" brushRef="#br0" timeOffset="153610.72">22631 11924 0,'-18'0'47,"-17"0"-31,-53 18-1,17 87 1,-17 107 15,88-194-15,35-1 0,0-17-1,124-35 1,-88-53-1,-36-71 1,-53 106 0,1 53-16</inkml:trace>
  <inkml:trace contextRef="#ctx0" brushRef="#br0" timeOffset="153786.24">22842 11853 0,'0'-35'47,"18"35"-47</inkml:trace>
  <inkml:trace contextRef="#ctx0" brushRef="#br0" timeOffset="153918.31">22895 12012 0,'0'35'16,"36"-35"15</inkml:trace>
  <inkml:trace contextRef="#ctx0" brushRef="#br0" timeOffset="155315.84">23301 11765 0,'-18'0'62,"18"-17"17,18 17-1,0 0-78,35-18 31,35 18-15,18-35-1,-71 35 1,-53 0 15</inkml:trace>
  <inkml:trace contextRef="#ctx0" brushRef="#br0" timeOffset="155706.41">23424 11730 0,'0'0'0,"0"35"0,-17-35 15,17 71 1,0-54 0,0 19-1,17-19 1,1-17-16,123 0 16,-88 0-1,141 36 16,-176-36-15,-18 17 0,-36 107 15,19-107-31,-89 36 31,88-53-31,-70-17 31,88-1-15,-35 18-16</inkml:trace>
  <inkml:trace contextRef="#ctx0" brushRef="#br0" timeOffset="156156.66">24201 11748 0,'-18'0'47,"18"-36"-47,-35 36 16,-18 0-1,35 0 1,-70 71 0,88-18-1,-53 105 16,53-122-31,106-19 16,17-17 0,18-88-1,-70 0 1,-124-53 15,35 123-31</inkml:trace>
  <inkml:trace contextRef="#ctx0" brushRef="#br0" timeOffset="157822.65">24659 11942 0,'0'0'16,"-17"0"-16,34-36 93,1 36-77,-18-35-16</inkml:trace>
  <inkml:trace contextRef="#ctx0" brushRef="#br0" timeOffset="158308.47">25030 11659 0,'-18'0'63,"-17"0"-63,-18 0 15,35 18 1,-17-18-16,17 35 16,-52 53 15,70-52-31,35-1 16,35 0 15,160-52-16,-142-36 1,-35-53 0,-53 88-16,-106-88 31,53 106-15,-53-17-1,53 17 1,18 0-16</inkml:trace>
  <inkml:trace contextRef="#ctx0" brushRef="#br0" timeOffset="159895.26">25471 11659 0,'0'71'62,"0"35"-46,0-18-16,0 18 15,0-36-15,-53-17 16,17-18 0</inkml:trace>
  <inkml:trace contextRef="#ctx0" brushRef="#br0" timeOffset="166348.84">20796 12947 0,'0'0'0,"-17"0"62,17 18-30,0 17-17,17 159 1,54 0 31,-36-159-32,-17-35 1,17 0 0,-35-35-16</inkml:trace>
  <inkml:trace contextRef="#ctx0" brushRef="#br0" timeOffset="166789.41">20743 13053 0,'0'0'16,"0"-35"15,36-18-16,-1 53 1,35-18 0,54 18-1,-54 0-15,54 35 16,-36 36 0,-70-36-1,-1 36 1,-34 17-1,-142 71 1,36-124 0,-1-35-1,36-18 1,17-35 15</inkml:trace>
  <inkml:trace contextRef="#ctx0" brushRef="#br0" timeOffset="167148.97">21414 13000 0,'0'35'31,"0"0"-15,17 36-1,-17 0 1,36-36 0,-36 0-1,17-35 1,-17-106 15,0 89-31</inkml:trace>
  <inkml:trace contextRef="#ctx0" brushRef="#br0" timeOffset="167366.71">21414 12965 0,'0'0'16,"0"-18"-16,17 0 31,19-17-15,-1 35-1,35-18 17,-52 18-17</inkml:trace>
  <inkml:trace contextRef="#ctx0" brushRef="#br0" timeOffset="167541.9">21431 13106 0,'53'0'47,"-18"0"-47,1-18 16,-1 18 0,0 0-1</inkml:trace>
  <inkml:trace contextRef="#ctx0" brushRef="#br0" timeOffset="167717.06">21519 13335 0,'18'0'15,"17"0"1,1-35-1,-19-1-15,54-16 16,-1-19 0</inkml:trace>
  <inkml:trace contextRef="#ctx0" brushRef="#br0" timeOffset="168101.43">22013 12771 0,'0'0'0,"-35"0"15,-18 0-15,-53 35 16,71-35 0,35 53-16,-18-36 31,18 1-31,142 35 31,-37-18-31,-34 1 16,-1 16-1,-52 1 17,-18-35-17,-70 88 1,34-71-1,-34-53 1,70-34 0,-18 16-16</inkml:trace>
  <inkml:trace contextRef="#ctx0" brushRef="#br0" timeOffset="168574.41">22331 12823 0,'0'0'0,"17"0"16,19-17-1,-19 17 1,54 0-1,-36 0 1,-52 0 47,-1 0-63,-88 53 31,88-53-31,-34 106 31,16-106-31,36 88 31,0-53-31,0-17 16,71 17 0,-1-35-1,71 0 1,-88 0-1,0-53 1</inkml:trace>
  <inkml:trace contextRef="#ctx0" brushRef="#br0" timeOffset="168807.81">22983 12665 0</inkml:trace>
  <inkml:trace contextRef="#ctx0" brushRef="#br0" timeOffset="168955.81">22983 12947 0,'-17'53'31,"34"-53"1</inkml:trace>
  <inkml:trace contextRef="#ctx0" brushRef="#br0" timeOffset="169844.43">23530 12453 0,'-35'0'0,"17"0"32,1 0-17,-19 0 17,1 35-17,35 1 16,0 17-15,53-18 0</inkml:trace>
  <inkml:trace contextRef="#ctx0" brushRef="#br0" timeOffset="170010.51">23636 12418 0,'-35'17'15,"-18"36"1,35-35-16,1 35 31,17-35-15</inkml:trace>
  <inkml:trace contextRef="#ctx0" brushRef="#br0" timeOffset="170344.57">23777 12929 0,'35'0'15,"-17"-17"-15,70-160 31,-17-17-15,-36 88-16,0-17 16,-35 88 15,0 52-15,0 89-1,0-18-15,0-17 16,0 17-1,36-70 1</inkml:trace>
  <inkml:trace contextRef="#ctx0" brushRef="#br0" timeOffset="170510.71">23971 12559 0,'0'0'0,"18"0"31,88-35-31,105-1 31,-158 36-15,53-17 0</inkml:trace>
  <inkml:trace contextRef="#ctx0" brushRef="#br0" timeOffset="170679.7">24483 12471 0,'-18'70'32,"18"36"-1,0-71-31,18 36 16,-18-53-1,17-18 16</inkml:trace>
  <inkml:trace contextRef="#ctx0" brushRef="#br0" timeOffset="171078.83">24465 12418 0,'0'0'0,"0"-36"15,0 19 1,106-1-1,-88 18 1,35 0 0,-36 18-1,1 17 17,-53 36-32,-36-36 31,36-35 0,35 18-15,0 17-1,17 0 1,36 0 0,-35-35-1,35 53 1,-18-53-1,-17-35 1</inkml:trace>
  <inkml:trace contextRef="#ctx0" brushRef="#br0" timeOffset="171292.84">24888 12382 0,'0'0'0,"0"89"31,0-54-15,0 0-1,0 53 1,0-70-16,0 0 16,-17-54 15</inkml:trace>
  <inkml:trace contextRef="#ctx0" brushRef="#br0" timeOffset="171653.44">24853 12312 0,'0'53'0,"0"-106"0,0 35 16,35-17 15,-17 35-15,-18 18-1,18 52 1,-18-52-16,-36 52 31,36-52-15,0 0 31,53-18-47,-17 53 15,52-18 17,-88 0-32,53-17 31,-36-18-31,36 0 16,-53-18-1</inkml:trace>
  <inkml:trace contextRef="#ctx0" brushRef="#br0" timeOffset="171946.44">25418 12365 0,'-36'0'32,"-34"0"-17,52 0-15,-35 53 16,0 0-1,36 35 1,34 0 15,19-88-31,87-35 32,-88 17-32,1-52 31,-36 34-31,0-17 15</inkml:trace>
  <inkml:trace contextRef="#ctx0" brushRef="#br0" timeOffset="172287.63">25629 12312 0,'36'0'32,"17"-18"-17,-18 18 1,0 0-16,0 0 31,-35 18-31,-105 123 31,34-70-31,18-18 32,53-18-17,124-35 1,-54 35 0,142-35-1,-124 0 1</inkml:trace>
  <inkml:trace contextRef="#ctx0" brushRef="#br0" timeOffset="173254.91">26564 12294 0,'0'0'0,"0"36"110,18 16-110,-18-16 15,0-19-15,17 19 16,-17-19 0,36-17-1</inkml:trace>
  <inkml:trace contextRef="#ctx0" brushRef="#br0" timeOffset="173745.44">26476 12224 0,'0'0'0,"0"-36"32,0 1-32,53 0 31,-35 17-16,52 18 1,18 0 0,-52 0-16,16 18 15,-52 17 1,-17 0 0,-18 1-1,-36-19 16,36-17-31,70 0 47,18 36-31,-18 17 0,-35-18-16,0 0 15,-70 36 16,34-36-15,-52-35 0,53 0-1</inkml:trace>
  <inkml:trace contextRef="#ctx0" brushRef="#br0" timeOffset="174308.71">27058 12488 0,'0'-17'47,"0"-19"-31,0 19 0,0-1-16,0-105 31,0 87-31,0-69 31,0 69-15,0 54 77,0 17-93,0 0 16,18 71 0,-18 0-1,0-18 1,0-52 0,0-89 15,0 35-16</inkml:trace>
  <inkml:trace contextRef="#ctx0" brushRef="#br0" timeOffset="174682.73">26988 12153 0,'0'0'0,"70"-35"31,-52 17-16,123 18 1,-53 0 0,-70 18-1,-36 88 17,-17-71-32,-36-17 15,18 17 16,53 0 1,36-35-32,87 18 31,-105 17-31,-1-35 31,19 18-15,-1-18-16,0 0 0</inkml:trace>
  <inkml:trace contextRef="#ctx0" brushRef="#br0" timeOffset="175122.71">27622 12418 0,'0'-36'47,"0"-16"-31,0 16-16,0 1 15,0-53 1,0-36 0,0 71-1,36 124 32,-36 52-31,17-52-16,-17 35 15,36-36 17,-36-52-32</inkml:trace>
  <inkml:trace contextRef="#ctx0" brushRef="#br0" timeOffset="175291.23">27622 12365 0,'53'-35'32,"-17"-1"-17,52 36 1,-53-17 0,0 17-16,18 0 15,-35-36-15</inkml:trace>
  <inkml:trace contextRef="#ctx0" brushRef="#br0" timeOffset="175507.33">27993 12136 0,'0'35'47,"0"0"-47,0 18 15,0 53 1,0-36 0,0-140 15,0 17-15</inkml:trace>
  <inkml:trace contextRef="#ctx0" brushRef="#br0" timeOffset="175783.71">27940 12012 0,'18'0'31,"-18"18"-31,35 35 16,18 52-1,0-34 1,-36-71-1,36 18 1,-17-18-16,17-71 16,-36-17-1,18 53 1,-35-1 0</inkml:trace>
  <inkml:trace contextRef="#ctx0" brushRef="#br0" timeOffset="176418.73">28593 12030 0,'0'-18'16,"17"18"-16,-17-18 31,18-17-31,0 18 16,87 17 15,-87 0-15,-36 0 31,-17 0-32,17 0-15,-34 17 32,-1 1-32,-53 105 31,88-70-31,18-18 15,18-17 1,158-18 15,-123 0-15,18 0 0,-1-53-1,-17 18-15</inkml:trace>
  <inkml:trace contextRef="#ctx0" brushRef="#br0" timeOffset="176762.39">29175 11959 0,'0'-17'15,"-18"17"16,0 0-31,-52 0 32,35 52-17,35-34 1,-18 53 0,18-36-16,53 18 15,-18-53 1,53-35-1,18-54 1,-53-16 0,-53 87-1,0-88 1,0 88-16</inkml:trace>
  <inkml:trace contextRef="#ctx0" brushRef="#br0" timeOffset="177882.45">29986 11836 0,'0'-18'31,"18"36"78,-18 35-93,17-36-1,-17 1-15,18 35 32,-18 0-32,0-71 47</inkml:trace>
  <inkml:trace contextRef="#ctx0" brushRef="#br0" timeOffset="178077.61">29863 11836 0,'70'-53'16,"18"35"-1,89-17 1,-142 17-1,0 18 1,1-53-16</inkml:trace>
  <inkml:trace contextRef="#ctx0" brushRef="#br0" timeOffset="178265.16">30409 11606 0,'0'36'15,"0"-19"-15,18 36 16,17-35 0,-35 0-16,18 34 15,-18-34 17</inkml:trace>
  <inkml:trace contextRef="#ctx0" brushRef="#br0" timeOffset="178477.89">30286 11589 0,'0'0'0,"35"0"15,53-36 1,18 19-1,-70-18-15,-19 35 16,18 0 0,-52 70-16</inkml:trace>
  <inkml:trace contextRef="#ctx0" brushRef="#br0" timeOffset="178630.27">30339 12047 0,'35'0'31,"53"-17"-15,36-71-1,-1-1 1,-87 72-16</inkml:trace>
  <inkml:trace contextRef="#ctx0" brushRef="#br0" timeOffset="178919.33">30939 11659 0,'0'0'0,"-18"0"31,-35 0-15,18 0-16,-89 124 31,124-54-31,18-34 15,70-36 17,36 0-17,17-71 1,-106 36-16,-17 17 16,-18-17-1,-36-36 1</inkml:trace>
  <inkml:trace contextRef="#ctx0" brushRef="#br0" timeOffset="179854.6">31432 11359 0,'0'0'0,"18"0"31,0 0-15,-1 0-16,19 0 15,-1-35-15,0 35 16,1 0-16,-1-17 0,0 17 15,-17-36 17,-54 36-1,1 0-15,-18 53-1,53 0 1,0 18-1,53 17 1,-18-18-16,18 89 31,0-106-31,-35 0 16,-18-18 0,18-35-1,-36 36 1,-17-36-1,-54 0 17,-52-36-17</inkml:trace>
  <inkml:trace contextRef="#ctx0" brushRef="#br0" timeOffset="180121.17">31644 11748 0,'0'0'15,"35"-18"1,1 18-16,-19-35 16,1 17-1,17 0 1,1-17 15,16 0-15,1 17-1,-35 18-15</inkml:trace>
  <inkml:trace contextRef="#ctx0" brushRef="#br0" timeOffset="180545.36">32138 11342 0,'-35'0'31,"-18"0"-15,35 0-16,-70 70 16,88-17-1,-18 53 1,18-53-1,106 0 1,-18-53 0,-17-71-1,-53 18 1,-18-17 15,0 35-31,-18-1 16</inkml:trace>
  <inkml:trace contextRef="#ctx0" brushRef="#br0" timeOffset="181850.53">32508 11359 0</inkml:trace>
  <inkml:trace contextRef="#ctx0" brushRef="#br0" timeOffset="182164.54">32438 11589 0,'-35'0'16,"70"0"-16,-35-18 31,53-88-15,-18 0-1,0 36 16,-17 140 1,17 107-17,1-36 1,-19-70 0,18-36-1</inkml:trace>
  <inkml:trace contextRef="#ctx0" brushRef="#br0" timeOffset="182321.54">32508 11642 0,'0'0'0,"0"-18"16,36-35-1,-19 18 16,-17-53-15</inkml:trace>
  <inkml:trace contextRef="#ctx0" brushRef="#br0" timeOffset="182531.4">32403 11183 0,'53'0'15,"-18"0"-15,18 0 16,-18 0-16,36 0 16,-19 88-1,-34-52 1,-18-1 0,35 0-1</inkml:trace>
  <inkml:trace contextRef="#ctx0" brushRef="#br0" timeOffset="182832.47">32897 11395 0,'0'35'47,"-18"-17"-47,18 70 15,0-35 1,0 0 0,70-53-1,1 0 1,-18-89 0,-35 37 15,-18-19-16,-36 53-15,19-17 16</inkml:trace>
  <inkml:trace contextRef="#ctx0" brushRef="#br0" timeOffset="183248.19">33073 11165 0,'18'0'63,"-18"18"-48,17 17 1,-17-17-16,35-18 16</inkml:trace>
  <inkml:trace contextRef="#ctx0" brushRef="#br0" timeOffset="183467.34">33108 11077 0,'18'18'47,"-18"-1"-47,53 19 15,-36 17 1,-17-36 15,18-17-15</inkml:trace>
  <inkml:trace contextRef="#ctx0" brushRef="#br0" timeOffset="185974.48">33179 10901 0,'17'0'62,"36"-18"-46,-35 18 15,0 0 0,17 18-15,-35 17 15,0-17-15,0 17 15,-18-35-31,1 71 31,-1-36-31,18 18 31,18-18-15,17-35 0,0 0-1,-17 0 1,-18 18 46,0-1-46,-18-17 0,18 36-16,0 34 15,71 1 17,-54-54-32,19 54 31,-36-36-31,0 0 15,0-17 1,-36-18-16,1 0 16</inkml:trace>
  <inkml:trace contextRef="#ctx0" brushRef="#br0" timeOffset="186211.84">33620 11412 0,'0'89'32,"0"-54"-17,0 35 16,0-34-15,-18-36 0</inkml:trace>
  <inkml:trace contextRef="#ctx0" brushRef="#br0" timeOffset="188576.31">20549 13794 0,'-35'0'94,"0"0"-79,-1 17 1,1 1-1,0 17 1,35-17 0,-18-18-16,18 53 31,0-36-15,0 1-1,36-18-15,34 0 31,-52 0-15,52 35 0,-34-17-16,-19 0 31,-17 17-15,0 0-1,-17-17 1,-54 17-1,36-35 1,17 18 15,36-18 16,-18 35-31,0-17-1,35 35-15,-35-18 32,18 53-17,-1-70 1,19-18 0,-19 35-1,54-35 1,-54 0-16,19 0 15,34 18 1</inkml:trace>
  <inkml:trace contextRef="#ctx0" brushRef="#br0" timeOffset="189454.62">21096 13758 0,'0'36'62,"0"-1"-62,35 71 32,1 52-17,-36-69 1,17-89 15</inkml:trace>
  <inkml:trace contextRef="#ctx0" brushRef="#br0" timeOffset="189754.66">21078 13723 0,'0'0'0,"36"53"32,-1 35-17,0-17-15,18 70 16,0-124 0,-18 19 15,1-36-31,-1-71 31,0-123-15,-35 159-1,-53-18 1</inkml:trace>
  <inkml:trace contextRef="#ctx0" brushRef="#br0" timeOffset="190039.74">21713 13847 0,'-35'0'16,"18"0"-16,-72 88 31,54 18-31,0-54 31,35-16-15,176-89-1,-88-18 1,89-246 0,-177 264-1,-18 18 1</inkml:trace>
  <inkml:trace contextRef="#ctx0" brushRef="#br0" timeOffset="190282.34">22154 13635 0,'18'35'16,"35"36"-1,-53 52 1,18-17 0,17-106 15,-35-35-31,0-18 16,0-35-1</inkml:trace>
  <inkml:trace contextRef="#ctx0" brushRef="#br0" timeOffset="190572.46">22225 13617 0,'0'0'15,"53"194"17,-53-158-32,88-1 31,-70-35-16,70-106 1,-70 0 0,-1 88-1,-17 71 1,0 124 0,0-124-1,0-18 16,53-35-31,0-35 16</inkml:trace>
  <inkml:trace contextRef="#ctx0" brushRef="#br0" timeOffset="190780.01">22825 13758 0,'0'0'0,"0"36"16,0 105 0,0-106-1,0-17 1,0-142 15</inkml:trace>
  <inkml:trace contextRef="#ctx0" brushRef="#br0" timeOffset="190981.58">22719 13670 0,'35'-53'31,"18"53"-15,0-17-1,70-19 1,-105 36-16</inkml:trace>
  <inkml:trace contextRef="#ctx0" brushRef="#br0" timeOffset="191116.09">22913 13776 0,'0'0'0,"70"-18"16,-52 18 0,0 0-16,17 36 31</inkml:trace>
  <inkml:trace contextRef="#ctx0" brushRef="#br0" timeOffset="191222.67">23036 13899 0,'-17'36'15,"17"-19"1,17-70-1,36 89 17,-35-36-17</inkml:trace>
  <inkml:trace contextRef="#ctx0" brushRef="#br0" timeOffset="191397.68">23372 13688 0</inkml:trace>
  <inkml:trace contextRef="#ctx0" brushRef="#br0" timeOffset="191523.33">23407 13864 0,'0'0'0,"-18"18"15,18 17 1,35-35 0,-17 0-1</inkml:trace>
  <inkml:trace contextRef="#ctx0" brushRef="#br0" timeOffset="191798.44">23760 13547 0,'-18'0'15,"0"0"-15,-52 53 32,70-36-32,0 36 31,17-53-16</inkml:trace>
  <inkml:trace contextRef="#ctx0" brushRef="#br0" timeOffset="191948.95">23795 13600 0,'-18'52'32,"-17"-16"-32,35 87 31,0-105-16,88 0 1</inkml:trace>
  <inkml:trace contextRef="#ctx0" brushRef="#br0" timeOffset="193261.5">24148 13670 0</inkml:trace>
  <inkml:trace contextRef="#ctx0" brushRef="#br0" timeOffset="193472.66">24183 13670 0,'-18'0'32</inkml:trace>
  <inkml:trace contextRef="#ctx0" brushRef="#br0" timeOffset="193768.26">24165 13670 0,'0'-18'188</inkml:trace>
  <inkml:trace contextRef="#ctx0" brushRef="#br0" timeOffset="193962.47">24324 13670 0,'0'0'16,"0"-18"46,18 18-46,-1-17-16</inkml:trace>
  <inkml:trace contextRef="#ctx0" brushRef="#br0" timeOffset="194079.05">24483 13600 0,'0'0'15,"35"0"32</inkml:trace>
  <inkml:trace contextRef="#ctx0" brushRef="#br0" timeOffset="194244.22">24924 13476 0,'-18'0'31,"53"-35"16,-17 17-31,-18-17-16</inkml:trace>
  <inkml:trace contextRef="#ctx0" brushRef="#br0" timeOffset="194548.27">24941 13247 0,'0'0'0,"18"0"32,17 0-17,18 35 1,-18-17 15,1-18-31</inkml:trace>
  <inkml:trace contextRef="#ctx0" brushRef="#br0" timeOffset="194764.39">25065 13159 0,'35'0'31,"-17"0"-16,17 53 1,-35-36 0,18 1-1,-18 52 1,17-34 0</inkml:trace>
  <inkml:trace contextRef="#ctx0" brushRef="#br0" timeOffset="195548.13">25241 13370 0,'0'0'0,"0"18"47,36 17-47,-36 0 16,35 18-16,-35-17 15,17 17-15,-17 52 32,-35-52-1</inkml:trace>
  <inkml:trace contextRef="#ctx0" brushRef="#br0" timeOffset="196562.24">21325 14781 0,'0'36'31,"18"-1"-15,53 124-1,-1-18 17,-70-124-17,18-17-15</inkml:trace>
  <inkml:trace contextRef="#ctx0" brushRef="#br0" timeOffset="196935.7">21308 14711 0,'0'-18'15,"35"-17"1,0 17 0,36 18-1,17 0 1,-70 0 0,-1 53 15,-17-35-31,0 17 31,-35-35-31,0 53 16,0-35-1,17-1 1,-53-17 0,54 36 30</inkml:trace>
  <inkml:trace contextRef="#ctx0" brushRef="#br0" timeOffset="197197.84">21908 14746 0,'0'35'16,"0"18"0,35 35-1,-18-70 1,-17 0-1</inkml:trace>
  <inkml:trace contextRef="#ctx0" brushRef="#br0" timeOffset="197621.65">21996 14534 0,'0'0'0,"35"0"15,0-35 1,-17 35 0,0 0-1,-18 53 1,0-18-1,-71 54 17,53-89-32,1 35 15,52-18 32,0-17-47,36 36 16,-36-19 15,18 19-15,-35-36-1,-18-18-15</inkml:trace>
  <inkml:trace contextRef="#ctx0" brushRef="#br0" timeOffset="197828.31">22348 14587 0,'0'18'15,"18"17"1,-18 1-16,35 52 16,-17-35-1,17-18 1,-35-70 31</inkml:trace>
  <inkml:trace contextRef="#ctx0" brushRef="#br0" timeOffset="198046.91">22296 14499 0,'0'0'0,"35"0"16,53-17 15,-35-19-31,0 36 31,-53 36-15</inkml:trace>
  <inkml:trace contextRef="#ctx0" brushRef="#br0" timeOffset="198197.52">22384 14640 0,'17'0'16,"19"-17"-16,-1 17 15,18-18 1,-18-17-1,0 52 1</inkml:trace>
  <inkml:trace contextRef="#ctx0" brushRef="#br0" timeOffset="198330.52">22454 14905 0,'36'0'16,"34"-71"-1,-35 36 1,1 17 0</inkml:trace>
  <inkml:trace contextRef="#ctx0" brushRef="#br0" timeOffset="198746.71">22983 14499 0,'0'0'15,"0"-17"-15,18 17 16,-53 0 62,0 0-78,17 35 16,-35-18-1,0 19 1,35 17 0,18 0-1,53-1 1,18-34-1,35-18 1,-18-35 0,-17-36-1,17 18 1</inkml:trace>
  <inkml:trace contextRef="#ctx0" brushRef="#br0" timeOffset="198998.71">23477 14429 0,'-35'0'47,"0"0"-32,-53 17 1,-1 54 0,54-1-1,18-17 1,69-35-1,72-18 1,-1-53 0,-87 18-1,17-18-15,-1-35 16</inkml:trace>
  <inkml:trace contextRef="#ctx0" brushRef="#br0" timeOffset="199133.8">23777 14305 0,'0'0'0,"0"53"63</inkml:trace>
  <inkml:trace contextRef="#ctx0" brushRef="#br0" timeOffset="199265.01">23777 14482 0,'0'35'15,"0"-88"17,0 71-32,88 17 31,-52-35-31</inkml:trace>
  <inkml:trace contextRef="#ctx0" brushRef="#br0" timeOffset="199699.21">24271 14235 0,'0'0'15,"-18"-36"-15,-52 36 16,35 18 0,-36 88 15,71-53-16,0 53 1,53-36 0,141-52-1,-159-36 1,-17-35 0,-18 18-1,-71 17 1,18 18-1,18 0 1</inkml:trace>
  <inkml:trace contextRef="#ctx0" brushRef="#br0" timeOffset="200031.29">24677 14323 0,'0'0'15,"-18"0"17,-17 0-17,17 17 1,-35 72 0,53-36-1,36-18 1,105-35-1,0-106 1,-71 35 0,-70 36-16,0 0 15,-53 0 17</inkml:trace>
  <inkml:trace contextRef="#ctx0" brushRef="#br0" timeOffset="200190.36">25082 14358 0,'0'0'0,"0"18"0,0-1 47</inkml:trace>
  <inkml:trace contextRef="#ctx0" brushRef="#br0" timeOffset="201550.24">25347 14023 0,'-18'0'15,"1"18"1,-1-18-1,18 17 17,-17 1-17,17 35 1,-36-18-16,36 53 16,0-35 15,0-35-31,141-18 31,-70-71-31,-18-70 31,-18 123-31,-35-34 32,-35-1-1,17 53-31,1 0 0</inkml:trace>
  <inkml:trace contextRef="#ctx0" brushRef="#br0" timeOffset="202401.26">26053 13988 0,'0'0'0,"0"88"31,0-53-31,0-17 16,0-1-16,0 1 16,-53 35-1</inkml:trace>
  <inkml:trace contextRef="#ctx0" brushRef="#br0" timeOffset="203569.81">21819 15593 0,'0'0'0,"0"53"15,36 0-15,-36 0 16,35-1-16,0-16 16,-17 17-16,35-18 31,-36-35-16</inkml:trace>
  <inkml:trace contextRef="#ctx0" brushRef="#br0" timeOffset="204042.46">21784 15522 0,'0'0'16,"18"-35"0,70 17 15,-53-17-15,124 53-1,-141-1 1,17 19-1,0-1 1,-35-17 0,35 17-1,-35 35 17,0-34-32,0 52 31,0-71-31,-35 54 31,0-71-15,-36 18-1,18-1 1,36-17 0</inkml:trace>
  <inkml:trace contextRef="#ctx0" brushRef="#br0" timeOffset="204286.42">22419 15575 0,'0'0'0,"88"71"32,-88-36-17,18 0 1,-1 1 0</inkml:trace>
  <inkml:trace contextRef="#ctx0" brushRef="#br0" timeOffset="204504.04">22384 15416 0,'0'0'16,"35"-17"-16,36-19 31,-36 36-31,18-35 16,35 35-1,-70 0 1,-18 35 0</inkml:trace>
  <inkml:trace contextRef="#ctx0" brushRef="#br0" timeOffset="204652.64">22454 15646 0,'18'0'15,"52"0"1,-34 0-16,17 0 16,-36 0-16</inkml:trace>
  <inkml:trace contextRef="#ctx0" brushRef="#br0" timeOffset="204812.29">22542 15910 0,'36'0'16,"-1"0"-1,177-123 16,-159 70-31</inkml:trace>
  <inkml:trace contextRef="#ctx0" brushRef="#br0" timeOffset="205147.95">23036 15469 0,'0'0'0,"-17"-35"16,-36 53 15,53 17-15,0 0-1,35 1 1,71-19 0,-53-17-1,-35 35 1,-1-17-1,-52 158 17,17-158-32,-52-18 31,52 0-31,-17-53 16</inkml:trace>
  <inkml:trace contextRef="#ctx0" brushRef="#br0" timeOffset="205711.62">23477 15311 0,'18'-36'15,"17"19"17,18 17-17,-35 0 1,-36 0 31,-17 35-32,-36 35 1,-34 54 15,122-89-15,1-35-16,70 36 16,0-36-1,106-53 16,-141 35-31,-35-35 16,-18 35-16</inkml:trace>
  <inkml:trace contextRef="#ctx0" brushRef="#br0" timeOffset="205837.62">23901 15152 0,'0'0'15</inkml:trace>
  <inkml:trace contextRef="#ctx0" brushRef="#br0" timeOffset="205959.63">23918 15363 0,'0'0'16,"36"0"15</inkml:trace>
  <inkml:trace contextRef="#ctx0" brushRef="#br0" timeOffset="206280.49">24271 14975 0,'-18'0'15,"1"0"1,17 36 0,-35-19-1,35 36 1,0-35 0,52 17-1</inkml:trace>
  <inkml:trace contextRef="#ctx0" brushRef="#br0" timeOffset="206473.56">24377 14993 0,'-18'0'15,"-17"35"1,35-17-1,0 17 1,18 1 0,-1-1-16</inkml:trace>
  <inkml:trace contextRef="#ctx0" brushRef="#br0" timeOffset="207039.19">24783 15258 0,'17'0'94,"-17"-18"-79</inkml:trace>
  <inkml:trace contextRef="#ctx0" brushRef="#br0" timeOffset="207295.95">25100 15134 0</inkml:trace>
  <inkml:trace contextRef="#ctx0" brushRef="#br0" timeOffset="207514.62">25453 15011 0,'0'0'15,"35"0"32,-17 0-31,-1 0 15</inkml:trace>
  <inkml:trace contextRef="#ctx0" brushRef="#br0" timeOffset="207840.03">25576 14693 0,'36'18'31,"-1"-18"-15,0 35 0,18 0-1,-18-35 1,-17 0 15</inkml:trace>
  <inkml:trace contextRef="#ctx0" brushRef="#br0" timeOffset="208084.57">25682 14623 0,'36'0'47,"-1"17"-47,-18 19 16,36 16 0,0-16-1,-35-1 1,17-35-1,-35 18-15,71-18 16</inkml:trace>
  <inkml:trace contextRef="#ctx0" brushRef="#br0" timeOffset="208690.7">26247 14799 0,'17'0'31,"1"0"-15,52 71 15,-52-36-15,-18 18 15,0-36-16,-35 19 1</inkml:trace>
  <inkml:trace contextRef="#ctx0" brushRef="#br0" timeOffset="210778.59">26405 14393 0,'-17'0'15,"17"-35"32,0 17-31,35 18 0,-35-17-1,88-18 1,-35 35 15,-18 17-15,-35 1 15,0 17-15,0-17-1,0-1 1,-52 89-1,52-35 1,0-54 0,17 19 15,18-36-31,54 0 16,-36-18 15,-36 18-16,-52 0 1,-36 18 15,54-1-15,17 1 0,0 35-1,70 17 1,-17-17-1,-35-35 1,-18 52 0,-35-34-1,-1-1-15,-87 36 16,-18-18 0,70-18-1</inkml:trace>
  <inkml:trace contextRef="#ctx0" brushRef="#br0" timeOffset="212771.71">20461 16986 0,'0'-35'31,"18"35"47,17-18-62,18 18-16,0-70 15,0 35 1,106-71-1,-89 88 17,-70 36-1,0 17-15,0 0-16,0 89 15,0 17 16,0-88-31,71 70 16,-18-52 0,-36-54-1,18-17 1,1 0 0,-54 0 15,-52 36-16,-54 17 1,-17-36 0,106-17-1,-1 35 1</inkml:trace>
  <inkml:trace contextRef="#ctx0" brushRef="#br0" timeOffset="-196708.39">25806 5309 0,'-36'0'0,"19"0"16,34 0 156,1 0-157,53 0 1,-36 0-16,0 0 15,0 0-15,1 0 16,-19 0-16,19 0 16</inkml:trace>
  <inkml:trace contextRef="#ctx0" brushRef="#br0" timeOffset="-196211.58">25718 5186 0,'0'35'110,"0"18"-95,0-18-15,0 1 16,0-19-16,0 19 31,0-19-31,0-34 94</inkml:trace>
  <inkml:trace contextRef="#ctx0" brushRef="#br0" timeOffset="-192851.17">25718 5274 0,'-36'0'31,"19"0"-15,-1 0 15,0 0-15,-17 0-1,17 18 1,1-18-1,17 17 1,-36 36 15,19-35-15,17 0 46,17-18-46,19 35 0,-19-35-1,1 0 1,-18 17 0,35-17-1,-17 0 1,-18-35 46,0 0-62,0-89 32,0 107-32,0-1 15,0 0 16,18 18 141,-18-35-156,17 35-16,19 0 31,-54 0 32,-17 0-48,17 35 1,-35 1 0,18 17-1,35-18 1,-36 0-1,54-35 17,17 0-17,1-17 1,-1-1 0,-53 18 62,1 0-63,-1 0-15,-17 0 32,-1 0-32,19 0 15,17 18 1,70-71 31,-34 35-32,-19 18 1,-17-18 0,-17 89 77,17-36-93,-18 1 16,18-19 0,18-17 30,17-35-30,-35 0-16,88-71 16,-88 88-1,18-17 1,-18 52 46,0 19-62,0-1 16,0-17-16,0 17 31,0-70 16,17 17-47,-17 0 16,0 54 62,0-19-62,0 1 30,-17-18 48,17 35-78,0-17 15,-35-18-15,17 0 62,0 0-63,1 0 1,-19 0 0,19 0 31,34 0-1,1 0-30,35 0-16,-35 0 16,34-18-1,-16 18 1,-54 0 46,0 0-46,-17 0 0,18 0-1,52 0 32,0-17-31,89-19-1,-89 36 1,-18 0 15,-52 0 16,18 0-31,-19 0 15,19 0-15,-36 0-1,70 0 63,1 0-62,0 0-16,17 0 16,0 0-1,-17 0 1,-36 0 31,-17 0-32,0 0-15,-54 0 32,72 0-32,52 0 62,0 0-62,1 0 16,34 0-1,1 0 1,-54 0 0,-34 0 46,-19 0-62,1 0 16,70 0 46,-17 0-46,17 0 0,1 0-1,-19 0 1,-17-35 62,0 0-62</inkml:trace>
  <inkml:trace contextRef="#ctx0" brushRef="#br0" timeOffset="-188922.56">18433 6615 0,'0'-18'188,"17"18"-188,1-35 15,17 35 1,-35-18-16,-17 18 94,-1 18-94,-17 17 15,-1 18 1,-17-18 0,36-35 15,17-17 16,17-19-47,-17 19 15,36-1-15,-36-17 32,0 17-17,0 53 48,0 1-48,0-19-15,0 1 16,0-71 47,0 0-63,17 18 15,-17-1 1,0 19-1,36 17 1,-19 35 15,-17 0-31,36 18 16,-19 36 0,-17-107 46,0 0-62,0-17 16,0-18 15,0 71 16,0 17-47,0 0 15,0-17 1,35-18 15,-35-53-15,18-53 0,-18 88-1,-35 54 32,35-1-31,0-17-16,-18-18 187,1 0-171,-19 0-1,19 0 1,-1 17 0,-17-17-1,17 36 1,0-36 15,18 17-31,18-17 63,17-53-48,18 18 1,-35 17 0,-53 36 62,17-18-78,18 35 15,-35-35-15,-1 18 32,89-36 14,-35-17-30,17 17 0,-17-17-1,17 35-15,-35-18 32,-35 18-17,17 0 1,-17 36-1,35-19 1,35 19 93,-35-19-93,18 19-16,-18-1 16,18-35-1,-18 35 1,0-52 78,-18 17-79,18-18 157,-35 18-156,35-35-16,0-1 15</inkml:trace>
  <inkml:trace contextRef="#ctx0" brushRef="#br0" timeOffset="-186707.48">22842 7691 0,'0'0'0,"-17"0"16,17-18 155,0-17-155,0-36 15,0 53-31,0-17 32,0 106 14,0-18-30,0 35 0,0 35-1,0-87 1,0-1 0,0-53 15,35 1-16,-35-19-15,0-34 16,0-18 15,0 52-31,0 1 32,0 53-1,0-1-16,0 36 1,0-18 0,0 1-1,0-19 1,0-34 31</inkml:trace>
  <inkml:trace contextRef="#ctx0" brushRef="#br0" timeOffset="-185134.42">22948 7549 0,'-35'0'16,"0"0"-1,17 0 1,0 18 15,-17-18-31,35 35 16,-70-17-1,17 53 17,17-71-32,36 35 15,36-18 63,-1-17-62,-17 0 0,17 0-1,0 0 1,-53-35 78,18 18-79,0-1-15,0-17 16,0 17 0,0 0-1,0 36 32,0 53-31,0 52 15,18-88-31,-18-17 16,0-71 30,-18 0-30,18 18-16,0-18 31,0 35-15,-17 18 0,-18 0-1,17 18 1,-17 35-1,-1-18 1,36 0 0,-17-17-1,17-36 48,17-17-63,19 35 15,-19-18-15,36 18 32,-18 0-32,-17 0 31,17 0-31,-35 18 31,-35 17-15,-18-35-1,36 0 1,-36 0 0,53-53-1,0 36 1,35 17 0,18-18-1,70-17 16,-70 17-31,71 18 32,-71 0-17,-18 0 1,-70 0 15,-36 0-15,18 0-1,-53 0 1,89 0 0,70 0 15,52 0-15,-16-35-1,-36 35 1,-18 0 15,-35-18-15,-18 18-1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9:00:19.98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9948 6720 0,'18'0'156,"0"0"-156,35 0 31,35 0-15,-71 0-1,19 0-15,-19 0 32</inkml:trace>
  <inkml:trace contextRef="#ctx0" brushRef="#br0" timeOffset="484.87">9878 6579 0,'35'0'47,"-17"0"-16,-18 89-15,17-37 15,-17-16-15,0-1-1</inkml:trace>
  <inkml:trace contextRef="#ctx0" brushRef="#br0" timeOffset="990.45">9931 6562 0,'-36'0'31,"19"0"0,-1 35-15,-35 18-1,18 0 1,0 17 0,-1-34 15,36-19-15,18-17-1,-18 18-15,18-18 16,17 0-1,35 35 1,-34-35 15,-19 0-15,19-17 15,-36-54-15,17-52-1,-17 87-15,0-70 32</inkml:trace>
  <inkml:trace contextRef="#ctx0" brushRef="#br0" timeOffset="52633.23">14340 9313 0,'0'-17'140,"18"17"-124,0 0 15,-1 0-15,19-18 0,34 18 15,-52 0-31,70-18 31,-53 18-31</inkml:trace>
  <inkml:trace contextRef="#ctx0" brushRef="#br0" timeOffset="57631.3">14305 9243 0,'0'17'63,"18"1"-47,17 17-1,-35-17 1,18-18 15,-18 18-31,0-36 109,0-17-93,0-18 0,0 35-1,0 1 1,0-1 15,-36 18 110,19 0-110,17 35-31,-53-17 31,35 17-31,18-17 32,-17-18-32,-1 17 15,18 19 16,-35-36-31,52 0 110,19 0-95,-1 0 1,-17 0 0,34-18-1,-16 18 1,-1 0 0,-17 0-1,-18-18 32,0 1 0,0-19-31,0 19 15,0 52 94,0-17-125,0 17 15,-18-35 1,18 18 0,-35-18 62,17 0-47,18-18-31,-18 18 16,-17 0-1,0 0 1,0 0 15,52 0 0,1 0-15,17 0 0,0 0-1,-17 0 1,-36 0 46,1 0-46,-1 0-16,-35 0 31,36 0-31,17-35 47,17 17-31,19 0-16,-1-17 15,0 18 1,-53 17 93,1 0-77,17-18 46,0-17-63,0-1 1,35 89 47,-35-17-48,0-19 1,0 1 15,0-53 63,18-1-79,-18 1 1,0 17 0,0 54 31,0-19-32,-36 1 1,-16 35-16,34-18 15,36-88 64,-18 36-64,35 17-15,0-89 31,-17 72-15,-18-1 0,17-17-1,-70 70 63,18-17-78,18 17 16,-1-17-16,-70 35 31,70-18-31,-17 0 16,35-53 62,35 18-78,-35-35 16,53 0-1,-53 17 1,53 18 0,-35-35-1,-54 106 48,19-19-63,-19-16 15,19 17 1,17-36-16,0 19 16,-36-36 124,-17 0-124,18 0-1,35-18-15,-17 18 16,17-18 31,52 18-31,-16-35-16,34 35 15,-17-18 1,18 18 15,-36 0-15,-17 36-1,17-36 1,-35 17 0,-18-17 30,-17 0-30,17 0 0,-17 0-1,-18 0 1,36 0-16,-1 0 31,53 0 32,-17 0-63,17 36 15,0-36 1,-35 17 0,-35-17 46,-18 0-46,18 0-1,0 0 1,17 0 0,53 0 30,-17 0-30,0 18-16,17-18 16,35 35-1,-52-17 1,17-18 0,-35 35-1,-35-35 32,17 0-31,-52-18 15,35 1-31,17 17 0,-35-36 16,35 36 15,36 0 0,17 0-15,1 0-1,34 36 1,-52-36 0,35 17-1,-18 19 1,-70-54 31,17 18-32,-17-18-15,-53-17 16,52 17 0,-52-34 15,70 52-31,36 0 47,0 0-32,35 0 1,17 17 0,-34 18-1,16-17 1,1 17-1,-35-35 17,-18-17-17,-18-19 1,-17-34 15,35 52-31,-18-35 31,18 36-15,0-36 0,36 53-1,-19 0 1,1 17 0,17 36-1,-35-17-15,0-1 16,0 35-1,0-52 1,0 35 15,-35-88 16,0-53-31,35 35-1,0-53 1,0 53 0,17 18-1</inkml:trace>
  <inkml:trace contextRef="#ctx0" brushRef="#br0" timeOffset="88199.33">6544 11536 0,'-18'0'16,"54"0"140,-1 0-140,0 0-16,142 17 31,-107-17 0</inkml:trace>
  <inkml:trace contextRef="#ctx0" brushRef="#br0" timeOffset="89126.16">6491 11412 0,'18'0'109,"-18"53"-93,0-35 0,35 0-16,-35 34 15,18-16 16,-18-19 1,0-34 15,0-19-47,0 19 15,-36-18 1,36-1-1,-17 1 1,17 53 78,0 17-94,0 0 15,0-17 1,0 35 0,0-89 109,0 19-110</inkml:trace>
  <inkml:trace contextRef="#ctx0" brushRef="#br0" timeOffset="90655.55">6544 11430 0,'-35'0'94,"17"0"-79,0 0 1,-17 0 0,18 35-1,-1-35 1,-17 18-1,17 0 17,0 17-32,18-18 78,36 1-47,-19-18-31,19 0 16,-1 35-1,18-35 1,-18 18 0,-17-18-1,-18-35 63,0-1-78,0 19 16,0-18-16,0-18 31,0 35 16,-18 18 0,0 0 15,-35 0-46,36 0 0,-1 18-1,-17-18 1,35 35-16,-18-35 16,18 18-1,36-1 126,-1-17-110,-18 0-15,-34 0 62,-18 0-63,17 0-15,18 35 16,-35-35 0,35 18 31,35 0-32,0-18-15,53 0 16,-52 0-1,-19 0 1,-34 0 31,-1 0-47,-35 0 16,18 0 15,0 0-16,-1 35 1,54-35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9:03:09.74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1764 3122 0,'18'0'140,"17"0"-124,-18 0 0</inkml:trace>
  <inkml:trace contextRef="#ctx0" brushRef="#br0" timeOffset="208.12">2011 3157 0,'17'0'63,"19"0"-32,-1 0-15,0 0-16</inkml:trace>
  <inkml:trace contextRef="#ctx0" brushRef="#br0" timeOffset="350.35">2275 3157 0,'18'0'62,"17"0"-46,-35-17-16</inkml:trace>
  <inkml:trace contextRef="#ctx0" brushRef="#br0" timeOffset="540.99">2505 3140 0,'35'0'47,"0"0"-32,-17 0 1,0 0-16</inkml:trace>
  <inkml:trace contextRef="#ctx0" brushRef="#br0" timeOffset="677.01">2787 3140 0,'18'0'47,"17"0"-31,0 0-1,-17 0-15</inkml:trace>
  <inkml:trace contextRef="#ctx0" brushRef="#br0" timeOffset="858">3016 3157 0,'36'0'32,"-19"0"14,1 0-30</inkml:trace>
  <inkml:trace contextRef="#ctx0" brushRef="#br0" timeOffset="1167.07">3263 3175 0,'0'0'0,"35"0"31,-17 0 0,0 0 0,35 0-15</inkml:trace>
  <inkml:trace contextRef="#ctx0" brushRef="#br0" timeOffset="1328.11">3528 3140 0,'35'0'94,"0"-18"-94</inkml:trace>
  <inkml:trace contextRef="#ctx0" brushRef="#br0" timeOffset="1507.1">3810 3122 0,'0'0'0,"35"0"31,1 0 1,-36-35-32,52 35 0</inkml:trace>
  <inkml:trace contextRef="#ctx0" brushRef="#br0" timeOffset="1625.12">4092 3087 0</inkml:trace>
  <inkml:trace contextRef="#ctx0" brushRef="#br0" timeOffset="1798.71">4286 2999 0,'0'35'47</inkml:trace>
  <inkml:trace contextRef="#ctx0" brushRef="#br0" timeOffset="2017.36">4445 3104 0,'18'0'62,"17"0"-46</inkml:trace>
  <inkml:trace contextRef="#ctx0" brushRef="#br0" timeOffset="2210.94">4604 3122 0,'17'0'31</inkml:trace>
  <inkml:trace contextRef="#ctx0" brushRef="#br0" timeOffset="2444.21">4551 3157 0,'-35'0'0,"-1"0"15,1 0 1,17 0 0,18-17-1,-17-19-15</inkml:trace>
  <inkml:trace contextRef="#ctx0" brushRef="#br0" timeOffset="2578.21">4339 3087 0,'-17'0'31,"-1"0"-15,-17 0-1</inkml:trace>
  <inkml:trace contextRef="#ctx0" brushRef="#br0" timeOffset="2744.79">4180 3087 0,'0'0'0,"-35"0"31,35-18 16</inkml:trace>
  <inkml:trace contextRef="#ctx0" brushRef="#br0" timeOffset="2946.82">4410 3052 0,'0'17'31,"0"1"-15</inkml:trace>
  <inkml:trace contextRef="#ctx0" brushRef="#br0" timeOffset="3096.82">4568 3157 0,'0'0'0,"0"18"31</inkml:trace>
  <inkml:trace contextRef="#ctx0" brushRef="#br0" timeOffset="3269.83">4780 3228 0,'0'0'16,"0"-35"15</inkml:trace>
  <inkml:trace contextRef="#ctx0" brushRef="#br0" timeOffset="3417.84">4939 3157 0,'0'-17'62</inkml:trace>
  <inkml:trace contextRef="#ctx0" brushRef="#br0" timeOffset="3575.88">4992 3087 0,'0'0'0,"0"-35"46</inkml:trace>
  <inkml:trace contextRef="#ctx0" brushRef="#br0" timeOffset="85451.26">17074 6456 0,'-17'0'16,"34"0"171,36 0-171,-35 0-16,0 0 16,17 0-16,18 0 15,-36 0-15,72 17 32,-72-17-1</inkml:trace>
  <inkml:trace contextRef="#ctx0" brushRef="#br0" timeOffset="85944.71">16969 6421 0,'0'17'78,"17"18"-62,19 36 15,-36-36 1,0-52-1</inkml:trace>
  <inkml:trace contextRef="#ctx0" brushRef="#br0" timeOffset="88299.56">16969 6368 0,'-18'0'16,"-17"0"0,17 0-1,-52 17 1,34 1 0,-17 17-1,0 0 1,18-17-1,35 17 48,18-35-47,-18 18-16,53-18 15,17 18 1,-52 17-1,35-17 1,-18-18 0,-17 0-1,17 0 1,-17 0 0,-18-36-1,0 1 1,0-18-1,0 18 1,0 0 0,0 17-1,-18 18 110,0 0-109,18 18-16,-53-18 16,1 35 15,52-18-31,-71-17 15,89 0 48,-1 0-47,1 0-16,52 0 31,-34 0-16,-72 0 48,1 0-63,-18 0 16,36 0-1,-72 0 1,72 0-1,34 0 32,36 0-31,-35 18-16,35-18 16,0 35-1,-36-17 1,-52-18 46,18 0-62,-1 0 16,-17 0 0,-1 0-1,72 0 48,-19 0-63,1 0 15,17 0-15,18 0 32,-18 0-32,-70 0 46,17 0-30,1 0 0,-18 0-1,52 0 48,1 0-63,-1 0 0,36 35 15,-35-35 17,-53 0 30,52 0 16,1 18-62,0-18 0,-18-18 77,0-17-77,0 17 15,0 1-31,0-1 16,35 18 203,-17 0-204,17 0-15,18 0 16,0-35-16,0 35 15,-1 0-15,1 0 16,-17 0-16,34 0 31,-35 0 1,-70 0-1,-53 0 0,53 0-31,-36 0 31,54 0-31,17 35 47</inkml:trace>
  <inkml:trace contextRef="#ctx0" brushRef="#br0" timeOffset="93543.53">14922 9155 0,'-35'0'0,"70"0"250,-17 0-250,17 0 15,-17 0-15,53 0 31,-54 0-15,36 0 0,-35 0-1,17 0 1,-35-36 0,-18 36-1</inkml:trace>
  <inkml:trace contextRef="#ctx0" brushRef="#br0" timeOffset="95127.57">14799 9031 0,'0'53'109,"0"0"-109,0 0 31,0-18 1,0 0-17,0-17 1,0-53 203,0-18-204,0 0 1,0 18-16,0-1 31,-35 36 157,17 0-173,-17 0 1,35 36-1,-71 17 1,18 17 15,53-52 32,36-18-48,-1 17 1,18-17 0,-36 36-1,1-19 1,35-17 0,-35 18-1,-18-71 95,0 18-110,0 0 0,0-1 15,0-17 1,0 89 93,-53-36-93,53 17-16,-36-17 15,19 0 1,-1 0 15,18-35-31</inkml:trace>
  <inkml:trace contextRef="#ctx0" brushRef="#br0" timeOffset="98847.1">5168 9507 0,'-35'0'31,"53"0"141,17 0-156,18 0-1,0-17 1,0 17 0,0 0-1,-18 0 1,-18 0-1,-34 0 64,-1 0-79,-17 0 15,17 0 1,-35 0-1,0 0 1,18 0 0,17 0-1,54 0 79,-1 0-94,-17 0 16,-1 0-16,54 0 15,-1 0 1,-17 0 0,0 0 15,-17 0-16,-72 0 64,1 0-79,17 0 15,-52 0 16,35 0-31,17 0 16,36 0 62,-1 0-78,18 0 16,18 0-1,-35 0 1,70 0 0,-53 0-1,-70 0 63,18 0-78,-1 0 16,-35 0 0,18 0-1,-1 0 1,54 0 78,0 0-94,17 0 31,-17 0-15,-1 0 343,19 0-328,-19 0-31,1 0 16,-1 0-1,19 0 17,-19 0 155,1 0-156,17 0 1,-52 0 108,-1 0-124,53 0 46,18 0-62,0 0 16,0 0 0,18 0-1,-107 0 32,-34 35-31,17-35-16,18 0 15,-1-18 1</inkml:trace>
  <inkml:trace contextRef="#ctx0" brushRef="#br0" timeOffset="102167.93">6385 9525 0,'-17'0'16,"34"0"140,19 0-140,16 0-1,-16 0-15,-1-35 31,0 35-31,18 0 32,-35 0-32,17 0 31,-17 0-15,-36 0 62,-17 0-63,0 0-15,-18 17 32,35-17-32,-53 0 31,36 0-31,18 0 31,34 0 63,1 0-79,-1 0-15,54 0 16,-36 0 0,71 0 15,-71 0-31,1 0 31,-54 0 16,-35 0-31,0 0-16,-53 0 31,71 0-15,-18 0-1,36 0-15,34 0 78,1 0-62,35 0-16,35 0 16,212 0 15,-230 0-31,71 0 15,-52 0 1,-54 0 15,-53 0 16,-17 0-31,17 0-1,-17 0-15,-35 0 16,-19 0 0,54 0-16,-35-17 31,52 17-31,0 0 16,36 0 46,35 0-46,-18 0-16,194 0 31,-176 0-15,35 0-1,-35 0 1,0 0 15,-70 0 32,-19 0-63,19 0 15,-1 0-15,-70 0 16,-18-18 15,88 18-15,36 0 31,17 0-32,1 0-15,69 0 16,-52 0-1,53 0 1,-18 0 0,-35 35-1,-35-35 1,-36 0 62,1 0-62,-1 0-1,-35 0 1,0 0 0,18 0-1,53 0 48,-1 0-48,1 0-15,17 0 16,53 0 0,18 0 15,-71 0-31,-17 0 15,-36 0 48,1 0-47,-36 0-16,35 0 15,-70 0 1,53 0-1,17 0 1,53 0 78,-17 0-79,17 0-15,89-17 16,-54 17 15,-52 0-15,0 0 0</inkml:trace>
  <inkml:trace contextRef="#ctx0" brushRef="#br0" timeOffset="106120.33">7814 9525 0,'0'18'16,"-18"-18"-1,1 0 48,34 0 140,19 0-188,-19 0 1,19 0-16,-1 0 16,35 0 15,-17 0-31,-35 0 16,17 0 15,-52 0 47,-19 0-78,19 0 16,-1 0-1,-17 0-15,0 0 31,-1 0-31,-17 0 32,71 0 30,17 0-46,-17 0-1,0 0-15,17 0 16,71 0 0,-71 0-1,18 0 1,-36 0-16,19 0 31,-54 0 47,-35 0-62,36 0-16,-1 0 16,-17 0-16,-71 0 31,88 0-16,36 0 64,17 0-79,0 0 15,106 0 16,-105 0-31,17 0 32,-18 0-32,-53 0 93,1 0-93,-1 0 16,-53 0 0,54 0-1,52 0 79,-17 0-94,-1 0 16,19 0-16,17 0 15,-1 0 17,-16 0-32,-19-18 31,-70 18 47,18 0-78,18 0 16,-19 0-1,1 0 1,17 0-1,36 0 64,0 0-79,17 0 0,0 0 15,18 0 16,-18 0-15,-70 0 78,0 0-79,0 0 1,52 0 62,1 0-78,17 0 16,0 0-1,-17 0 1,17 0 15,-17 0 16,0 0 125,-18-35-156</inkml:trace>
  <inkml:trace contextRef="#ctx0" brushRef="#br0" timeOffset="106921.21">8520 9525 0,'-18'0'0,"18"-18"63,18 18-1,17 0-46,0 0-1,-70 0 48,17 0-48,1 0 1,-54 0 0,0 0-1,71-17 17</inkml:trace>
  <inkml:trace contextRef="#ctx0" brushRef="#br0" timeOffset="112200.04">8608 9472 0,'17'0'141,"19"0"-126,-1 0 1,0 0 0,-52 0 46,-1 35-46,-35-35-1,18 18 1,17-18 0,53-18 202</inkml:trace>
  <inkml:trace contextRef="#ctx0" brushRef="#br0" timeOffset="115993.24">9278 9472 0,'-18'0'16,"1"0"15,52 0 157,-17 0-188,17 0 15,-17 0-15,17 0 16,71-35 15,0 35 1,-89 0-17,-52 0 63,17 0-78,1 0 16,-1 0-16,-35 0 31,-17 0-15,52 17-1,-17-17 1,-1 18 0,54-18 46,17 0-46,-17 0-16,0 0 15,52 0 1,159 0 15,-176-18-31,35 18 16,-17 0 0,-18-17 15,-71 17 31,-17 0-46,17 0-16,-52 0 16,-18 0-1,-1 0 1,19 17 15,105-17 32,0 0-48,18 0-15,0 0 16,0 0-16,18 0 15,140 0 1,-17 0 15,-70 0-15,-106 0 0,-18-17-1,-18 17 16,-17 0-15,-1-18-16,-69 18 16,-1 0-1,-53 0 17,106 0-32,35 0 31,36 0 31,17 0-62,18 0 16,124 0 0,-107 0-1,1 0-15,123 0 31,-159 0-31,89 0 16,-72 0 0,-104 0 62,-1 0-78,17 0 15,-34 0 1,-1 0 0,-17 0-1,35 0 17,71 0 14,17 0-30,0 0-16,124 0 31,-106 0-31,229 0 32,-229 0-17,-35 0 1,-1 0-1,-52 0 17,-71 0-17,-17 0 1,-1 0 15,71 0-31,18 0 16,53 0 31,17 0-32,53 0-15,-35 0 16,0 0-16,53 0 31,0 0-15,-36 0-1,-52 0 1,-53 0 47,-1 0-63,-69 0 31,87 0-31,-17 0 15,88 0 32,17 0-47,1 0 16,123 35 0,-124-35-1,54 18 1,-160-18 46</inkml:trace>
  <inkml:trace contextRef="#ctx0" brushRef="#br0" timeOffset="120252.45">11942 9490 0,'-18'0'16,"-17"0"125,17 0-16,0 0-94,18 35-16,-17-35 1,52 0 78,-17 0-94,17 0 15,-17 0-15,17 0 16,35 0 0,54 0-1,-107 0 1,54 0 0,-36 0-1,-35-18 16,-35 18 16,0 0-31,-1 0-16,-16 0 31,16 0-31,1 18 31,53-18 32,17 0-47,0 0-16,71-18 15,-53 18 1,159-35-1,-142 35-15,1-18 16,35 18 0,-89 0 31,-52 0-1,0 0-46,-1 0 16,-17 0 0,-70 0-1,52 0 1,54 0 0,-19 0-1,72 0 48,-1 0-63,18 0 15,0 0-15,123 0 16,71-17 15,-176 17-31,52 0 31,-105 0-15,-36 0 47,-17 0-48,0 0-15,-18 0 16,-88 0 15,105 0-31,-52 0 31,71 0-31,34 0 47,18 0-31,1 0-16,105 0 31,-71 0-15,195 0-1,-194 0 1,-19 0-16,19 0 16,-53 0-1,-54 0 48,1 0-63,0 0 15,0 0-15,-18 0 16,-53 0 15,88-35-31,-17 35 31,53 0 1,-1 0-17,71 0 1,18 0 0,35 17-1,-105-17 1,-19 0-1,-52-35 17,0 35-17</inkml:trace>
  <inkml:trace contextRef="#ctx0" brushRef="#br0" timeOffset="176745.54">12559 11536 0,'0'0'0,"-18"0"31,1 0 0,34 0 63,1-35-78,88-1-1,-36 36 1,54-17 15,-107 17-15,19 35-1</inkml:trace>
  <inkml:trace contextRef="#ctx0" brushRef="#br0" timeOffset="178996.06">12435 11412 0,'0'0'0,"0"18"63,0 17-47,18-17-16,-18 0 15,53-18-15,-53 35 16,18-35-16,-18 35 15,17-17 17,-17-1-1,0-34 31,0-19-46,-17 36-16,17-52 16,-36 16-16,36 1 15,-35 35 1,17-35 0,-17 17-1,17 18 95,-17 18-95,0 17-15,0 0 16,17 1 15,-17-19-15,52-17 46,1 0-46,17 0-1,-35 18-15,36-18 16,16 0 0,-16 0-1,17 0 1,-36 0 0,19 0-1,-36-35 63,0-1-62,-36 1-16,36 0 31,-17 35-15,17-18-16,-36 36 94,1 17-94,17 18 15,-34-35 1,16 17-1,-34-18 1,34-17 0,54 0 31,17 0-32,-17 0-15,35 0 16,0 0-1,0-35 17,-36 35-17,-34 0 110,-1 0-93,-17 0-17,17 0 1,1 0-1,-1 0 1,36 0 93,-1 0-109,1 0 16,17 35-16,-17-35 16,52 0-1,-34 0 1,-19 0 0,-17 18-1,-17-18 32,-1 0-47,-17 0 16,-18 0-1,-18 0 1,54 0 0,-19 0-1,54 0 16,35 0-15,-18 35-16,71-35 16,-35 0-1,-54 0 1,-52 0 31,17 0-32,-17 0 1,-18 0 0,35 18-1</inkml:trace>
  <inkml:trace contextRef="#ctx0" brushRef="#br0" timeOffset="-87171.63">13176 14023 0,'18'0'47,"0"0"109,17 0-140,0 0-1,36 0 16,-54 0-15,-34-35 62</inkml:trace>
  <inkml:trace contextRef="#ctx0" brushRef="#br0" timeOffset="-85787.65">13035 13917 0,'35'18'188,"-35"-1"-188,18 19 15,17-1 1,-35 0 0,18-35-16,-18 18 31,0-36 47,0-17-78,-18 0 16,18-1 15,0 19-31,0 52 94,0-17-79,0 17 1,-17-35 125,17-18-126,-18 1 1,-17-19-1</inkml:trace>
  <inkml:trace contextRef="#ctx0" brushRef="#br0" timeOffset="-81701.69">13035 13882 0,'0'17'94,"0"19"-79,0 17 1,0-36-16,0 1 15,35-18 1,-35-35 62,0-1-62,0 1-1,0 17 1,0 1 15,-17 17 94,-1 0-93,1 0-17,17 17 1,-36-17-1,19 0 32,17 36 0,-18-36-47,0 0 78,-17 17 0,88-17 47,-18 0-109,1 0 0,-19 0-1,-17 18 95,-53-18-110,36 0 15,-19 35 1,1-35 0,17 0-1,36 18 63,0-18-78,35 0 16,-18 35 0,18-35 15,-36 0-16,-17 18 1,-17-18 31,-1 0-31,-17 0-16,17 0 15,-35-35 1,18 35-1,70 0 64,-17 17-64,0-17-15,52 18 31,-35-18-31,1 17 32,-54-17 30,-17 0-62,17 0 16,1-17-1,-19 17 1,1-35 0,17 35 109,1 0-110,-19 0 17,54 0 46,17 0-63,-17 0 1,0-18-16,35 18 16,-36-35-1,-17 17 79,0-17-78,0 17-1,0-17 16,35 35 16,-35 17-31,18 1 15,-18 17-15,0-52 62,0-19-78,0 19 16,0-1-1,0 36 48,0 17-63,0 0 15,18-35 1,-18 18 0,0-36 46,0 1-62,0-19 16,-18 36 93,-17 0-93,0 18-16,-1-18 15,36 18 1,-35-18-16,0 0 16,35 17 15,0 19 78,35-36-109,0 0 16,1 0-1,-19 0 17,-34 0-1,-19 0-15,19 0-1,-36 0 1,35 0-1,36 0 64,17 0-79,0 0 15,18 0 1,-35 0-1,-53 0 64,35-18-64,0 0 32,0 1-16,17 17-31,1-53 16,-1 53 15,-17 17 63,36-17-78,-36 18-1,0-53 63,0 17-78,17 18 16,-17-17 0,0 34 30,36 36-46,-36-18 16,17-35 0,-17-35 46,0 17-62,-53 36 125</inkml:trace>
  <inkml:trace contextRef="#ctx0" brushRef="#br0" timeOffset="-79871.2">5362 14623 0,'18'0'47,"17"-18"-31,0 18 0,1-35 15,-19 35 0,-17-36 0</inkml:trace>
  <inkml:trace contextRef="#ctx0" brushRef="#br0" timeOffset="-78229.98">6297 14587 0,'18'0'15,"35"0"16,70 0 16,-52 0-31,-36 0-16,53 0 31,-70 0-15,35 0-1,-18 0 1,-17 0 0,70 0-1,-53 0 17,-17 0-32,70 0 31,-53 0-31,36 0 31,-54 0-31,36-17 16,18 17-1,17-36 17,-70 36-17,52 0 1,-52 0-1,52 0 17,-34 0-32,-1 0 15,36 18 17,-19-18-17,-34 0-15,53 0 31,-54 0-31,72 0 32,-72 0-32,89 0 31,-71 18-31,124-18 31,-124 0-15,89 35-1,-89-35 1,106 0 15,-106 0-31,18 0 0,106 18 32,-106-18-32,194 0 31,0 0 0,-194 0-31,106 0 31,-89 0-31,106 0 32,71 0-17,-105 0 1,-54 0-1,159 0 1,-177 0 0,1 0-16,176-18 31,-124 18-31,124-35 31,-106 35-31,71 0 31,-159-18-15,0 18-16,53 0 16,-53 0-16,105-35 31,-70 35-15,-17 0-1,88 0 1,-124 0-1,0 0 1,-52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9:10:35.28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5891 5627 0,'-35'0'15,"17"0"1,1 0 15,17 17 125,17-17-156,19 0 16,-1 0 0,0 18-1,1-18 1,-1 35-1,0-35 1,18 0 0,-35 0-16,-1 18 15,19-18 1,-1 18 0,53-18 15,-70 0-16,52 0 1,-34 0 0,16 0-1,19 0 1,-53 0 0,-1 0-16,36 0 15,0 0 16,-18 0-15,1 0-16,-1 0 16,18 0-1,-18 0 1,18 0 0,18 0-1,-1 0 16,-52 0-15,-1 0 0,19 0-1,-1 0 1,-35-124 0</inkml:trace>
  <inkml:trace contextRef="#ctx0" brushRef="#br0" timeOffset="4196.64">12841 5891 0,'0'-17'31,"18"17"173,17 0-189,-17 0 1,17 0-1,53 0 17,36-18-1,-1 18 0,-70 0-31,176-35 31,-141 35-31,1 0 0,52 0 16,-18 0 0,36 0-1,-53 0 1,17 0 15,36 0-15,0 0-1,-89 0 1,-52 35 0</inkml:trace>
  <inkml:trace contextRef="#ctx0" brushRef="#br0" timeOffset="12342.37">5221 7003 0,'-18'0'0,"18"-18"281,18 18-171,35-18-95,-35 18 1,52 0 15,-34 0-15,-1 0 15,0 0-31,0 0 31,1 0-15,-36-17 0,17 17-1,1 0 63,0 0-62</inkml:trace>
  <inkml:trace contextRef="#ctx0" brushRef="#br0" timeOffset="13529.37">6473 7073 0,'18'0'47,"0"0"-32,-1 0 1,19 0 15,-19-17 0,1 17-31,17-36 16,53 19 15,-52 17-15,34-36-1,18 1 1,1 35 0,-72 0-1,36 0 1,-18 0 0,1 0-1,-36 18-15,53-18 16,0 17-1,-1-17 17,-34 0-32,0 18 0,52 17 31,-17-35-15,0 0-1,-18 0 1,36 0-1,-53 0 1,17 0 0,0 0-1,0 0 1,1 0 0,-1 0-1,18 0 1,-18-17-1,1 17 1,-1 0 15,-18-18-15,19 18 15</inkml:trace>
  <inkml:trace contextRef="#ctx0" brushRef="#br0" timeOffset="17966.74">9190 7003 0,'18'0'344,"17"0"-329,0 0 1,-17 0 0,-1 0-1,54 0 17,-36 0-17,0 0 1,1 0 15,34 0-15,-34 0-1,-19 0-15,18 0 16,18 0 0,0 0-1,53 0 1,-71 0-1,89-18 1,-89 18 0,36 0-1,-36 0-15,53-35 16,-17 17 0,-1 18-1,71-53 16,-88 53 1,-35 0-17</inkml:trace>
  <inkml:trace contextRef="#ctx0" brushRef="#br0" timeOffset="19486.37">6685 7091 0,'18'0'31,"-1"0"16,1 0-16,0 0-15,35 0 15,-36 0-15,1 0-1,0 0 1,17 0 0,-18 17-1,1-17 1,17 0 0,-17 0-1,17 0 1,18 0-1,0 0 1,-18 0 0,18 0-1,-17 0 1,-1 0 0,35 0 15,-52 0-16,0 0 1,17 0 0,-17 0-1,-1 0 1,1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9:13:06.13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13406 9031 0,'-18'0'16,"-17"0"46,52 0 32,19 0-78,-1 0-16,0 0 15,36 0 1,34 0 15,-87 0 0,-88-53-15</inkml:trace>
  <inkml:trace contextRef="#ctx0" brushRef="#br0" timeOffset="483.31">13335 8855 0,'0'0'0,"0"17"79,0 36-79,0-35 15,0 0 1,0 70-1,0-71 17,0-87-17</inkml:trace>
  <inkml:trace contextRef="#ctx0" brushRef="#br0" timeOffset="1157.71">13317 8855 0,'-35'0'46,"17"0"-30,-17 0 0,0 0-16,35 35 15,-35-17 1,-18-18-16,35 17 16,18 19 30,0-19-14,0 18-17,18-17 1,-1 17 0,19-17-1,-1 17 1,18-17-1,-36-18 1,1 0 0,-18-35 46,0-1-62,0 1 16,0 17-16,35-34 31,-35 16-15,-17 36 46,-19 0-62</inkml:trace>
  <inkml:trace contextRef="#ctx0" brushRef="#br0" timeOffset="68607.92">13264 8908 0,'-35'0'187,"18"0"-140,-1 0-31,-17 0-1,17 35 1,0-17 31,36-18 125,17-36-157,-17 36 1,-18-17-16,18 17 15,-1 0 17,-34 0 46,-36 35-63,35-35 1,18 18 0,-18-18-1,1 17 1,34-17 78,1 0-79,17 0 1,1 0 0,-19 0-16,18 0 15,1 0 16,-36-17 32,0-19-16,0 19-32,0-1 32,0 36 16,0 35-63,0-36 15,0 1 1,0-1 0,0 36-1,0-35 1,0-53 31,0 17-32,-18 0-15,18-34 16,0 16 0,0 89 62,0-35-63,0-1-15,0 36 32,-18-53-17,18-17 32,-17-19-31,17 19-1,0 52 79,0-17-94,0 35 16,0-36-1,0-34 64,0-19-64,0 19-15,-35-19 16,17 36 46,18 36-15,-35-36-31,17 0 46,18-18-46,-18 18-16,18-18 31,53 54 47,-35-19-62,0-17 0,-18 36-16,0-54 78,0 0-63,-36-17 1,1 0 0,35 17-1,0 1 63,0-19-62,18 36 0,35-17-1,-36 17-15,18 0 31,1-18-15,-72 18 31,1 0-31,18 0-16,-19 0 15,1 18 1,17-18-1,36 0 48,17 0-63,1 0 16,16-36 15,-87 36 16,0 0-47,0 18 15,17-18 1,18 18 31,0-1-32,0 19 1,35-36-16,1 17 16,-19-17-1,1 35 17,17-35-17,-17 0 16,-1 0-15,19-17 0,-19 17-1,1 0 1,17 0 0,0 0-1,-35-18 16,-17 18 32,-1 0-63,-17 0 16,0 0-1,17 0 32,53 0 16,-17 0-63,17 0 15,36 0 1,52 0 15,-105 0-31,17 0 16,-70 0 46,0 0-46,-1 0-1,-52 0 1,70 0 0,-17 35-1,53-35 48,17 18-63,-17-18 15,17 0-15,36 0 16,-1 0 0,-52 0-1,-1 0 1,-34 0 46,-19 0-46,19 0 0</inkml:trace>
  <inkml:trace contextRef="#ctx0" brushRef="#br0" timeOffset="69986.84">13159 8978 0,'0'0'16,"35"0"77,-17 0-15,-1 0-46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9:14:59.96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26917 5380 0,'0'-18'32,"-18"18"-17,-17 0 79,53 0 78,-18-17-172,53 17 15,-36 0-15,36-36 32,-18 36-17,-17 0 1,-18-35 0,-18 35 30,-17 18-30,18-18-16,-1 0 16,-35 17-1,-18-17 1,36 0 15,17 0-31,18 18 16,53-18 78,-35 0-79,17 0-15,-17 0 16,0 0-1,17 0 1,0 0 0,-70 0 77,17 0-93</inkml:trace>
  <inkml:trace contextRef="#ctx0" brushRef="#br0" timeOffset="3616.05">26741 5256 0,'0'53'125,"0"-17"-110,0-19 1,0 1 0,0-36 93,0 1-93,0-36-1,0 17 1,-18 1-16,18 17 16,0 54 77,0-1-77,0-17-16,0 52 31,0-52-31,0 0 31,0-54 48,0 1-79,0 0 15,0-18 1,0-18-1,-35 71 64,17 18-64,0-1 1,-35 19-1,36-36 1,17 53 0,-35-36-1,17 1 1,-17-18 0,35 18-16,-18 17 31,36-35 31,-1 0-46,19-18-16,-19 18 16,54-17-1,-36 17 1,-53 0 78,1 0-79,-19 0-15,-16 35 16,34-35-1,-17 0 1,70 0 125,0 0-126,-17 0 1,-1 0 0,1 0 30,-18-53-30,0 35 0,0-17 15,0 17-31,35 18 109,-35 18-109,0-36 172,18 18-109,-18 36-48,18-36 1,-18 35 0,0-17 15,0-36 47,35 18-62,-35-35-16,0 17 31,0 53 47,0-17-62,0 17-1,0 1 1,0-1-1,0-70 64,0 17-79,0 0 15,-18 18 79,18 36-78,-17-36-1,-1 17 16,-17-17 1,52 0 93,-17 18-125,18-18 15,17 0 1,-17 35 0,17-35-1,-52 0 79,-1 18-78,0-18-1,18-53 641,0 35-640</inkml:trace>
  <inkml:trace contextRef="#ctx0" brushRef="#br0" timeOffset="9893.94">8625 8361 0,'0'0'0,"18"0"235,0 0-220,-1-18 1,19 18-16,-1 0 16,35-35-1,1 17 16,-36 18 1,-35-17-32</inkml:trace>
  <inkml:trace contextRef="#ctx0" brushRef="#br0" timeOffset="12246.61">8678 8237 0,'-17'0'32,"17"18"15,0 17-32,0-17-15,0 17 16,0-17-1,0 17 17,0-17-1,-18-18 125,0 0-140,18-36-1,-35 36 1,35-17-16,-18-1 31,18-17-15,-17 35 93,-36 18-62,18-1-31,17-17-16,-17 53 31,17-35-15,18-1-1,0 19 48,35-36-48,1 17-15,-19-17 16,36 18 0,-35-18-1,-18-18 95,0-17-95,0-18 1,0 18 0,0 0-1,-18 35 95,-17 0-95,17 17-15,-35 18 16,36-35-16,17 18 15,-18-18 17,53 0-1,-17 0-15,88-35-1,-89 0 1,1 35-1,-36 0 64,-17 17-79,18-17 0,-36 35 31,70-35 31,1 0-62,17-17 16,18-1 0,-53 53 77,0-17-61,0 0-17,0-1 1,18-17-1,-18-35 32,35-35-31,-35 105 78,0 0-79,0 18-15,0-35 16,0-36 78,0-35-79,0 18 1,0-36 0,-35 124 30,35 35-30,0-52-16</inkml:trace>
  <inkml:trace contextRef="#ctx0" brushRef="#br0" timeOffset="13029.67">8202 10054 0,'0'0'0,"0"-17"15,18-1 48,17 18-47,36-35-1,-54 35 1,54 0 15,-36 0-31,-17-18 31,-18 0-31</inkml:trace>
  <inkml:trace contextRef="#ctx0" brushRef="#br0" timeOffset="13403.76">8220 9878 0,'0'53'63,"0"-36"-47,0 19-1,0-1 1,0 0-1,0-17 1,0-1 0</inkml:trace>
  <inkml:trace contextRef="#ctx0" brushRef="#br0" timeOffset="13954.26">8202 9772 0,'0'0'0,"-35"0"16,17 18 0,-17-18-1,35 17 1,-18-17-16,18 18 15,-17-1 1,-19 19 0,19-19 15,17 1-31,0 17 16,17-17-1,72 17 16,-54 18-31,35-35 16,-34-18 0,-19 17 15,-17-34 63,0-1-94,0-17 15,-35-89 1,35 107 0,0-1-1</inkml:trace>
  <inkml:trace contextRef="#ctx0" brushRef="#br0" timeOffset="16283.34">10742 11677 0,'18'0'110,"17"0"-95,0 0-15,1 0 16,158 0 15,-89 0 0</inkml:trace>
  <inkml:trace contextRef="#ctx0" brushRef="#br0" timeOffset="16649.34">10672 11553 0,'0'0'0,"0"36"16,-18-19-1,18 19 1,0 17-1,0 35 17</inkml:trace>
  <inkml:trace contextRef="#ctx0" brushRef="#br0" timeOffset="17158.96">10583 11518 0,'0'0'0,"-17"0"16,-36 35-1,0 1 1,0-1-1,18 18 1,17 0 0,18-18-1,0 0 17,0-17-32,0 17 15,71-17 1,-1 17 15,-35-35-15,-17 0-1,35-70 17,-53 34-17,18 19-15,-18-18 16,35-36-1,-17 53 1</inkml:trace>
  <inkml:trace contextRef="#ctx0" brushRef="#br0" timeOffset="18101.68">9137 13070 0,'35'0'16,"-17"-17"0,17 17-16,-17 0 0,-1 0 15,19-18-15,17 18 16,-18 0 0,53 0-1,-53 0-15</inkml:trace>
  <inkml:trace contextRef="#ctx0" brushRef="#br0" timeOffset="18503.38">9137 13018 0,'0'35'62,"18"0"-46,-18 0-1,0 1 1</inkml:trace>
  <inkml:trace contextRef="#ctx0" brushRef="#br0" timeOffset="19586.32">9084 12947 0,'-18'0'16,"-17"0"15,-35 71 32,34-19-32,36-34 31,36-18-62,-1 0 16,0 0 0,-17 0-16,52 0 31,-70 18-31,53-18 15,-17 0 17,-36 17-17,17-17 48,-17-17-48,0-19 1,-17 1 0,17 18-1,0-19 1,-18 19 0,0 17 62,-17 0-63,17 0 1,1 0 0,-1 0-1,-17 0 1,17 0-1,0 0 17,1 0-1,17 35-31,0-17 62,35-18-15,0-18-31,-17 18 0,17-18-1,1 18 1</inkml:trace>
  <inkml:trace contextRef="#ctx0" brushRef="#br0" timeOffset="19705.34">9155 12982 0,'-53'18'32,"35"17"-17,-17-17 1,-18-18 0</inkml:trace>
  <inkml:trace contextRef="#ctx0" brushRef="#br0" timeOffset="20401.54">9208 12912 0,'0'17'31,"0"19"-16,0-19 17,-18-17 46,0 0-31,18-35-47</inkml:trace>
  <inkml:trace contextRef="#ctx0" brushRef="#br0" timeOffset="26627.29">9419 7902 0,'0'0'0,"0"-17"0,18 17 78,17 0-62,-17 0-1,17 0 17,36 0-1,-36 70-15,0-70-1,53 106 1,-88-88-1,18 35 1,-18-18 0,0-18-1,-35 72 1,17-1 0,-17-71-1,-1 89 16,36-70-31,0-1 16,0 18 0,18-18 15,0 18-15,17-35-1,18 17 1,-35-35-1,34 18-15,37-18 32,-54 35-17,-53-35 48,-17 0-63,17 17 15,1-17-15,-19 36 16,-34 34 15,52-17-15,18 35 0,0-70-1,0 70 1,0-35-1,0-18 1,0 18 0,0 18-1,0-36 1,0 124 15,0-141-31,-35 34 16,35-16-1,0-1-15,0 18 32,-18-18-17,18 0 1,0 1 0,-17-19-1,17 19 1,-18-19-1,-17 19 1,17-1 0,-17-17-1,17 17 1,-35-35 0,-88 17-1,71-17 1,-195 0 15,124 0-31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9T19:16:15.10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22419 7091 0,'-35'0'31,"35"-18"-31,-18 18 15,0 0 17,1-17-17,34 17 126,1 0-125,0 0-16,35 0 15,52 52 16,-87-52-31,53 36 16,-36-36-16,18 0 16,70 17 15,-105-17-15,17 36-1,-17-36 1,70 17-1,-53-17 17,1 0-17,-1 36 79,-17-36-78</inkml:trace>
  <inkml:trace contextRef="#ctx0" brushRef="#br0" timeOffset="14112.98">11183 8255 0,'-18'0'16,"1"0"30,17-18-30,17 18 140,19 0-124,-19 0-17,1 0 16,0 0 1,17 0-17,-17 0 17,-1 0-17,18 0 16,-17 0-15,0 0 0,-1 0 15,19 0-15,-1 0-1,-17 0 1,34 0-1,19 0 17,-36 0-17,-17 0 1,0 0 15,-1 0-15,19 0-1,-19 0 1,1 0 0,17 0-1,-17 0 1,-1 0 0,1 0-1,53 0 1,-54 0-16,1 0 15,52 0 1,1 0 0,-1 0-1,1 0 1,0 36 0,-1-36 15,-52 0-16,35 0 1,-18 0 0,18 0-1,-18 0 1,0 0 0,1 0-1,-1 0 1,-35 17 31,18-17 46,-18 18-77</inkml:trace>
  <inkml:trace contextRef="#ctx0" brushRef="#br0" timeOffset="15208.41">13705 8343 0,'-17'0'0,"34"0"188,54-17-173,-53 17-15,17 0 16,0 0-16,0 0 15,1 0-15,-1 0 16,36 0 0,17 0 31,-71 0-47,19 0 0,34-18 31,-17 18 0,-35 0-31,35-35 31,-36 35 32</inkml:trace>
  <inkml:trace contextRef="#ctx0" brushRef="#br0" timeOffset="38864.51">15469 7708 0,'18'0'219,"-18"-35"-219,35 35 15,-17 0-15,-18-18 16,53 18-16,-36 0 16,19-17-16,-19 17 15,107-36 1,-1 19 15,-52-19 0,-18 36-15,70-17 0,-105 17-1,52 0 1,-34 0 0,-1 0-16,53 0 31,-70 0-31,35 0 15,17 35 1,-34-35 15,-36 18-31,17-18 32,36 53-1,-18-36-31,-35 1 31,18 17-15,0 18-1,17-53 1,-17 88 15,-18-70-31,17 53 31,-17-36-31,36 0 16,-19 18 0,-17-35 15,35 17-31,-35-17 31,0 17-15,0-18 15,18-17-15,-18 36-1,0-19 17,18 1 30</inkml:trace>
  <inkml:trace contextRef="#ctx0" brushRef="#br0" timeOffset="39323.17">16686 8343 0,'18'-17'15,"17"17"1,1-36-1,-19 36-15,1 0 16,17 0-16,18 0 31,18-17 1,-54 17-17,-17-18-15</inkml:trace>
  <inkml:trace contextRef="#ctx0" brushRef="#br0" timeOffset="43011.74">16669 8326 0,'0'17'63,"35"-17"-63,-17 53 31,35-18 0,-18 1-15,-17-19 15,17-17-15,-35 36-1,17-36 17,1 0 30,-18 17-62,35-17 63,-35-35 124,18 0-171,-18 17-1,0 0 32,0-17-16,0 17 48,0 1-33,0-18-30,18 17 47,-18 0-17,0-17 17,35 35-32,-35-18-15,-18 18 93,1 18-109,-19-18 31,36 18-31,-53-18 16,18 17-16,0-17 31,17 36-15,1-36 15,17 17-15,-36-17-1,19 0 17,17 18-17,35-18 173,-17 0-173,-1 0 1,1 0 0,-18 35-1,35-35 1,-17 0 0,-18 18-1,17-18 1,19 0 343,-36 17-343,0-52 78,0 17-94,0 1 15,0-18 1,17 17-1,-17 0 1,0 36 62,0 17-78,0-17 16,0 17-1,-35 18 1,35-71 78,0-17-94,0 17 15,0-17 1,0 53 47,0 17-48,0-17 1,0-54 46,0 1-46,0 18 0,0-19-16,0 54 62,-18 17-46,18-17 77,-17-18-93,17 17 32,-35-17-17,35-70 485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29bf6e9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229bf6e9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29bf6e9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29bf6e9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36d48f7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36d48f7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36d48f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36d48f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36d48f7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36d48f7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36d48f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36d48f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36d48f7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36d48f7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36d48f7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36d48f7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36d48f7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36d48f7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36d48f7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36d48f7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4033d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4033d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36d48f7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36d48f7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36d48f7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36d48f7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36d48f7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36d48f7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36d48f7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36d48f7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36d48f7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36d48f7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fd88e9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fd88e9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dfd88e95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dfd88e95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fd88e95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fd88e95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fd88e95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fd88e95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fd88e95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fd88e95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4498e4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4498e4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dfd88e95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dfd88e95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fd88e9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dfd88e9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fd88e95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fd88e95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fd88e95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fd88e95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fd88e95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dfd88e95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fd88e95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dfd88e95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fd88e95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dfd88e952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9c47159c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9c47159c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9c47159c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9c47159c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dfd88e9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dfd88e9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4498e4c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4498e4c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dfd88e95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dfd88e95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4498e4c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4498e4c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4498e4c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4498e4c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4498e4c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4498e4c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4498e4c4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4498e4c4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29bf6e9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29bf6e9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MongoDB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Victor Farias</a:t>
            </a:r>
          </a:p>
          <a:p>
            <a:endParaRPr lang="pt-BR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1.2</a:t>
            </a:r>
            <a:endParaRPr sz="1600" dirty="0">
              <a:solidFill>
                <a:srgbClr val="D9D9D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950" y="559675"/>
            <a:ext cx="4208050" cy="11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Coleções - MongoShell</a:t>
            </a:r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Criar documento</a:t>
            </a:r>
          </a:p>
          <a:p>
            <a:pPr marL="63500" indent="0">
              <a:buNone/>
            </a:pPr>
            <a:r>
              <a:rPr lang="pt-BR" dirty="0"/>
              <a:t>	&gt; var aluno = {</a:t>
            </a:r>
            <a:r>
              <a:rPr lang="pt-BR" dirty="0" err="1"/>
              <a:t>nome:"aluno</a:t>
            </a:r>
            <a:r>
              <a:rPr lang="pt-BR" dirty="0"/>
              <a:t>"};</a:t>
            </a:r>
          </a:p>
          <a:p>
            <a:r>
              <a:rPr lang="pt-BR" dirty="0"/>
              <a:t>Adicionar documento em coleção alunos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db.alunos.insert</a:t>
            </a:r>
            <a:r>
              <a:rPr lang="pt-BR" dirty="0"/>
              <a:t>(aluno);</a:t>
            </a:r>
          </a:p>
          <a:p>
            <a:r>
              <a:rPr lang="pt-BR" dirty="0"/>
              <a:t>Mostrar todas coleções</a:t>
            </a:r>
          </a:p>
          <a:p>
            <a:pPr marL="63500" indent="0">
              <a:buNone/>
            </a:pPr>
            <a:r>
              <a:rPr lang="pt-BR" dirty="0"/>
              <a:t>	&gt; show </a:t>
            </a:r>
            <a:r>
              <a:rPr lang="pt-BR" dirty="0" err="1"/>
              <a:t>collections</a:t>
            </a:r>
            <a:endParaRPr lang="pt-BR" dirty="0"/>
          </a:p>
          <a:p>
            <a:r>
              <a:rPr lang="pt-BR" dirty="0"/>
              <a:t>Destruir banco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db.dropDatabase</a:t>
            </a:r>
            <a:r>
              <a:rPr lang="pt-BR" dirty="0"/>
              <a:t>()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8C5BD2-CEF7-4D69-B360-3E87A2235510}"/>
                  </a:ext>
                </a:extLst>
              </p14:cNvPr>
              <p14:cNvContentPartPr/>
              <p14:nvPr/>
            </p14:nvContentPartPr>
            <p14:xfrm>
              <a:off x="635040" y="1079640"/>
              <a:ext cx="5651640" cy="418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8C5BD2-CEF7-4D69-B360-3E87A22355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680" y="1070280"/>
                <a:ext cx="5670360" cy="4203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Recuperando Documentos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find</a:t>
            </a:r>
            <a:r>
              <a:rPr lang="pt-BR" dirty="0"/>
              <a:t>() no permite recuperar documentos de uma coleção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()</a:t>
            </a:r>
          </a:p>
          <a:p>
            <a:r>
              <a:rPr lang="pt-BR" dirty="0"/>
              <a:t>Mongo cria identificador único para cada documento</a:t>
            </a:r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EB4EEF-82CE-4231-B882-2188EEB1D67B}"/>
                  </a:ext>
                </a:extLst>
              </p14:cNvPr>
              <p14:cNvContentPartPr/>
              <p14:nvPr/>
            </p14:nvContentPartPr>
            <p14:xfrm>
              <a:off x="1873080" y="2019240"/>
              <a:ext cx="3454920" cy="54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EB4EEF-82CE-4231-B882-2188EEB1D6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3720" y="2009880"/>
                <a:ext cx="3473640" cy="55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Recuperando Documentos</a:t>
            </a:r>
          </a:p>
          <a:p>
            <a:endParaRPr lang="pt-BR"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Retornar apenas o um objeto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db.alunos.findOne</a:t>
            </a:r>
            <a:r>
              <a:rPr lang="pt-BR" dirty="0"/>
              <a:t>()</a:t>
            </a:r>
          </a:p>
          <a:p>
            <a:r>
              <a:rPr lang="pt-BR" dirty="0"/>
              <a:t>Quantidade de objetos em coleção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db.contatos.count</a:t>
            </a:r>
            <a:r>
              <a:rPr lang="pt-BR" dirty="0"/>
              <a:t>()</a:t>
            </a:r>
          </a:p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B3A54F-64A9-4A7C-8093-C16C2D5992E3}"/>
                  </a:ext>
                </a:extLst>
              </p14:cNvPr>
              <p14:cNvContentPartPr/>
              <p14:nvPr/>
            </p14:nvContentPartPr>
            <p14:xfrm>
              <a:off x="4711680" y="3187800"/>
              <a:ext cx="222480" cy="10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B3A54F-64A9-4A7C-8093-C16C2D5992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2320" y="3178440"/>
                <a:ext cx="241200" cy="120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Busca com Critério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</a:t>
            </a:r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É possível criar critérios de consulta a partir de operadores</a:t>
            </a:r>
          </a:p>
          <a:p>
            <a:r>
              <a:rPr lang="pt-BR"/>
              <a:t>MongoDB dispõe vários tipos de operadores:</a:t>
            </a:r>
          </a:p>
          <a:p>
            <a:pPr lvl="1"/>
            <a:r>
              <a:rPr lang="pt-BR"/>
              <a:t>Comparação</a:t>
            </a:r>
          </a:p>
          <a:p>
            <a:pPr lvl="1"/>
            <a:r>
              <a:rPr lang="pt-BR"/>
              <a:t>Lógicos</a:t>
            </a:r>
          </a:p>
          <a:p>
            <a:pPr lvl="1"/>
            <a:r>
              <a:rPr lang="pt-BR"/>
              <a:t>Expressão regular</a:t>
            </a:r>
          </a:p>
          <a:p>
            <a:pPr lvl="1"/>
            <a:r>
              <a:rPr lang="pt-BR"/>
              <a:t>Geoespacial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8243D17-A9F6-44FD-BECD-54515A1EE0DC}"/>
                  </a:ext>
                </a:extLst>
              </p14:cNvPr>
              <p14:cNvContentPartPr/>
              <p14:nvPr/>
            </p14:nvContentPartPr>
            <p14:xfrm>
              <a:off x="2889360" y="1860480"/>
              <a:ext cx="6851880" cy="2877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8243D17-A9F6-44FD-BECD-54515A1EE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0000" y="1851120"/>
                <a:ext cx="6870600" cy="289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Busca com Critérios</a:t>
            </a:r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Criando critério para busca por igualdade</a:t>
            </a:r>
            <a:br>
              <a:rPr lang="pt-BR" dirty="0"/>
            </a:br>
            <a:r>
              <a:rPr lang="pt-BR" dirty="0" err="1"/>
              <a:t>Ex</a:t>
            </a:r>
            <a:r>
              <a:rPr lang="pt-BR" dirty="0"/>
              <a:t>: Buscamos documentos que tem nome igual a “</a:t>
            </a:r>
            <a:r>
              <a:rPr lang="pt-BR" dirty="0" err="1"/>
              <a:t>jo</a:t>
            </a:r>
            <a:r>
              <a:rPr lang="pt-BR" dirty="0"/>
              <a:t>”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criterio</a:t>
            </a:r>
            <a:r>
              <a:rPr lang="pt-BR" dirty="0"/>
              <a:t> = {nome:"</a:t>
            </a:r>
            <a:r>
              <a:rPr lang="pt-BR" dirty="0" err="1"/>
              <a:t>jo</a:t>
            </a:r>
            <a:r>
              <a:rPr lang="pt-BR" dirty="0"/>
              <a:t>"}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cursor =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);</a:t>
            </a:r>
          </a:p>
          <a:p>
            <a:pPr marL="63500" indent="0">
              <a:buNone/>
            </a:pPr>
            <a:r>
              <a:rPr lang="pt-BR" dirty="0"/>
              <a:t>	&gt; cursor</a:t>
            </a:r>
          </a:p>
          <a:p>
            <a:r>
              <a:rPr lang="pt-BR" dirty="0"/>
              <a:t>{ "_id" : </a:t>
            </a:r>
            <a:r>
              <a:rPr lang="pt-BR" dirty="0" err="1"/>
              <a:t>ObjectId</a:t>
            </a:r>
            <a:r>
              <a:rPr lang="pt-BR" dirty="0"/>
              <a:t>("5918f3f81e057cd74b129884"), "nome" : "</a:t>
            </a:r>
            <a:r>
              <a:rPr lang="pt-BR" dirty="0" err="1"/>
              <a:t>jo</a:t>
            </a:r>
            <a:r>
              <a:rPr lang="pt-BR" dirty="0"/>
              <a:t>", "matricula" : "123" 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1FEABC-A2BB-4CA5-8565-DB0A0085689C}"/>
                  </a:ext>
                </a:extLst>
              </p14:cNvPr>
              <p14:cNvContentPartPr/>
              <p14:nvPr/>
            </p14:nvContentPartPr>
            <p14:xfrm>
              <a:off x="4013280" y="2540160"/>
              <a:ext cx="4312080" cy="533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1FEABC-A2BB-4CA5-8565-DB0A008568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3920" y="2530800"/>
                <a:ext cx="4330800" cy="55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de Comparação</a:t>
            </a:r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Operadores de comparação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eq</a:t>
            </a:r>
            <a:r>
              <a:rPr lang="pt-BR" dirty="0"/>
              <a:t> - igualdade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gt</a:t>
            </a:r>
            <a:r>
              <a:rPr lang="pt-BR" dirty="0"/>
              <a:t> - maior que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gte</a:t>
            </a:r>
            <a:r>
              <a:rPr lang="pt-BR" dirty="0"/>
              <a:t> - maior ou </a:t>
            </a:r>
            <a:r>
              <a:rPr lang="pt-BR" dirty="0" err="1"/>
              <a:t>igua</a:t>
            </a:r>
            <a:r>
              <a:rPr lang="pt-BR" dirty="0"/>
              <a:t> que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lt</a:t>
            </a:r>
            <a:r>
              <a:rPr lang="pt-BR" dirty="0"/>
              <a:t> - menor que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lte</a:t>
            </a:r>
            <a:r>
              <a:rPr lang="pt-BR" dirty="0"/>
              <a:t> - menor ou igual que</a:t>
            </a:r>
          </a:p>
          <a:p>
            <a:pPr lvl="1"/>
            <a:r>
              <a:rPr lang="pt-BR" dirty="0"/>
              <a:t>$ne - diferente</a:t>
            </a:r>
          </a:p>
          <a:p>
            <a:pPr lvl="1"/>
            <a:r>
              <a:rPr lang="pt-BR" dirty="0"/>
              <a:t>$in - casa com algum elemento de uma lista</a:t>
            </a:r>
          </a:p>
          <a:p>
            <a:pPr lvl="1"/>
            <a:r>
              <a:rPr lang="pt-BR" dirty="0"/>
              <a:t>$</a:t>
            </a:r>
            <a:r>
              <a:rPr lang="pt-BR" dirty="0" err="1"/>
              <a:t>nin</a:t>
            </a:r>
            <a:r>
              <a:rPr lang="pt-BR" dirty="0"/>
              <a:t> - casa com nenhum elemento de uma lista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CFE733-74A6-4D8B-8160-BCE2E0067AEB}"/>
                  </a:ext>
                </a:extLst>
              </p14:cNvPr>
              <p14:cNvContentPartPr/>
              <p14:nvPr/>
            </p14:nvContentPartPr>
            <p14:xfrm>
              <a:off x="1460520" y="2692440"/>
              <a:ext cx="6001200" cy="394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CFE733-74A6-4D8B-8160-BCE2E0067A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1160" y="2683080"/>
                <a:ext cx="6019920" cy="396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de Comparação</a:t>
            </a:r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com IRA igual a 5000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criterio</a:t>
            </a:r>
            <a:r>
              <a:rPr lang="pt-BR" dirty="0"/>
              <a:t> = { ira: {"$eq":5000}}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("591908a61e057cd74b129887"), "nome" : "</a:t>
            </a:r>
            <a:r>
              <a:rPr lang="pt-BR" dirty="0" err="1"/>
              <a:t>jo</a:t>
            </a:r>
            <a:r>
              <a:rPr lang="pt-BR" dirty="0"/>
              <a:t>", "matricula" : "123", "ira" : 5000 }</a:t>
            </a:r>
          </a:p>
          <a:p>
            <a:r>
              <a:rPr lang="pt-BR" dirty="0"/>
              <a:t>Mesmo que:</a:t>
            </a:r>
            <a:br>
              <a:rPr lang="pt-BR" dirty="0"/>
            </a:br>
            <a:r>
              <a:rPr lang="pt-BR" dirty="0"/>
              <a:t>&gt; var </a:t>
            </a:r>
            <a:r>
              <a:rPr lang="pt-BR" dirty="0" err="1"/>
              <a:t>criterio</a:t>
            </a:r>
            <a:r>
              <a:rPr lang="pt-BR" dirty="0"/>
              <a:t> = {ira:5000}</a:t>
            </a:r>
          </a:p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5D559B-3E52-4485-9D41-216486D8E55E}"/>
                  </a:ext>
                </a:extLst>
              </p14:cNvPr>
              <p14:cNvContentPartPr/>
              <p14:nvPr/>
            </p14:nvContentPartPr>
            <p14:xfrm>
              <a:off x="4044960" y="1847880"/>
              <a:ext cx="2387880" cy="75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5D559B-3E52-4485-9D41-216486D8E5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5600" y="1838520"/>
                <a:ext cx="2406600" cy="77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de Comparação</a:t>
            </a:r>
          </a:p>
          <a:p>
            <a:endParaRPr lang="pt-BR"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com IRA menor ou a igual a 5000</a:t>
            </a:r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{ira:{"$lte":5000}}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("591908a61e057cd74b129887"), "nome" : "</a:t>
            </a:r>
            <a:r>
              <a:rPr lang="pt-BR" dirty="0" err="1"/>
              <a:t>jo</a:t>
            </a:r>
            <a:r>
              <a:rPr lang="pt-BR" dirty="0"/>
              <a:t>", 	"matricula" : "123", "ira" : 5000 }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("591908bb1e057cd74b129888"), "nome" : "</a:t>
            </a:r>
            <a:r>
              <a:rPr lang="pt-BR" dirty="0" err="1"/>
              <a:t>sa</a:t>
            </a:r>
            <a:r>
              <a:rPr lang="pt-BR" dirty="0"/>
              <a:t>", 	"matricula" : "434", "ira" : 3000 }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("591908c91e057cd74b129889"), "nome" : "de", 	"matricula" : "853", "ira" : 1234 }</a:t>
            </a:r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D779FC6-AFEF-4DE7-A56E-ECA3B33CB98C}"/>
                  </a:ext>
                </a:extLst>
              </p14:cNvPr>
              <p14:cNvContentPartPr/>
              <p14:nvPr/>
            </p14:nvContentPartPr>
            <p14:xfrm>
              <a:off x="1670040" y="1987560"/>
              <a:ext cx="5747040" cy="559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D779FC6-AFEF-4DE7-A56E-ECA3B33CB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0680" y="1978200"/>
                <a:ext cx="5765760" cy="57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de Comparação</a:t>
            </a:r>
          </a:p>
          <a:p>
            <a:endParaRPr lang="pt-BR"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com nome “</a:t>
            </a:r>
            <a:r>
              <a:rPr lang="pt-BR" dirty="0" err="1"/>
              <a:t>jo</a:t>
            </a:r>
            <a:r>
              <a:rPr lang="pt-BR" dirty="0"/>
              <a:t>” ou “</a:t>
            </a:r>
            <a:r>
              <a:rPr lang="pt-BR" dirty="0" err="1"/>
              <a:t>sa</a:t>
            </a:r>
            <a:r>
              <a:rPr lang="pt-BR" dirty="0"/>
              <a:t>”</a:t>
            </a:r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{nome:{"$in":["</a:t>
            </a:r>
            <a:r>
              <a:rPr lang="pt-BR" dirty="0" err="1"/>
              <a:t>jo</a:t>
            </a:r>
            <a:r>
              <a:rPr lang="pt-BR" dirty="0"/>
              <a:t>","</a:t>
            </a:r>
            <a:r>
              <a:rPr lang="pt-BR" dirty="0" err="1"/>
              <a:t>sa</a:t>
            </a:r>
            <a:r>
              <a:rPr lang="pt-BR" dirty="0"/>
              <a:t>"]}}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("591908a61e057cd74b129887"), "nome" : "</a:t>
            </a:r>
            <a:r>
              <a:rPr lang="pt-BR" dirty="0" err="1"/>
              <a:t>jo</a:t>
            </a:r>
            <a:r>
              <a:rPr lang="pt-BR" dirty="0"/>
              <a:t>", 	"matricula" : "123", "ira" : 5000 }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("591908bb1e057cd74b129888"), "nome" : "</a:t>
            </a:r>
            <a:r>
              <a:rPr lang="pt-BR" dirty="0" err="1"/>
              <a:t>sa</a:t>
            </a:r>
            <a:r>
              <a:rPr lang="pt-BR" dirty="0"/>
              <a:t>", 	"matricula" : "434", "ira" : 3000 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4348E8-2C08-4F49-A405-DBA44A0507E5}"/>
                  </a:ext>
                </a:extLst>
              </p14:cNvPr>
              <p14:cNvContentPartPr/>
              <p14:nvPr/>
            </p14:nvContentPartPr>
            <p14:xfrm>
              <a:off x="4089240" y="2044800"/>
              <a:ext cx="3137400" cy="61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4348E8-2C08-4F49-A405-DBA44A0507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79880" y="2035440"/>
                <a:ext cx="3156120" cy="63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 Lógicos</a:t>
            </a:r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Operadores Lógicos</a:t>
            </a:r>
          </a:p>
          <a:p>
            <a:pPr lvl="1"/>
            <a:r>
              <a:rPr lang="pt-BR"/>
              <a:t>$or - OU</a:t>
            </a:r>
          </a:p>
          <a:p>
            <a:pPr lvl="1"/>
            <a:r>
              <a:rPr lang="pt-BR"/>
              <a:t>$and - E</a:t>
            </a:r>
          </a:p>
          <a:p>
            <a:pPr lvl="1"/>
            <a:r>
              <a:rPr lang="pt-BR"/>
              <a:t>$not - Não</a:t>
            </a:r>
          </a:p>
          <a:p>
            <a:pPr lvl="1"/>
            <a:r>
              <a:rPr lang="pt-BR"/>
              <a:t>$nor - Não OU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87C736-C44C-4EAC-932E-FE317C406089}"/>
                  </a:ext>
                </a:extLst>
              </p14:cNvPr>
              <p14:cNvContentPartPr/>
              <p14:nvPr/>
            </p14:nvContentPartPr>
            <p14:xfrm>
              <a:off x="1587600" y="2438280"/>
              <a:ext cx="2216520" cy="1981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87C736-C44C-4EAC-932E-FE317C4060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8240" y="2428920"/>
                <a:ext cx="2235240" cy="2000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Lógicos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cujo nome seja “</a:t>
            </a:r>
            <a:r>
              <a:rPr lang="pt-BR" dirty="0" err="1"/>
              <a:t>jo</a:t>
            </a:r>
            <a:r>
              <a:rPr lang="pt-BR" dirty="0"/>
              <a:t>” ou matrícula seja “453”</a:t>
            </a:r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{"$</a:t>
            </a:r>
            <a:r>
              <a:rPr lang="pt-BR" dirty="0" err="1"/>
              <a:t>or</a:t>
            </a:r>
            <a:r>
              <a:rPr lang="pt-BR" dirty="0"/>
              <a:t>":[</a:t>
            </a:r>
          </a:p>
          <a:p>
            <a:pPr marL="63500" indent="0">
              <a:buNone/>
            </a:pPr>
            <a:r>
              <a:rPr lang="pt-BR" dirty="0"/>
              <a:t>		{nome:"</a:t>
            </a:r>
            <a:r>
              <a:rPr lang="pt-BR" dirty="0" err="1"/>
              <a:t>jo</a:t>
            </a:r>
            <a:r>
              <a:rPr lang="pt-BR" dirty="0"/>
              <a:t>"},</a:t>
            </a:r>
          </a:p>
          <a:p>
            <a:pPr marL="63500" indent="0">
              <a:buNone/>
            </a:pPr>
            <a:r>
              <a:rPr lang="pt-BR" dirty="0"/>
              <a:t>		{matricula:"453"}</a:t>
            </a:r>
          </a:p>
          <a:p>
            <a:pPr marL="63500" indent="0">
              <a:buNone/>
            </a:pPr>
            <a:r>
              <a:rPr lang="pt-BR" dirty="0"/>
              <a:t>	]}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("5918f3f81e057cd74b129884"), "nome" : "</a:t>
            </a:r>
            <a:r>
              <a:rPr lang="pt-BR" dirty="0" err="1"/>
              <a:t>jo</a:t>
            </a:r>
            <a:r>
              <a:rPr lang="pt-BR" dirty="0"/>
              <a:t>", 	"matricula" : "123" }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("5918f4051e057cd74b129885"), "nome" : "</a:t>
            </a:r>
            <a:r>
              <a:rPr lang="pt-BR" dirty="0" err="1"/>
              <a:t>sa</a:t>
            </a:r>
            <a:r>
              <a:rPr lang="pt-BR" dirty="0"/>
              <a:t>", 	"matricula" : "453" 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E126AB-A092-4607-9027-16E99279668F}"/>
                  </a:ext>
                </a:extLst>
              </p14:cNvPr>
              <p14:cNvContentPartPr/>
              <p14:nvPr/>
            </p14:nvContentPartPr>
            <p14:xfrm>
              <a:off x="4127400" y="38160"/>
              <a:ext cx="5791680" cy="3295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E126AB-A092-4607-9027-16E9927966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8040" y="28800"/>
                <a:ext cx="5810400" cy="331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Lógicos</a:t>
            </a:r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cujo nome é “</a:t>
            </a:r>
            <a:r>
              <a:rPr lang="pt-BR" dirty="0" err="1"/>
              <a:t>jo</a:t>
            </a:r>
            <a:r>
              <a:rPr lang="pt-BR" dirty="0"/>
              <a:t>” E matrícula é “123”</a:t>
            </a:r>
          </a:p>
          <a:p>
            <a:endParaRPr lang="pt-BR" dirty="0"/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{"$</a:t>
            </a:r>
            <a:r>
              <a:rPr lang="pt-BR" dirty="0" err="1"/>
              <a:t>and</a:t>
            </a:r>
            <a:r>
              <a:rPr lang="pt-BR" dirty="0"/>
              <a:t>":[{nome:"</a:t>
            </a:r>
            <a:r>
              <a:rPr lang="pt-BR" dirty="0" err="1"/>
              <a:t>jo</a:t>
            </a:r>
            <a:r>
              <a:rPr lang="pt-BR" dirty="0"/>
              <a:t>"},{matricula:"123"}]}</a:t>
            </a:r>
          </a:p>
          <a:p>
            <a:pPr marL="546100" lvl="1" indent="0">
              <a:buNone/>
            </a:pPr>
            <a:r>
              <a:rPr lang="pt-BR" dirty="0"/>
              <a:t>	&gt; </a:t>
            </a:r>
            <a:r>
              <a:rPr lang="pt-BR" dirty="0" err="1"/>
              <a:t>db.alunos.find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{ "_id" : </a:t>
            </a:r>
            <a:r>
              <a:rPr lang="pt-BR" dirty="0" err="1"/>
              <a:t>ObjectId</a:t>
            </a:r>
            <a:r>
              <a:rPr lang="pt-BR" dirty="0"/>
              <a:t>("5918f3f81e057cd74b129884"), "nome" : "</a:t>
            </a:r>
            <a:r>
              <a:rPr lang="pt-BR" dirty="0" err="1"/>
              <a:t>jo</a:t>
            </a:r>
            <a:r>
              <a:rPr lang="pt-BR" dirty="0"/>
              <a:t>", "matricula" : "123" 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6384F7-79F8-4512-B203-7AC78EF481DC}"/>
                  </a:ext>
                </a:extLst>
              </p14:cNvPr>
              <p14:cNvContentPartPr/>
              <p14:nvPr/>
            </p14:nvContentPartPr>
            <p14:xfrm>
              <a:off x="4102200" y="120600"/>
              <a:ext cx="5651640" cy="323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6384F7-79F8-4512-B203-7AC78EF481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2840" y="111240"/>
                <a:ext cx="5670360" cy="3251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Lógicos</a:t>
            </a:r>
          </a:p>
        </p:txBody>
      </p:sp>
      <p:sp>
        <p:nvSpPr>
          <p:cNvPr id="191" name="Google Shape;191;p3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Alunos cujo nome é “</a:t>
            </a:r>
            <a:r>
              <a:rPr lang="pt-BR" dirty="0" err="1"/>
              <a:t>jo</a:t>
            </a:r>
            <a:r>
              <a:rPr lang="pt-BR" dirty="0"/>
              <a:t>” E IRA está entre 3000 e 7000 (incluso)</a:t>
            </a:r>
          </a:p>
          <a:p>
            <a:pPr marL="63500" indent="0">
              <a:buNone/>
            </a:pPr>
            <a:r>
              <a:rPr lang="pt-BR" dirty="0"/>
              <a:t>&gt; var </a:t>
            </a:r>
            <a:r>
              <a:rPr lang="pt-BR" dirty="0" err="1"/>
              <a:t>criterio</a:t>
            </a:r>
            <a:r>
              <a:rPr lang="pt-BR" dirty="0"/>
              <a:t> = </a:t>
            </a:r>
          </a:p>
          <a:p>
            <a:pPr marL="63500" indent="0">
              <a:buNone/>
            </a:pPr>
            <a:r>
              <a:rPr lang="pt-BR" dirty="0"/>
              <a:t>	{"$</a:t>
            </a:r>
            <a:r>
              <a:rPr lang="pt-BR" dirty="0" err="1"/>
              <a:t>and</a:t>
            </a:r>
            <a:r>
              <a:rPr lang="pt-BR" dirty="0"/>
              <a:t>":[</a:t>
            </a:r>
          </a:p>
          <a:p>
            <a:pPr marL="63500" indent="0">
              <a:buNone/>
            </a:pPr>
            <a:r>
              <a:rPr lang="pt-BR" dirty="0"/>
              <a:t>		{nome:"</a:t>
            </a:r>
            <a:r>
              <a:rPr lang="pt-BR" dirty="0" err="1"/>
              <a:t>jo</a:t>
            </a:r>
            <a:r>
              <a:rPr lang="pt-BR" dirty="0"/>
              <a:t>"},</a:t>
            </a:r>
          </a:p>
          <a:p>
            <a:pPr marL="63500" indent="0">
              <a:buNone/>
            </a:pPr>
            <a:r>
              <a:rPr lang="pt-BR" dirty="0"/>
              <a:t>		{"$</a:t>
            </a:r>
            <a:r>
              <a:rPr lang="pt-BR" dirty="0" err="1"/>
              <a:t>and</a:t>
            </a:r>
            <a:r>
              <a:rPr lang="pt-BR" dirty="0"/>
              <a:t>":[</a:t>
            </a:r>
          </a:p>
          <a:p>
            <a:pPr marL="63500" indent="0">
              <a:buNone/>
            </a:pPr>
            <a:r>
              <a:rPr lang="pt-BR" dirty="0"/>
              <a:t>			{ira:{"$lte":7000}},</a:t>
            </a:r>
          </a:p>
          <a:p>
            <a:pPr marL="63500" indent="0">
              <a:buNone/>
            </a:pPr>
            <a:r>
              <a:rPr lang="pt-BR" dirty="0"/>
              <a:t>			{ira:{"$gte":4000}}</a:t>
            </a:r>
          </a:p>
          <a:p>
            <a:pPr marL="63500" indent="0">
              <a:buNone/>
            </a:pPr>
            <a:r>
              <a:rPr lang="pt-BR" dirty="0"/>
              <a:t>			]</a:t>
            </a:r>
          </a:p>
          <a:p>
            <a:pPr marL="63500" indent="0">
              <a:buNone/>
            </a:pPr>
            <a:r>
              <a:rPr lang="pt-BR" dirty="0"/>
              <a:t>		}</a:t>
            </a:r>
          </a:p>
          <a:p>
            <a:pPr marL="63500" indent="0">
              <a:buNone/>
            </a:pPr>
            <a:r>
              <a:rPr lang="pt-BR" dirty="0"/>
              <a:t>	]</a:t>
            </a:r>
          </a:p>
          <a:p>
            <a:pPr marL="6350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550696-BEC2-47DF-90B3-6EB3BBEE7F42}"/>
                  </a:ext>
                </a:extLst>
              </p14:cNvPr>
              <p14:cNvContentPartPr/>
              <p14:nvPr/>
            </p14:nvContentPartPr>
            <p14:xfrm>
              <a:off x="1003320" y="190440"/>
              <a:ext cx="10135080" cy="565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550696-BEC2-47DF-90B3-6EB3BBEE7F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3960" y="181080"/>
                <a:ext cx="10153800" cy="567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Removendo</a:t>
            </a:r>
          </a:p>
          <a:p>
            <a:r>
              <a:rPr lang="pt-BR"/>
              <a:t>Documentos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Remoção de documentos</a:t>
            </a:r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Função remove(criterio)</a:t>
            </a:r>
          </a:p>
          <a:p>
            <a:pPr lvl="1"/>
            <a:r>
              <a:rPr lang="pt-BR"/>
              <a:t>remove(criterio) recebe critério como argumento igual a find()</a:t>
            </a:r>
          </a:p>
          <a:p>
            <a:pPr lvl="1"/>
            <a:r>
              <a:rPr lang="pt-BR"/>
              <a:t>Remove todos documentos que atendem ao critério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31C2FF-47A3-4962-BDEE-BB923323DEDF}"/>
                  </a:ext>
                </a:extLst>
              </p14:cNvPr>
              <p14:cNvContentPartPr/>
              <p14:nvPr/>
            </p14:nvContentPartPr>
            <p14:xfrm>
              <a:off x="1479600" y="2514600"/>
              <a:ext cx="7074360" cy="1251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31C2FF-47A3-4962-BDEE-BB923323DE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0240" y="2505240"/>
                <a:ext cx="7093080" cy="127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Remoção de documentos</a:t>
            </a:r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Remover todos alunos com nome “</a:t>
            </a:r>
            <a:r>
              <a:rPr lang="pt-BR" dirty="0" err="1"/>
              <a:t>jo</a:t>
            </a:r>
            <a:r>
              <a:rPr lang="pt-BR" dirty="0"/>
              <a:t>”</a:t>
            </a:r>
          </a:p>
          <a:p>
            <a:endParaRPr lang="pt-BR" dirty="0"/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db.alunos.remove</a:t>
            </a:r>
            <a:r>
              <a:rPr lang="pt-BR" dirty="0"/>
              <a:t>({nome:"</a:t>
            </a:r>
            <a:r>
              <a:rPr lang="pt-BR" dirty="0" err="1"/>
              <a:t>jo</a:t>
            </a:r>
            <a:r>
              <a:rPr lang="pt-BR" dirty="0"/>
              <a:t>"})</a:t>
            </a:r>
          </a:p>
          <a:p>
            <a:pPr marL="63500" indent="0">
              <a:buNone/>
            </a:pPr>
            <a:r>
              <a:rPr lang="pt-BR" dirty="0"/>
              <a:t>	</a:t>
            </a:r>
            <a:r>
              <a:rPr lang="pt-BR" dirty="0" err="1"/>
              <a:t>WriteResult</a:t>
            </a:r>
            <a:r>
              <a:rPr lang="pt-BR" dirty="0"/>
              <a:t>({ "</a:t>
            </a:r>
            <a:r>
              <a:rPr lang="pt-BR" dirty="0" err="1"/>
              <a:t>nRemoved</a:t>
            </a:r>
            <a:r>
              <a:rPr lang="pt-BR" dirty="0"/>
              <a:t>" : 4 })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Remoção de documentos</a:t>
            </a:r>
          </a:p>
        </p:txBody>
      </p:sp>
      <p:sp>
        <p:nvSpPr>
          <p:cNvPr id="214" name="Google Shape;214;p3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Remover todos documentos da coleção</a:t>
            </a:r>
          </a:p>
          <a:p>
            <a:endParaRPr lang="pt-BR" dirty="0"/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db.alunos.remove</a:t>
            </a:r>
            <a:r>
              <a:rPr lang="pt-BR" dirty="0"/>
              <a:t>({})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Atualizando</a:t>
            </a:r>
          </a:p>
          <a:p>
            <a:r>
              <a:rPr lang="pt-BR"/>
              <a:t>Documentos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Atualização de Documentos	</a:t>
            </a:r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Função update(criterio, atualizacao)</a:t>
            </a:r>
          </a:p>
          <a:p>
            <a:pPr lvl="1"/>
            <a:r>
              <a:rPr lang="pt-BR"/>
              <a:t>criterio é um critério como usado anteriormente</a:t>
            </a:r>
          </a:p>
          <a:p>
            <a:pPr lvl="2"/>
            <a:r>
              <a:rPr lang="pt-BR"/>
              <a:t>modifica apenas um documento (por padrão) que atende ao critério</a:t>
            </a:r>
          </a:p>
          <a:p>
            <a:pPr lvl="1"/>
            <a:r>
              <a:rPr lang="pt-BR"/>
              <a:t>atualizacao indica como documento vai ser modificado</a:t>
            </a:r>
          </a:p>
          <a:p>
            <a:pPr lvl="2"/>
            <a:r>
              <a:rPr lang="pt-BR"/>
              <a:t>Document replacement ou Field update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MongoDB</a:t>
            </a: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NoSQL</a:t>
            </a:r>
          </a:p>
          <a:p>
            <a:r>
              <a:rPr lang="pt-BR"/>
              <a:t>Orientado a documentos</a:t>
            </a:r>
          </a:p>
          <a:p>
            <a:pPr lvl="1"/>
            <a:r>
              <a:rPr lang="pt-BR"/>
              <a:t>JSON</a:t>
            </a:r>
          </a:p>
          <a:p>
            <a:r>
              <a:rPr lang="pt-BR"/>
              <a:t>Comandos de administração em JavaScript</a:t>
            </a:r>
          </a:p>
          <a:p>
            <a:r>
              <a:rPr lang="pt-BR"/>
              <a:t>Baixa impedância com tecnologias WEB JS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79422E-BFC7-4BEE-9ECA-C1D375EF40D3}"/>
                  </a:ext>
                </a:extLst>
              </p14:cNvPr>
              <p14:cNvContentPartPr/>
              <p14:nvPr/>
            </p14:nvContentPartPr>
            <p14:xfrm>
              <a:off x="1130400" y="3079800"/>
              <a:ext cx="5842440" cy="1054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79422E-BFC7-4BEE-9ECA-C1D375EF40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1040" y="3070440"/>
                <a:ext cx="5861160" cy="107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Document Replacement</a:t>
            </a:r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Atualizar no ira de “</a:t>
            </a:r>
            <a:r>
              <a:rPr lang="pt-BR" dirty="0" err="1"/>
              <a:t>jo</a:t>
            </a:r>
            <a:r>
              <a:rPr lang="pt-BR" dirty="0"/>
              <a:t>” para 9000</a:t>
            </a:r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{nome:"</a:t>
            </a:r>
            <a:r>
              <a:rPr lang="pt-BR" dirty="0" err="1"/>
              <a:t>jo</a:t>
            </a:r>
            <a:r>
              <a:rPr lang="pt-BR" dirty="0"/>
              <a:t>"}</a:t>
            </a:r>
          </a:p>
          <a:p>
            <a:pPr marL="63500" indent="0">
              <a:buNone/>
            </a:pPr>
            <a:r>
              <a:rPr lang="pt-BR" dirty="0"/>
              <a:t>	&gt; var aluno = </a:t>
            </a:r>
            <a:r>
              <a:rPr lang="pt-BR" dirty="0" err="1"/>
              <a:t>db.alunos.findOne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)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aluno.ira</a:t>
            </a:r>
            <a:r>
              <a:rPr lang="pt-BR" dirty="0"/>
              <a:t> = 9000</a:t>
            </a:r>
          </a:p>
          <a:p>
            <a:pPr marL="63500" indent="0">
              <a:buNone/>
            </a:pPr>
            <a:r>
              <a:rPr lang="pt-BR" dirty="0"/>
              <a:t>         9000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db.alunos.update</a:t>
            </a:r>
            <a:r>
              <a:rPr lang="pt-BR" dirty="0"/>
              <a:t>(</a:t>
            </a:r>
            <a:r>
              <a:rPr lang="pt-BR" dirty="0" err="1"/>
              <a:t>criterio</a:t>
            </a:r>
            <a:r>
              <a:rPr lang="pt-BR" dirty="0"/>
              <a:t>, aluno)</a:t>
            </a:r>
          </a:p>
          <a:p>
            <a:pPr marL="63500" indent="0">
              <a:buNone/>
            </a:pPr>
            <a:r>
              <a:rPr lang="pt-BR" dirty="0"/>
              <a:t>	</a:t>
            </a:r>
            <a:r>
              <a:rPr lang="pt-BR" dirty="0" err="1"/>
              <a:t>WriteResult</a:t>
            </a:r>
            <a:r>
              <a:rPr lang="pt-BR" dirty="0"/>
              <a:t>({ "</a:t>
            </a:r>
            <a:r>
              <a:rPr lang="pt-BR" dirty="0" err="1"/>
              <a:t>nMatched</a:t>
            </a:r>
            <a:r>
              <a:rPr lang="pt-BR" dirty="0"/>
              <a:t>" : 1, "</a:t>
            </a:r>
            <a:r>
              <a:rPr lang="pt-BR" dirty="0" err="1"/>
              <a:t>nUpserted</a:t>
            </a:r>
            <a:r>
              <a:rPr lang="pt-BR" dirty="0"/>
              <a:t>" : 0, "</a:t>
            </a:r>
            <a:r>
              <a:rPr lang="pt-BR" dirty="0" err="1"/>
              <a:t>nModified</a:t>
            </a:r>
            <a:r>
              <a:rPr lang="pt-BR" dirty="0"/>
              <a:t>" : 1 })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Field Update</a:t>
            </a:r>
          </a:p>
        </p:txBody>
      </p:sp>
      <p:sp>
        <p:nvSpPr>
          <p:cNvPr id="237" name="Google Shape;237;p4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Atualizar no ira de “</a:t>
            </a:r>
            <a:r>
              <a:rPr lang="pt-BR" dirty="0" err="1"/>
              <a:t>jo</a:t>
            </a:r>
            <a:r>
              <a:rPr lang="pt-BR" dirty="0"/>
              <a:t>” para 8000</a:t>
            </a:r>
          </a:p>
          <a:p>
            <a:pPr marL="63500" indent="0">
              <a:buNone/>
            </a:pPr>
            <a:r>
              <a:rPr lang="pt-BR" dirty="0"/>
              <a:t>	&gt; var </a:t>
            </a:r>
            <a:r>
              <a:rPr lang="pt-BR" dirty="0" err="1"/>
              <a:t>criterio</a:t>
            </a:r>
            <a:r>
              <a:rPr lang="pt-BR" dirty="0"/>
              <a:t> = {nome:"</a:t>
            </a:r>
            <a:r>
              <a:rPr lang="pt-BR" dirty="0" err="1"/>
              <a:t>jo</a:t>
            </a:r>
            <a:r>
              <a:rPr lang="pt-BR" dirty="0"/>
              <a:t>"}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db.alunos.update</a:t>
            </a:r>
            <a:r>
              <a:rPr lang="pt-BR" dirty="0"/>
              <a:t>( </a:t>
            </a:r>
            <a:r>
              <a:rPr lang="pt-BR" dirty="0" err="1"/>
              <a:t>criterio</a:t>
            </a:r>
            <a:r>
              <a:rPr lang="pt-BR" dirty="0"/>
              <a:t>, </a:t>
            </a:r>
          </a:p>
          <a:p>
            <a:pPr marL="63500" indent="0">
              <a:buNone/>
            </a:pPr>
            <a:r>
              <a:rPr lang="pt-BR" dirty="0"/>
              <a:t>		{ "$set": </a:t>
            </a:r>
          </a:p>
          <a:p>
            <a:pPr marL="63500" indent="0">
              <a:buNone/>
            </a:pPr>
            <a:r>
              <a:rPr lang="pt-BR" dirty="0"/>
              <a:t>			{ "ira":8000 } </a:t>
            </a:r>
          </a:p>
          <a:p>
            <a:pPr marL="63500" indent="0">
              <a:buNone/>
            </a:pPr>
            <a:r>
              <a:rPr lang="pt-BR" dirty="0"/>
              <a:t>		} </a:t>
            </a:r>
          </a:p>
          <a:p>
            <a:pPr marL="63500" indent="0">
              <a:buNone/>
            </a:pPr>
            <a:r>
              <a:rPr lang="pt-BR" dirty="0"/>
              <a:t>	)</a:t>
            </a:r>
          </a:p>
          <a:p>
            <a:pPr marL="63500" indent="0">
              <a:buNone/>
            </a:pPr>
            <a:r>
              <a:rPr lang="pt-BR" dirty="0"/>
              <a:t>	</a:t>
            </a:r>
            <a:r>
              <a:rPr lang="pt-BR" dirty="0" err="1"/>
              <a:t>WriteResult</a:t>
            </a:r>
            <a:r>
              <a:rPr lang="pt-BR" dirty="0"/>
              <a:t>({ "</a:t>
            </a:r>
            <a:r>
              <a:rPr lang="pt-BR" dirty="0" err="1"/>
              <a:t>nMatched</a:t>
            </a:r>
            <a:r>
              <a:rPr lang="pt-BR" dirty="0"/>
              <a:t>" : 1, "</a:t>
            </a:r>
            <a:r>
              <a:rPr lang="pt-BR" dirty="0" err="1"/>
              <a:t>nUpserted</a:t>
            </a:r>
            <a:r>
              <a:rPr lang="pt-BR" dirty="0"/>
              <a:t>" : 0, "</a:t>
            </a:r>
            <a:r>
              <a:rPr lang="pt-BR" dirty="0" err="1"/>
              <a:t>nModified</a:t>
            </a:r>
            <a:r>
              <a:rPr lang="pt-BR" dirty="0"/>
              <a:t>" : 1 })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Junção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Junção</a:t>
            </a:r>
          </a:p>
        </p:txBody>
      </p:sp>
      <p:sp>
        <p:nvSpPr>
          <p:cNvPr id="248" name="Google Shape;248;p4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Documentos podem se relacionar</a:t>
            </a:r>
          </a:p>
          <a:p>
            <a:pPr lvl="1"/>
            <a:r>
              <a:rPr lang="pt-BR" dirty="0"/>
              <a:t>Aluno pode estar matriculado em várias disciplinas</a:t>
            </a:r>
          </a:p>
          <a:p>
            <a:pPr lvl="1"/>
            <a:r>
              <a:rPr lang="pt-BR" dirty="0"/>
              <a:t>Vários atletas jogam por um time de futebol</a:t>
            </a:r>
          </a:p>
          <a:p>
            <a:r>
              <a:rPr lang="pt-BR" dirty="0"/>
              <a:t>Em casos simples de composição</a:t>
            </a:r>
          </a:p>
          <a:p>
            <a:pPr lvl="1"/>
            <a:r>
              <a:rPr lang="pt-BR" dirty="0"/>
              <a:t>É possível aninhar um documento em outro</a:t>
            </a:r>
          </a:p>
          <a:p>
            <a:pPr lvl="2"/>
            <a:r>
              <a:rPr lang="pt-BR" dirty="0"/>
              <a:t>Pode gerar inconsistência</a:t>
            </a:r>
          </a:p>
          <a:p>
            <a:r>
              <a:rPr lang="pt-BR" dirty="0"/>
              <a:t>No caso geral, precisamos fazer junções</a:t>
            </a:r>
          </a:p>
          <a:p>
            <a:r>
              <a:rPr lang="pt-BR" dirty="0"/>
              <a:t>No </a:t>
            </a:r>
            <a:r>
              <a:rPr lang="pt-BR" dirty="0" err="1"/>
              <a:t>MongoDB</a:t>
            </a:r>
            <a:r>
              <a:rPr lang="pt-BR" dirty="0"/>
              <a:t>, a junções são feitas na aplicação</a:t>
            </a:r>
          </a:p>
          <a:p>
            <a:pPr lvl="1"/>
            <a:r>
              <a:rPr lang="pt-BR" dirty="0"/>
              <a:t>Temos que chamar </a:t>
            </a:r>
            <a:r>
              <a:rPr lang="pt-BR" dirty="0" err="1"/>
              <a:t>find</a:t>
            </a:r>
            <a:r>
              <a:rPr lang="pt-BR" dirty="0"/>
              <a:t>() várias vezes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296F1D-08B5-4370-8110-223540B517E6}"/>
                  </a:ext>
                </a:extLst>
              </p14:cNvPr>
              <p14:cNvContentPartPr/>
              <p14:nvPr/>
            </p14:nvContentPartPr>
            <p14:xfrm>
              <a:off x="7480440" y="5727600"/>
              <a:ext cx="819360" cy="21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296F1D-08B5-4370-8110-223540B517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1080" y="5718240"/>
                <a:ext cx="838080" cy="235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Junção</a:t>
            </a:r>
          </a:p>
        </p:txBody>
      </p:sp>
      <p:sp>
        <p:nvSpPr>
          <p:cNvPr id="254" name="Google Shape;254;p4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Junção é implementada através da referência de documentos pelo id</a:t>
            </a:r>
          </a:p>
          <a:p>
            <a:r>
              <a:rPr lang="pt-BR" dirty="0" err="1"/>
              <a:t>Ex</a:t>
            </a:r>
            <a:r>
              <a:rPr lang="pt-BR" dirty="0"/>
              <a:t>: Aluno ao se relacionar com oferta de disciplina deve conter id da disciplina matriculada</a:t>
            </a:r>
          </a:p>
          <a:p>
            <a:r>
              <a:rPr lang="pt-BR" dirty="0"/>
              <a:t>O modo de implementar a relação muda conforme o tipo da relação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8720B5-4B82-4A0C-90C8-3A74AF2F8DB8}"/>
                  </a:ext>
                </a:extLst>
              </p14:cNvPr>
              <p14:cNvContentPartPr/>
              <p14:nvPr/>
            </p14:nvContentPartPr>
            <p14:xfrm>
              <a:off x="984240" y="95400"/>
              <a:ext cx="10617480" cy="6382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8720B5-4B82-4A0C-90C8-3A74AF2F8D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4880" y="86040"/>
                <a:ext cx="10636200" cy="640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Junção</a:t>
            </a:r>
          </a:p>
          <a:p>
            <a:endParaRPr lang="pt-BR"/>
          </a:p>
        </p:txBody>
      </p:sp>
      <p:sp>
        <p:nvSpPr>
          <p:cNvPr id="260" name="Google Shape;260;p4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Relações podem ser classificados quanto a</a:t>
            </a:r>
          </a:p>
          <a:p>
            <a:pPr lvl="1"/>
            <a:r>
              <a:rPr lang="pt-BR" dirty="0"/>
              <a:t>Direção </a:t>
            </a:r>
          </a:p>
          <a:p>
            <a:pPr lvl="2"/>
            <a:r>
              <a:rPr lang="pt-BR" dirty="0"/>
              <a:t>unidirecional: aluno -&gt; oferta de disciplina</a:t>
            </a:r>
          </a:p>
          <a:p>
            <a:pPr lvl="3"/>
            <a:r>
              <a:rPr lang="pt-BR" dirty="0"/>
              <a:t>Queremos as ofertas de um dado aluno</a:t>
            </a:r>
          </a:p>
          <a:p>
            <a:pPr lvl="2"/>
            <a:r>
              <a:rPr lang="pt-BR" dirty="0"/>
              <a:t> bidirecional: aluno &lt;-&gt; oferta de disciplina</a:t>
            </a:r>
          </a:p>
          <a:p>
            <a:pPr lvl="3"/>
            <a:r>
              <a:rPr lang="pt-BR" dirty="0"/>
              <a:t>Queremos obter as ofertas de um dado aluno e, também, os alunos de uma dada oferta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8"/>
          <p:cNvSpPr txBox="1">
            <a:spLocks noGrp="1"/>
          </p:cNvSpPr>
          <p:nvPr>
            <p:ph type="title"/>
          </p:nvPr>
        </p:nvSpPr>
        <p:spPr>
          <a:xfrm>
            <a:off x="415600" y="90447"/>
            <a:ext cx="11360800" cy="817500"/>
          </a:xfrm>
        </p:spPr>
        <p:txBody>
          <a:bodyPr/>
          <a:lstStyle/>
          <a:p>
            <a:r>
              <a:rPr lang="pt-BR" dirty="0"/>
              <a:t>Junção</a:t>
            </a:r>
          </a:p>
          <a:p>
            <a:endParaRPr lang="pt-BR" dirty="0"/>
          </a:p>
        </p:txBody>
      </p:sp>
      <p:sp>
        <p:nvSpPr>
          <p:cNvPr id="266" name="Google Shape;266;p48"/>
          <p:cNvSpPr txBox="1">
            <a:spLocks noGrp="1"/>
          </p:cNvSpPr>
          <p:nvPr>
            <p:ph type="body" idx="1"/>
          </p:nvPr>
        </p:nvSpPr>
        <p:spPr>
          <a:xfrm>
            <a:off x="415600" y="757460"/>
            <a:ext cx="11360800" cy="6100539"/>
          </a:xfrm>
        </p:spPr>
        <p:txBody>
          <a:bodyPr/>
          <a:lstStyle/>
          <a:p>
            <a:r>
              <a:rPr lang="pt-BR" dirty="0"/>
              <a:t>Relações podem ser classificados quanto a</a:t>
            </a:r>
          </a:p>
          <a:p>
            <a:pPr lvl="1"/>
            <a:r>
              <a:rPr lang="pt-BR" dirty="0"/>
              <a:t>Multiplicidade </a:t>
            </a:r>
          </a:p>
          <a:p>
            <a:pPr lvl="2"/>
            <a:r>
              <a:rPr lang="pt-BR" dirty="0"/>
              <a:t>1x1: Aluno - Endereço</a:t>
            </a:r>
          </a:p>
          <a:p>
            <a:pPr lvl="3"/>
            <a:r>
              <a:rPr lang="pt-BR" dirty="0"/>
              <a:t>Aluno contém uma referência para endereço e/ou endereço contém uma referência para pessoa</a:t>
            </a:r>
          </a:p>
          <a:p>
            <a:pPr lvl="3"/>
            <a:r>
              <a:rPr lang="pt-BR" dirty="0"/>
              <a:t>Também pode-se aninhar documentos (colocar objeto endereço dentro de uma pessoa)</a:t>
            </a:r>
          </a:p>
          <a:p>
            <a:pPr lvl="2"/>
            <a:r>
              <a:rPr lang="pt-BR" dirty="0"/>
              <a:t>1xN: Oferta - Disciplina: </a:t>
            </a:r>
          </a:p>
          <a:p>
            <a:pPr lvl="3"/>
            <a:r>
              <a:rPr lang="pt-BR" dirty="0"/>
              <a:t>Cada disciplina contém uma lista de referências de ofertas e/ou ofertas contém uma referência para disciplina (mais comum)</a:t>
            </a:r>
          </a:p>
          <a:p>
            <a:pPr lvl="2"/>
            <a:r>
              <a:rPr lang="pt-BR" dirty="0" err="1"/>
              <a:t>NxN</a:t>
            </a:r>
            <a:r>
              <a:rPr lang="pt-BR" dirty="0"/>
              <a:t>: Aluno - Ofertas</a:t>
            </a:r>
          </a:p>
          <a:p>
            <a:pPr lvl="3"/>
            <a:r>
              <a:rPr lang="pt-BR" dirty="0"/>
              <a:t>Surge entidade intermediária (</a:t>
            </a:r>
            <a:r>
              <a:rPr lang="pt-BR" dirty="0" err="1"/>
              <a:t>ex</a:t>
            </a:r>
            <a:r>
              <a:rPr lang="pt-BR" dirty="0"/>
              <a:t>: matrícula) que contém a referência dos dois lados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0D0191-6053-4AAB-952F-3DF377963F0D}"/>
                  </a:ext>
                </a:extLst>
              </p14:cNvPr>
              <p14:cNvContentPartPr/>
              <p14:nvPr/>
            </p14:nvContentPartPr>
            <p14:xfrm>
              <a:off x="190440" y="57240"/>
              <a:ext cx="10928880" cy="5905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0D0191-6053-4AAB-952F-3DF377963F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080" y="47880"/>
                <a:ext cx="10947600" cy="592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Junção 1xN</a:t>
            </a:r>
          </a:p>
        </p:txBody>
      </p:sp>
      <p:sp>
        <p:nvSpPr>
          <p:cNvPr id="272" name="Google Shape;272;p4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Inserindo dados </a:t>
            </a:r>
          </a:p>
          <a:p>
            <a:pPr marL="63500" indent="0">
              <a:buNone/>
            </a:pPr>
            <a:r>
              <a:rPr lang="it-IT" dirty="0"/>
              <a:t>	&gt; db.disciplinas.insert({nome:"PIW"})</a:t>
            </a:r>
            <a:r>
              <a:rPr lang="pt-BR" dirty="0"/>
              <a:t>	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piw</a:t>
            </a:r>
            <a:r>
              <a:rPr lang="pt-BR" dirty="0"/>
              <a:t> = </a:t>
            </a:r>
            <a:r>
              <a:rPr lang="pt-BR" dirty="0" err="1"/>
              <a:t>db.disciplinas.findOne</a:t>
            </a:r>
            <a:r>
              <a:rPr lang="pt-BR" dirty="0"/>
              <a:t>({</a:t>
            </a:r>
            <a:r>
              <a:rPr lang="pt-BR" dirty="0" err="1"/>
              <a:t>nome:"PIW</a:t>
            </a:r>
            <a:r>
              <a:rPr lang="pt-BR" dirty="0"/>
              <a:t>"})</a:t>
            </a:r>
          </a:p>
          <a:p>
            <a:pPr marL="63500" indent="0">
              <a:buNone/>
            </a:pPr>
            <a:r>
              <a:rPr lang="pt-BR" dirty="0"/>
              <a:t>	&gt;  </a:t>
            </a:r>
            <a:r>
              <a:rPr lang="pt-BR" dirty="0" err="1"/>
              <a:t>db.ofertas.insert</a:t>
            </a:r>
            <a:r>
              <a:rPr lang="pt-BR" dirty="0"/>
              <a:t>({semestre:"2020.1", id_</a:t>
            </a:r>
            <a:r>
              <a:rPr lang="pt-BR" dirty="0" err="1"/>
              <a:t>disciplina:piw</a:t>
            </a:r>
            <a:r>
              <a:rPr lang="pt-BR" dirty="0"/>
              <a:t>._id})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73" name="Google Shape;273;p49"/>
          <p:cNvSpPr txBox="1"/>
          <p:nvPr/>
        </p:nvSpPr>
        <p:spPr>
          <a:xfrm>
            <a:off x="2012600" y="4567575"/>
            <a:ext cx="1972200" cy="1021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400" dirty="0"/>
              <a:t>_id: 1432</a:t>
            </a:r>
            <a:endParaRPr sz="2400" dirty="0"/>
          </a:p>
          <a:p>
            <a:r>
              <a:rPr lang="pt-BR" sz="2400" dirty="0" err="1"/>
              <a:t>Nome:”PIW</a:t>
            </a:r>
            <a:r>
              <a:rPr lang="pt-BR" sz="2400" dirty="0"/>
              <a:t>”</a:t>
            </a:r>
            <a:endParaRPr sz="2400" dirty="0"/>
          </a:p>
        </p:txBody>
      </p:sp>
      <p:sp>
        <p:nvSpPr>
          <p:cNvPr id="274" name="Google Shape;274;p49"/>
          <p:cNvSpPr txBox="1"/>
          <p:nvPr/>
        </p:nvSpPr>
        <p:spPr>
          <a:xfrm>
            <a:off x="6485975" y="3550075"/>
            <a:ext cx="2510100" cy="142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/>
              <a:t>_id: 5234</a:t>
            </a:r>
            <a:endParaRPr sz="2000" dirty="0"/>
          </a:p>
          <a:p>
            <a:r>
              <a:rPr lang="pt-BR" sz="2000" dirty="0"/>
              <a:t>semestre: “2020.1”</a:t>
            </a:r>
          </a:p>
          <a:p>
            <a:r>
              <a:rPr lang="pt-BR" sz="2000" dirty="0" err="1"/>
              <a:t>id_disciplina</a:t>
            </a:r>
            <a:r>
              <a:rPr lang="pt-BR" sz="2000" dirty="0"/>
              <a:t>: 1432</a:t>
            </a:r>
            <a:endParaRPr sz="2000" dirty="0"/>
          </a:p>
        </p:txBody>
      </p:sp>
      <p:cxnSp>
        <p:nvCxnSpPr>
          <p:cNvPr id="275" name="Google Shape;275;p49"/>
          <p:cNvCxnSpPr/>
          <p:nvPr/>
        </p:nvCxnSpPr>
        <p:spPr>
          <a:xfrm flipH="1">
            <a:off x="4168475" y="4769225"/>
            <a:ext cx="2313000" cy="98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6" name="Google Shape;276;p49"/>
          <p:cNvSpPr txBox="1"/>
          <p:nvPr/>
        </p:nvSpPr>
        <p:spPr>
          <a:xfrm>
            <a:off x="6485975" y="5212975"/>
            <a:ext cx="2510100" cy="1425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/>
              <a:t>_id: 8263</a:t>
            </a:r>
            <a:endParaRPr lang="en-US" sz="2000" dirty="0"/>
          </a:p>
          <a:p>
            <a:r>
              <a:rPr lang="en-US" sz="2000" dirty="0" err="1"/>
              <a:t>semestre</a:t>
            </a:r>
            <a:r>
              <a:rPr lang="en-US" sz="2000" dirty="0"/>
              <a:t>: “2020.2”</a:t>
            </a:r>
          </a:p>
          <a:p>
            <a:r>
              <a:rPr lang="pt-BR" sz="2000" dirty="0" err="1"/>
              <a:t>id_disciplina</a:t>
            </a:r>
            <a:r>
              <a:rPr lang="pt-BR" sz="2000" dirty="0"/>
              <a:t>: 1432</a:t>
            </a:r>
          </a:p>
        </p:txBody>
      </p:sp>
      <p:cxnSp>
        <p:nvCxnSpPr>
          <p:cNvPr id="277" name="Google Shape;277;p49"/>
          <p:cNvCxnSpPr/>
          <p:nvPr/>
        </p:nvCxnSpPr>
        <p:spPr>
          <a:xfrm rot="10800000">
            <a:off x="4132600" y="5181600"/>
            <a:ext cx="2393700" cy="1219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D4D390-1161-4B7C-ABC5-456ECE6BB600}"/>
                  </a:ext>
                </a:extLst>
              </p14:cNvPr>
              <p14:cNvContentPartPr/>
              <p14:nvPr/>
            </p14:nvContentPartPr>
            <p14:xfrm>
              <a:off x="2013120" y="3429000"/>
              <a:ext cx="6629760" cy="2832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D4D390-1161-4B7C-ABC5-456ECE6BB6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3760" y="3419640"/>
                <a:ext cx="6648480" cy="285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Junção 1xN</a:t>
            </a:r>
          </a:p>
          <a:p>
            <a:endParaRPr lang="pt-BR"/>
          </a:p>
        </p:txBody>
      </p:sp>
      <p:sp>
        <p:nvSpPr>
          <p:cNvPr id="283" name="Google Shape;283;p5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Executando a junção manualmente</a:t>
            </a:r>
          </a:p>
          <a:p>
            <a:r>
              <a:rPr lang="pt-BR" dirty="0"/>
              <a:t>Recuperar todas as ofertas de uma dada disciplina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db.ofertas.find</a:t>
            </a:r>
            <a:r>
              <a:rPr lang="pt-BR" dirty="0"/>
              <a:t>({id_</a:t>
            </a:r>
            <a:r>
              <a:rPr lang="pt-BR" dirty="0" err="1"/>
              <a:t>disciplina:lms</a:t>
            </a:r>
            <a:r>
              <a:rPr lang="pt-BR" dirty="0"/>
              <a:t>._id})</a:t>
            </a:r>
          </a:p>
          <a:p>
            <a:endParaRPr lang="pt-BR" dirty="0"/>
          </a:p>
          <a:p>
            <a:r>
              <a:rPr lang="pt-BR" dirty="0"/>
              <a:t>Recuperar a disciplina de uma dada oferta</a:t>
            </a:r>
          </a:p>
          <a:p>
            <a:endParaRPr lang="pt-BR" dirty="0"/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db.disciplinas.findOne</a:t>
            </a:r>
            <a:r>
              <a:rPr lang="pt-BR" dirty="0"/>
              <a:t>({_id: </a:t>
            </a:r>
            <a:r>
              <a:rPr lang="pt-BR" dirty="0" err="1"/>
              <a:t>oferta.id_disciplina</a:t>
            </a:r>
            <a:r>
              <a:rPr lang="pt-BR" dirty="0"/>
              <a:t>})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Junção - </a:t>
            </a:r>
            <a:r>
              <a:rPr lang="pt-BR" dirty="0" err="1"/>
              <a:t>NxN</a:t>
            </a:r>
            <a:r>
              <a:rPr lang="pt-BR" dirty="0"/>
              <a:t> - Bidirecional</a:t>
            </a:r>
          </a:p>
        </p:txBody>
      </p:sp>
      <p:sp>
        <p:nvSpPr>
          <p:cNvPr id="295" name="Google Shape;295;p5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Registrar que aluno “</a:t>
            </a:r>
            <a:r>
              <a:rPr lang="pt-BR" dirty="0" err="1"/>
              <a:t>victor</a:t>
            </a:r>
            <a:r>
              <a:rPr lang="pt-BR" dirty="0"/>
              <a:t>” está matriculado na oferta da disciplina “PIW” de 2020.1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victor</a:t>
            </a:r>
            <a:r>
              <a:rPr lang="pt-BR" dirty="0"/>
              <a:t> = </a:t>
            </a:r>
            <a:r>
              <a:rPr lang="pt-BR" dirty="0" err="1"/>
              <a:t>db.alunos.findOne</a:t>
            </a:r>
            <a:r>
              <a:rPr lang="pt-BR" dirty="0"/>
              <a:t>({matricula: 123})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oferta_piw</a:t>
            </a:r>
            <a:r>
              <a:rPr lang="pt-BR" dirty="0"/>
              <a:t> = </a:t>
            </a:r>
            <a:r>
              <a:rPr lang="pt-BR" dirty="0" err="1"/>
              <a:t>db.ofertas.findOne</a:t>
            </a:r>
            <a:r>
              <a:rPr lang="pt-BR" dirty="0"/>
              <a:t>({</a:t>
            </a:r>
            <a:r>
              <a:rPr lang="pt-BR" dirty="0" err="1"/>
              <a:t>id_disciplina</a:t>
            </a:r>
            <a:r>
              <a:rPr lang="pt-BR" dirty="0"/>
              <a:t>: </a:t>
            </a:r>
            <a:r>
              <a:rPr lang="pt-BR" dirty="0" err="1"/>
              <a:t>piw</a:t>
            </a:r>
            <a:r>
              <a:rPr lang="pt-BR" dirty="0"/>
              <a:t>._id, 			semestre:"2020.1"})</a:t>
            </a:r>
            <a:br>
              <a:rPr lang="pt-BR" dirty="0"/>
            </a:br>
            <a:r>
              <a:rPr lang="pt-BR" dirty="0"/>
              <a:t>	&gt; </a:t>
            </a:r>
            <a:r>
              <a:rPr lang="pt-BR" dirty="0" err="1"/>
              <a:t>db.matriculas.insert</a:t>
            </a:r>
            <a:r>
              <a:rPr lang="pt-BR" dirty="0"/>
              <a:t>({</a:t>
            </a:r>
            <a:r>
              <a:rPr lang="pt-BR" dirty="0" err="1"/>
              <a:t>id_aluno</a:t>
            </a:r>
            <a:r>
              <a:rPr lang="pt-BR" dirty="0"/>
              <a:t>: </a:t>
            </a:r>
            <a:r>
              <a:rPr lang="pt-BR" dirty="0" err="1"/>
              <a:t>victor</a:t>
            </a:r>
            <a:r>
              <a:rPr lang="pt-BR" dirty="0"/>
              <a:t>._id, </a:t>
            </a:r>
            <a:r>
              <a:rPr lang="pt-BR" dirty="0" err="1"/>
              <a:t>id_oferta</a:t>
            </a:r>
            <a:r>
              <a:rPr lang="pt-BR" dirty="0"/>
              <a:t>: oferta_</a:t>
            </a:r>
            <a:r>
              <a:rPr lang="pt-BR" dirty="0" err="1"/>
              <a:t>piw</a:t>
            </a:r>
            <a:r>
              <a:rPr lang="pt-BR" dirty="0"/>
              <a:t>._id})</a:t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Instalação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Junção - NxN - Unidirecional</a:t>
            </a:r>
          </a:p>
        </p:txBody>
      </p:sp>
      <p:sp>
        <p:nvSpPr>
          <p:cNvPr id="301" name="Google Shape;301;p5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Ex</a:t>
            </a:r>
            <a:r>
              <a:rPr lang="pt-BR" dirty="0"/>
              <a:t>: Recuperar as ofertas de disciplinas de </a:t>
            </a:r>
            <a:r>
              <a:rPr lang="pt-BR" dirty="0" err="1"/>
              <a:t>victor</a:t>
            </a:r>
            <a:endParaRPr lang="pt-BR" dirty="0"/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matriculas = </a:t>
            </a:r>
            <a:r>
              <a:rPr lang="pt-BR" dirty="0" err="1"/>
              <a:t>db.matriculas.find</a:t>
            </a:r>
            <a:r>
              <a:rPr lang="pt-BR" dirty="0"/>
              <a:t>({</a:t>
            </a:r>
            <a:r>
              <a:rPr lang="pt-BR" dirty="0" err="1"/>
              <a:t>id_aluno</a:t>
            </a:r>
            <a:r>
              <a:rPr lang="pt-BR" dirty="0"/>
              <a:t>: </a:t>
            </a:r>
            <a:r>
              <a:rPr lang="pt-BR" dirty="0" err="1"/>
              <a:t>victor</a:t>
            </a:r>
            <a:r>
              <a:rPr lang="pt-BR" dirty="0"/>
              <a:t>._id}).</a:t>
            </a:r>
            <a:r>
              <a:rPr lang="pt-BR" dirty="0" err="1"/>
              <a:t>toArray</a:t>
            </a:r>
            <a:r>
              <a:rPr lang="pt-BR" dirty="0"/>
              <a:t>()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let</a:t>
            </a:r>
            <a:r>
              <a:rPr lang="pt-BR" dirty="0"/>
              <a:t> </a:t>
            </a:r>
            <a:r>
              <a:rPr lang="pt-BR" dirty="0" err="1"/>
              <a:t>ids_ofertas</a:t>
            </a:r>
            <a:r>
              <a:rPr lang="pt-BR" dirty="0"/>
              <a:t> = []</a:t>
            </a:r>
          </a:p>
          <a:p>
            <a:pPr marL="63500" indent="0">
              <a:buNone/>
            </a:pPr>
            <a:r>
              <a:rPr lang="pt-BR" dirty="0"/>
              <a:t>	&gt; for(matricula </a:t>
            </a:r>
            <a:r>
              <a:rPr lang="pt-BR" dirty="0" err="1"/>
              <a:t>of</a:t>
            </a:r>
            <a:r>
              <a:rPr lang="pt-BR" dirty="0"/>
              <a:t> matriculas){ </a:t>
            </a:r>
            <a:r>
              <a:rPr lang="pt-BR" dirty="0" err="1"/>
              <a:t>ids_ofertas.push</a:t>
            </a:r>
            <a:r>
              <a:rPr lang="pt-BR" dirty="0"/>
              <a:t>(matricula)}</a:t>
            </a:r>
          </a:p>
          <a:p>
            <a:pPr marL="63500" indent="0">
              <a:buNone/>
            </a:pPr>
            <a:r>
              <a:rPr lang="pt-BR"/>
              <a:t>	&gt; </a:t>
            </a:r>
            <a:r>
              <a:rPr lang="pt-BR" dirty="0" err="1"/>
              <a:t>db.ofertas.find</a:t>
            </a:r>
            <a:r>
              <a:rPr lang="pt-BR" dirty="0"/>
              <a:t>({_id: {"$in": </a:t>
            </a:r>
            <a:r>
              <a:rPr lang="pt-BR" dirty="0" err="1"/>
              <a:t>ids_ofertas</a:t>
            </a:r>
            <a:r>
              <a:rPr lang="pt-BR" dirty="0"/>
              <a:t>}})</a:t>
            </a:r>
          </a:p>
          <a:p>
            <a:pPr marL="63500" indent="0">
              <a:buNone/>
            </a:pPr>
            <a:endParaRPr lang="pt-BR" dirty="0"/>
          </a:p>
          <a:p>
            <a:pPr marL="63500" indent="0">
              <a:buNone/>
            </a:pPr>
            <a:r>
              <a:rPr lang="pt-BR" dirty="0"/>
              <a:t>	</a:t>
            </a:r>
          </a:p>
          <a:p>
            <a:pPr marL="63500" indent="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Perguntas?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Prof. Victor Farias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Instalação - Computadores do Lab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indent="0">
              <a:buNone/>
            </a:pPr>
            <a:r>
              <a:rPr lang="pt-BR" dirty="0"/>
              <a:t>1. Baixar e descompactar binários do mongo</a:t>
            </a:r>
          </a:p>
          <a:p>
            <a:pPr marL="63500" indent="0">
              <a:buNone/>
            </a:pPr>
            <a:r>
              <a:rPr lang="pt-BR" dirty="0"/>
              <a:t>2. Criar diretório de dados</a:t>
            </a:r>
          </a:p>
          <a:p>
            <a:pPr marL="63500" indent="0">
              <a:buNone/>
            </a:pPr>
            <a:r>
              <a:rPr lang="pt-BR" dirty="0"/>
              <a:t>	$ </a:t>
            </a:r>
            <a:r>
              <a:rPr lang="pt-BR" dirty="0" err="1"/>
              <a:t>mkdir</a:t>
            </a:r>
            <a:r>
              <a:rPr lang="pt-BR" dirty="0"/>
              <a:t> </a:t>
            </a:r>
            <a:r>
              <a:rPr lang="pt-BR" dirty="0" err="1"/>
              <a:t>datadir</a:t>
            </a:r>
            <a:endParaRPr lang="pt-BR" dirty="0"/>
          </a:p>
          <a:p>
            <a:pPr marL="63500" indent="0">
              <a:buNone/>
            </a:pPr>
            <a:r>
              <a:rPr lang="pt-BR" dirty="0"/>
              <a:t>3. Executar </a:t>
            </a:r>
            <a:r>
              <a:rPr lang="pt-BR" dirty="0" err="1"/>
              <a:t>mongod</a:t>
            </a:r>
            <a:endParaRPr lang="pt-BR" dirty="0"/>
          </a:p>
          <a:p>
            <a:pPr marL="63500" indent="0">
              <a:buNone/>
            </a:pPr>
            <a:r>
              <a:rPr lang="pt-BR" dirty="0"/>
              <a:t>	$ .\mongod.exe --</a:t>
            </a:r>
            <a:r>
              <a:rPr lang="pt-BR" dirty="0" err="1"/>
              <a:t>dbpath</a:t>
            </a:r>
            <a:r>
              <a:rPr lang="pt-BR" dirty="0"/>
              <a:t> ./</a:t>
            </a:r>
            <a:r>
              <a:rPr lang="pt-BR" dirty="0" err="1"/>
              <a:t>datadir</a:t>
            </a:r>
            <a:endParaRPr lang="pt-BR" dirty="0"/>
          </a:p>
          <a:p>
            <a:pPr marL="63500" indent="0">
              <a:buNone/>
            </a:pPr>
            <a:r>
              <a:rPr lang="pt-BR" dirty="0"/>
              <a:t>4.Temos o mongo rodando e escutando na porta 27017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F22873-780C-4BA3-BA04-E6B76A3111D5}"/>
                  </a:ext>
                </a:extLst>
              </p14:cNvPr>
              <p14:cNvContentPartPr/>
              <p14:nvPr/>
            </p14:nvContentPartPr>
            <p14:xfrm>
              <a:off x="4502160" y="2336760"/>
              <a:ext cx="2362680" cy="136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F22873-780C-4BA3-BA04-E6B76A3111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2800" y="2327400"/>
                <a:ext cx="2381400" cy="138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MongoShell</a:t>
            </a: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Mongo dispõe de um cliente em linha de comando</a:t>
            </a:r>
          </a:p>
          <a:p>
            <a:pPr marL="63500" indent="0">
              <a:buNone/>
            </a:pPr>
            <a:r>
              <a:rPr lang="pt-BR" dirty="0"/>
              <a:t>	$ .\mongo.exe</a:t>
            </a:r>
          </a:p>
          <a:p>
            <a:r>
              <a:rPr lang="pt-BR" dirty="0"/>
              <a:t>Esse cliente oferece comandos para manipulação de dados e gerenciamento do banco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Bancos e </a:t>
            </a:r>
          </a:p>
          <a:p>
            <a:r>
              <a:rPr lang="pt-BR"/>
              <a:t>Coleções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MongoDB</a:t>
            </a: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Cada instância do MongoDB tem uma conjunto de bancos</a:t>
            </a:r>
          </a:p>
          <a:p>
            <a:r>
              <a:rPr lang="pt-BR"/>
              <a:t>Cada banco é uma conjunto de coleções</a:t>
            </a:r>
          </a:p>
          <a:p>
            <a:r>
              <a:rPr lang="pt-BR"/>
              <a:t>Cada coleção é um conjunto de documentos JSON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0EDB63-60E8-4CA0-9945-C55EE426D700}"/>
                  </a:ext>
                </a:extLst>
              </p14:cNvPr>
              <p14:cNvContentPartPr/>
              <p14:nvPr/>
            </p14:nvContentPartPr>
            <p14:xfrm>
              <a:off x="1771560" y="1860480"/>
              <a:ext cx="10332000" cy="4521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0EDB63-60E8-4CA0-9945-C55EE426D7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2200" y="1851120"/>
                <a:ext cx="10350720" cy="454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Bancos - MongoShell</a:t>
            </a: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Listar todos bancos</a:t>
            </a:r>
          </a:p>
          <a:p>
            <a:pPr marL="63500" indent="0">
              <a:buNone/>
            </a:pPr>
            <a:r>
              <a:rPr lang="pt-BR" dirty="0"/>
              <a:t>	&gt;show </a:t>
            </a:r>
            <a:r>
              <a:rPr lang="pt-BR" dirty="0" err="1"/>
              <a:t>dbs</a:t>
            </a:r>
            <a:endParaRPr lang="pt-BR" dirty="0"/>
          </a:p>
          <a:p>
            <a:r>
              <a:rPr lang="pt-BR" dirty="0"/>
              <a:t>Criar banco (também troca para banco existente)</a:t>
            </a:r>
          </a:p>
          <a:p>
            <a:pPr marL="63500" indent="0">
              <a:buNone/>
            </a:pPr>
            <a:r>
              <a:rPr lang="pt-BR" dirty="0"/>
              <a:t>	&gt; use </a:t>
            </a:r>
            <a:r>
              <a:rPr lang="pt-BR" dirty="0" err="1"/>
              <a:t>sistemamatricula</a:t>
            </a:r>
            <a:endParaRPr lang="pt-BR" dirty="0"/>
          </a:p>
          <a:p>
            <a:r>
              <a:rPr lang="pt-BR" dirty="0"/>
              <a:t>Variável que contém referência do banco atual</a:t>
            </a:r>
          </a:p>
          <a:p>
            <a:pPr marL="63500" indent="0">
              <a:buNone/>
            </a:pPr>
            <a:r>
              <a:rPr lang="pt-BR" dirty="0"/>
              <a:t>	&gt; </a:t>
            </a:r>
            <a:r>
              <a:rPr lang="pt-BR" dirty="0" err="1"/>
              <a:t>db</a:t>
            </a: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A0DFCE-A9C6-4CB0-BCCD-4881010567C8}"/>
                  </a:ext>
                </a:extLst>
              </p14:cNvPr>
              <p14:cNvContentPartPr/>
              <p14:nvPr/>
            </p14:nvContentPartPr>
            <p14:xfrm>
              <a:off x="2279520" y="2349360"/>
              <a:ext cx="2991240" cy="1835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A0DFCE-A9C6-4CB0-BCCD-4881010567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0160" y="2340000"/>
                <a:ext cx="3009960" cy="185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1820</Words>
  <Application>Microsoft Office PowerPoint</Application>
  <PresentationFormat>Widescreen</PresentationFormat>
  <Paragraphs>271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Old Standard TT</vt:lpstr>
      <vt:lpstr>Consolas</vt:lpstr>
      <vt:lpstr>Paperback</vt:lpstr>
      <vt:lpstr>MongoDB</vt:lpstr>
      <vt:lpstr>Introdução</vt:lpstr>
      <vt:lpstr>MongoDB</vt:lpstr>
      <vt:lpstr>Instalação</vt:lpstr>
      <vt:lpstr>Instalação - Computadores do Lab</vt:lpstr>
      <vt:lpstr>MongoShell</vt:lpstr>
      <vt:lpstr>Bancos e  Coleções</vt:lpstr>
      <vt:lpstr>MongoDB</vt:lpstr>
      <vt:lpstr>Bancos - MongoShell</vt:lpstr>
      <vt:lpstr>Coleções - MongoShell</vt:lpstr>
      <vt:lpstr>Recuperando Documentos</vt:lpstr>
      <vt:lpstr>Recuperando Documentos </vt:lpstr>
      <vt:lpstr>Busca com Critério</vt:lpstr>
      <vt:lpstr>Operadores</vt:lpstr>
      <vt:lpstr>Busca com Critérios</vt:lpstr>
      <vt:lpstr>Operadores de Comparação</vt:lpstr>
      <vt:lpstr>Operadores de Comparação</vt:lpstr>
      <vt:lpstr>Operadores de Comparação </vt:lpstr>
      <vt:lpstr>Operadores de Comparação </vt:lpstr>
      <vt:lpstr>Operador Lógicos</vt:lpstr>
      <vt:lpstr>Operadores Lógicos</vt:lpstr>
      <vt:lpstr>Operadores Lógicos</vt:lpstr>
      <vt:lpstr>Operadores Lógicos</vt:lpstr>
      <vt:lpstr>Removendo Documentos</vt:lpstr>
      <vt:lpstr>Remoção de documentos</vt:lpstr>
      <vt:lpstr>Remoção de documentos</vt:lpstr>
      <vt:lpstr>Remoção de documentos</vt:lpstr>
      <vt:lpstr>Atualizando Documentos</vt:lpstr>
      <vt:lpstr>Atualização de Documentos </vt:lpstr>
      <vt:lpstr>Document Replacement</vt:lpstr>
      <vt:lpstr>Field Update</vt:lpstr>
      <vt:lpstr>Junção</vt:lpstr>
      <vt:lpstr>Junção</vt:lpstr>
      <vt:lpstr>Junção</vt:lpstr>
      <vt:lpstr>Junção </vt:lpstr>
      <vt:lpstr>Junção </vt:lpstr>
      <vt:lpstr>Junção 1xN</vt:lpstr>
      <vt:lpstr>Junção 1xN </vt:lpstr>
      <vt:lpstr>Junção - NxN - Bidirecional</vt:lpstr>
      <vt:lpstr>Junção - NxN - Unidirecional</vt:lpstr>
      <vt:lpstr>  Perguntas?    Prof. Victor Farias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cp:lastModifiedBy>Victor Aguiar Evangelista de Farias</cp:lastModifiedBy>
  <cp:revision>22</cp:revision>
  <dcterms:modified xsi:type="dcterms:W3CDTF">2020-09-11T19:24:01Z</dcterms:modified>
</cp:coreProperties>
</file>