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ink/ink4.xml" ContentType="application/inkml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4"/>
  </p:notes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embeddedFontLst>
    <p:embeddedFont>
      <p:font typeface="Consolas" panose="020B0609020204030204" pitchFamily="49" charset="0"/>
      <p:regular r:id="rId45"/>
      <p:bold r:id="rId46"/>
      <p:italic r:id="rId47"/>
      <p:boldItalic r:id="rId48"/>
    </p:embeddedFont>
    <p:embeddedFont>
      <p:font typeface="Old Standard TT" panose="020B0604020202020204" charset="0"/>
      <p:regular r:id="rId49"/>
      <p:bold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font" Target="fonts/font1.fntdata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4.fntdata"/><Relationship Id="rId8" Type="http://schemas.openxmlformats.org/officeDocument/2006/relationships/slide" Target="slides/slide6.xml"/><Relationship Id="rId51" Type="http://schemas.openxmlformats.org/officeDocument/2006/relationships/font" Target="fonts/font7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2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18:43:49.10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6138 6967 0,'18'0'16,"17"0"0,1 0-1</inkml:trace>
  <inkml:trace contextRef="#ctx0" brushRef="#br0" timeOffset="199.41">6279 6967 0,'18'0'47,"0"0"-32,35 18 1,-36-18 0</inkml:trace>
  <inkml:trace contextRef="#ctx0" brushRef="#br0" timeOffset="361.47">6668 7038 0,'35'0'16,"-18"35"0,19-35-1,-1 0 1,18 0 0</inkml:trace>
  <inkml:trace contextRef="#ctx0" brushRef="#br0" timeOffset="505.94">7056 7073 0,'17'0'31,"1"0"-15,17 0 0,0 0-1</inkml:trace>
  <inkml:trace contextRef="#ctx0" brushRef="#br0" timeOffset="661.98">7514 7038 0,'35'0'47,"1"0"-32,-36-35 1</inkml:trace>
  <inkml:trace contextRef="#ctx0" brushRef="#br0" timeOffset="830.22">7938 7003 0,'17'0'16,"1"0"31,17 17-32</inkml:trace>
  <inkml:trace contextRef="#ctx0" brushRef="#br0" timeOffset="982.87">8414 7038 0,'0'0'15,"17"0"-15,19 0 16,-19 0 31,1 0-31</inkml:trace>
  <inkml:trace contextRef="#ctx0" brushRef="#br0" timeOffset="1119.77">8731 7073 0,'36'0'16,"-19"0"-1,1 0 1,17 0 15</inkml:trace>
  <inkml:trace contextRef="#ctx0" brushRef="#br0" timeOffset="1273.17">9084 7056 0,'18'0'15,"-1"0"1,19 0 31</inkml:trace>
  <inkml:trace contextRef="#ctx0" brushRef="#br0" timeOffset="1402.15">9384 7056 0,'35'0'0,"-17"0"16,-1 0 0,-52 0 30</inkml:trace>
  <inkml:trace contextRef="#ctx0" brushRef="#br0" timeOffset="1812.35">8167 7020 0,'53'0'47</inkml:trace>
  <inkml:trace contextRef="#ctx0" brushRef="#br0" timeOffset="2649.35">5750 6914 0,'18'0'78,"17"0"-62,-17 0-16,17 0 15</inkml:trace>
  <inkml:trace contextRef="#ctx0" brushRef="#br0" timeOffset="2923.93">6068 7038 0</inkml:trace>
  <inkml:trace contextRef="#ctx0" brushRef="#br0" timeOffset="4135.02">9648 6985 0,'36'0'78,"-36"18"-78,35-18 16,-17 0 0,-1 0-16,19 17 15</inkml:trace>
  <inkml:trace contextRef="#ctx0" brushRef="#br0" timeOffset="4442.39">10072 7038 0</inkml:trace>
  <inkml:trace contextRef="#ctx0" brushRef="#br0" timeOffset="8837.24">11218 6844 0,'36'0'62</inkml:trace>
  <inkml:trace contextRef="#ctx0" brushRef="#br0" timeOffset="9020.98">11606 6844 0,'0'35'47,"36"-35"-32</inkml:trace>
  <inkml:trace contextRef="#ctx0" brushRef="#br0" timeOffset="9189.11">12083 6950 0,'0'0'0,"35"0"47,-35 17-31</inkml:trace>
  <inkml:trace contextRef="#ctx0" brushRef="#br0" timeOffset="9334.29">12488 6967 0</inkml:trace>
  <inkml:trace contextRef="#ctx0" brushRef="#br0" timeOffset="9488.12">12788 6985 0,'35'35'16,"-17"-35"-1,17 0 1</inkml:trace>
  <inkml:trace contextRef="#ctx0" brushRef="#br0" timeOffset="9655.07">13106 7020 0,'0'0'0,"35"0"32,-17 0-17,17 0 1,-17 0-1</inkml:trace>
  <inkml:trace contextRef="#ctx0" brushRef="#br0" timeOffset="9798.5">13476 7038 0,'18'0'15,"-1"0"-15,19 0 31,17 0-31</inkml:trace>
  <inkml:trace contextRef="#ctx0" brushRef="#br0" timeOffset="9950.11">13882 7020 0,'0'0'0,"53"0"31,-18 0-15,-17 0 0,35 0-16</inkml:trace>
  <inkml:trace contextRef="#ctx0" brushRef="#br0" timeOffset="10122.1">14235 7020 0,'0'0'31,"53"0"-31,-36 18 16,1-18-16,70 0 31,-70 0-15,35-18 15</inkml:trace>
  <inkml:trace contextRef="#ctx0" brushRef="#br0" timeOffset="10250.19">14640 7020 0,'0'18'47,"36"-18"-47,-1 0 15</inkml:trace>
  <inkml:trace contextRef="#ctx0" brushRef="#br0" timeOffset="10442.94">15064 7038 0,'17'18'15,"19"-18"1,-19 0-1,18 0 1</inkml:trace>
  <inkml:trace contextRef="#ctx0" brushRef="#br0" timeOffset="10591.22">15487 7056 0,'0'0'0,"35"0"15,-17 0-15,17 0 32,36 0-17</inkml:trace>
  <inkml:trace contextRef="#ctx0" brushRef="#br0" timeOffset="10722.95">15893 7056 0</inkml:trace>
  <inkml:trace contextRef="#ctx0" brushRef="#br0" timeOffset="11824.83">11201 6932 0,'35'-35'62</inkml:trace>
  <inkml:trace contextRef="#ctx0" brushRef="#br0" timeOffset="11986.04">11395 6897 0,'0'17'63,"17"-17"-47,-17 18-16</inkml:trace>
  <inkml:trace contextRef="#ctx0" brushRef="#br0" timeOffset="12118.55">11659 6950 0,'0'0'16,"18"0"15,17 0-15</inkml:trace>
  <inkml:trace contextRef="#ctx0" brushRef="#br0" timeOffset="41602.98">4568 8167 0</inkml:trace>
  <inkml:trace contextRef="#ctx0" brushRef="#br0" timeOffset="41816">4727 8202 0,'35'0'62,"-17"0"-62,0 0 16,17 0-16</inkml:trace>
  <inkml:trace contextRef="#ctx0" brushRef="#br0" timeOffset="41983.03">4974 8202 0,'35'0'0,"-17"0"16,17 0 15,1 0-15</inkml:trace>
  <inkml:trace contextRef="#ctx0" brushRef="#br0" timeOffset="42138.02">5274 8220 0,'18'0'31,"17"0"-15,-17 0-1,35 0-15</inkml:trace>
  <inkml:trace contextRef="#ctx0" brushRef="#br0" timeOffset="42317.91">5680 8273 0,'0'0'0,"17"0"31,36 0-15,-17 0-1,-19-18 1,18 18-16</inkml:trace>
  <inkml:trace contextRef="#ctx0" brushRef="#br0" timeOffset="42465.08">6121 8255 0,'17'0'31,"1"0"-15,17 0 0,1 0-1,16 0 1</inkml:trace>
  <inkml:trace contextRef="#ctx0" brushRef="#br0" timeOffset="42615.78">6526 8308 0,'0'18'32,"18"-18"-32,0 0 15,35 35 1,0-35 0,-36 17-16</inkml:trace>
  <inkml:trace contextRef="#ctx0" brushRef="#br0" timeOffset="42782.48">7038 8396 0,'88'0'15,"-70"0"1,17 0 15,0 0-15,1 0-16</inkml:trace>
  <inkml:trace contextRef="#ctx0" brushRef="#br0" timeOffset="43538.98">8537 8290 0,'18'0'16,"-1"0"0,19 0-1,-1 0-15,0 0 31,1 0-31</inkml:trace>
  <inkml:trace contextRef="#ctx0" brushRef="#br0" timeOffset="43683.46">9243 8308 0,'0'0'15,"17"0"1,54 0-1,0 0 1,-54 0-16</inkml:trace>
  <inkml:trace contextRef="#ctx0" brushRef="#br0" timeOffset="43849.77">10195 8308 0,'36'-35'0,"-72"70"0,107-70 0,35 35 31,-18-18-15,-53 18-16</inkml:trace>
  <inkml:trace contextRef="#ctx0" brushRef="#br0" timeOffset="44021.94">10971 8290 0,'0'0'0,"106"0"32,-71 0-32,-17 18 15,-18 17 1</inkml:trace>
  <inkml:trace contextRef="#ctx0" brushRef="#br0" timeOffset="44205.51">11377 8431 0,'0'0'0,"53"0"16,18 0-1,-36 0 1,88 0-1,-52 0 1,35 0 0,-18 0-1</inkml:trace>
  <inkml:trace contextRef="#ctx0" brushRef="#br0" timeOffset="44417.05">12365 8343 0,'17'0'16,"54"-17"-1,-36 17 1</inkml:trace>
  <inkml:trace contextRef="#ctx0" brushRef="#br0" timeOffset="44599.78">12718 8237 0,'-53'0'47,"35"0"-32,-17 0 1,0 0-16</inkml:trace>
  <inkml:trace contextRef="#ctx0" brushRef="#br0" timeOffset="44768.42">12330 8255 0,'35'0'62,"18"0"-46,-18 0-16</inkml:trace>
  <inkml:trace contextRef="#ctx0" brushRef="#br0" timeOffset="46841.9">13441 7832 0,'17'0'63,"1"0"-48,17 0 1,1 0 0,-1 0-1,-17 0 1,17 0-1,-18-18 17,-17 0-17,18-35 1,-18 18 0,0 0-1,0 70 32,-18 0-47,1 18 31,17 0-31,-35-35 16,52-36 46,-17-35-62,18 0 16,-18 1 0,0-1-1,35 53 32,18 35-31,53 35-1,-88-34 1,34 17 0,-16-18-1,-36-17 1,-36-1 0,-105 19 15,106-36-31,-18 0 15,18 0 17,52 0-17,1 0 1</inkml:trace>
  <inkml:trace contextRef="#ctx0" brushRef="#br0" timeOffset="47196.23">14340 7779 0,'0'53'47,"0"0"-32,0 0-15,0-18 16,18 0-1,-18 18 1</inkml:trace>
  <inkml:trace contextRef="#ctx0" brushRef="#br0" timeOffset="47597.97">14340 7620 0,'18'35'47,"-18"18"-32,71 53 16,-54-106-31,36 35 16,53-88 0,-18-70 15,-88 105-31,18 18 16,-18 106 15,0-18-16,-18 1-15,18 52 32,0-106-17,35-35 1</inkml:trace>
  <inkml:trace contextRef="#ctx0" brushRef="#br0" timeOffset="47997.51">15169 7885 0,'0'-36'31,"-35"36"-15,18-17 0,-36 17-1,-89 141 1,54 53 0,88-159-1,106 71 16,-53-106-31,123-124 32,-123 72-32,-17-125 31,-36 71-15,-36 71-16</inkml:trace>
  <inkml:trace contextRef="#ctx0" brushRef="#br0" timeOffset="48233.07">15558 7849 0,'0'0'15,"17"89"1,-17 34 15,0-88-31,0 53 31,0-52-31,0-89 32</inkml:trace>
  <inkml:trace contextRef="#ctx0" brushRef="#br0" timeOffset="48503.99">15663 7708 0,'0'18'16,"0"17"0,0 0-16,0 107 31,0-107-31,0 0 15,89 18 17,-37-53-32,72-141 31,-89 70-31,-17 18 31,-1 0-31</inkml:trace>
  <inkml:trace contextRef="#ctx0" brushRef="#br0" timeOffset="49027.08">16316 7796 0,'-18'0'31,"-17"-35"-15,0 35 0,17 0-1,-35 88 1,18-52-1,0 193 1,35-176 0,70 70-1,-35-123 1,89 18 0,-89-36-16,1-17 15,-1-88 1,-35 87-1,-71-34 17,18 70-1,53 35-15,53-35-1,-17 18 1,-1-18-16</inkml:trace>
  <inkml:trace contextRef="#ctx0" brushRef="#br0" timeOffset="49396.9">16880 8026 0,'-17'0'16,"-18"0"-16,-36-36 31,53 54-31,-52 35 32,70-18-32,-18 53 31,36-52-16,158-19 1,-88-52 0,142-159-1,-195 124 1,-35-36 0,0 88-1,-35 18-15</inkml:trace>
  <inkml:trace contextRef="#ctx0" brushRef="#br0" timeOffset="50530.38">17515 7796 0,'0'36'63,"0"-1"-63,0 18 15,0 0-15,-17 17 16,17 19 0,0-19 15,0-105 31,0 17-62</inkml:trace>
  <inkml:trace contextRef="#ctx0" brushRef="#br0" timeOffset="51063.84">17374 7761 0,'0'-35'31,"36"35"-15,16 0 0,-34 0-1,70 0 1,-52 17-1,-1 1 1,0-18 0,0 53-1,36-18 1,-36 36 15,1-36-31,-19 53 31,18-35-31,-35 0 32,0-18-32,-70 36 31,-1-36-31,-105-35 31,105 0-15,-87 0-1,140 0 1,0-70 0</inkml:trace>
  <inkml:trace contextRef="#ctx0" brushRef="#br0" timeOffset="51497.9">18115 7902 0,'0'0'0,"0"53"47,0 0-31,0 0-1,0 18-15,0 105 32,0-141-32,0-17 31,0-53 0,0-1-31</inkml:trace>
  <inkml:trace contextRef="#ctx0" brushRef="#br0" timeOffset="52107.85">18062 7867 0,'0'0'0,"36"0"31,-36-35-15,52 35-1,-34 0-15,88 17 32,-53 19-17,-18-1 1,-35 0-1,0 0 1,0 1-16,-53-36 16,-53 35-1,71 0 1,17-35 0,36 0 46,35 18-46,-35 17-16,35 36 31,-1-36-31,-52 18 31,0-18-15,-88 18-1,53-53 1,-71 0 0,-17-35-1,17-18 1,35 53-16</inkml:trace>
  <inkml:trace contextRef="#ctx0" brushRef="#br0" timeOffset="53170.77">14676 8361 0,'0'0'0,"17"0"78,18 0-63,1 0 1</inkml:trace>
  <inkml:trace contextRef="#ctx0" brushRef="#br0" timeOffset="53359.39">15028 8431 0,'0'0'0,"18"0"31,17 0 0,1 0-15,-19 0-16</inkml:trace>
  <inkml:trace contextRef="#ctx0" brushRef="#br0" timeOffset="53500.78">15311 8431 0,'17'0'16,"-17"18"-16,53-18 31,0 0 0,-18 0-31</inkml:trace>
  <inkml:trace contextRef="#ctx0" brushRef="#br0" timeOffset="53669.16">15716 8502 0,'18'0'16,"35"0"31,-18 0-32</inkml:trace>
  <inkml:trace contextRef="#ctx0" brushRef="#br0" timeOffset="53808.78">16122 8502 0,'0'0'0,"18"18"16,17-18-1,-18 17 1</inkml:trace>
  <inkml:trace contextRef="#ctx0" brushRef="#br0" timeOffset="53966.91">16492 8608 0,'0'0'0</inkml:trace>
  <inkml:trace contextRef="#ctx0" brushRef="#br0" timeOffset="54121.94">16775 8643 0,'17'0'47,"1"0"-31,0 0-1</inkml:trace>
  <inkml:trace contextRef="#ctx0" brushRef="#br0" timeOffset="54258.49">17057 8661 0,'0'0'0</inkml:trace>
  <inkml:trace contextRef="#ctx0" brushRef="#br0" timeOffset="54435.71">17321 8643 0,'18'18'62,"17"-18"-46</inkml:trace>
  <inkml:trace contextRef="#ctx0" brushRef="#br0" timeOffset="54572.95">17639 8678 0,'0'0'0</inkml:trace>
  <inkml:trace contextRef="#ctx0" brushRef="#br0" timeOffset="54739">17851 8696 0</inkml:trace>
  <inkml:trace contextRef="#ctx0" brushRef="#br0" timeOffset="55414.04">16387 8643 0,'17'0'63,"18"0"-48</inkml:trace>
  <inkml:trace contextRef="#ctx0" brushRef="#br0" timeOffset="55574.51">16616 8643 0,'17'0'93</inkml:trace>
  <inkml:trace contextRef="#ctx0" brushRef="#br0" timeOffset="55720.93">16739 8678 0,'0'0'0,"18"0"15</inkml:trace>
  <inkml:trace contextRef="#ctx0" brushRef="#br0" timeOffset="72219.69">3404 9666 0,'18'0'62,"17"0"-46</inkml:trace>
  <inkml:trace contextRef="#ctx0" brushRef="#br0" timeOffset="72382.27">3634 9719 0,'17'-35'15,"-17"17"1,18 18 15,17 0-31</inkml:trace>
  <inkml:trace contextRef="#ctx0" brushRef="#br0" timeOffset="72513.95">4357 9666 0,'17'0'15</inkml:trace>
  <inkml:trace contextRef="#ctx0" brushRef="#br0" timeOffset="72671.1">5221 9666 0,'88'0'16,"-52"0"-1,-1-35 1</inkml:trace>
  <inkml:trace contextRef="#ctx0" brushRef="#br0" timeOffset="-170977.37">7761 9631 0,'35'-18'47,"1"18"-47,-1-53 16,18 53-16,-35 0 15,-1 0-15,1 0 16,17 0-16,18 18 0</inkml:trace>
  <inkml:trace contextRef="#ctx0" brushRef="#br0" timeOffset="-170803.76">8502 9613 0,'35'0'31,"0"0"-31,1-17 16,17 17-1,-18 0 1,0 0-16,18 0 0,35 35 16,-35-35-16</inkml:trace>
  <inkml:trace contextRef="#ctx0" brushRef="#br0" timeOffset="-170668.73">9225 9666 0,'0'0'0,"18"0"16,17 0-1,0 0-15,-17 0 16,35-18 0,-35 18-16,17 0 15,-18 0-15</inkml:trace>
  <inkml:trace contextRef="#ctx0" brushRef="#br0" timeOffset="-170512.76">9878 9719 0,'17'0'32,"19"0"-17,-19 0 1,1 0-16,17 0 16,-17 0-16</inkml:trace>
  <inkml:trace contextRef="#ctx0" brushRef="#br0" timeOffset="-170353.72">10495 9719 0,'0'0'0,"53"0"16,-18 0-16,1 0 16,-1 0-16,18 0 15,-18 0-15,18 0 16,-35 18-16</inkml:trace>
  <inkml:trace contextRef="#ctx0" brushRef="#br0" timeOffset="-170187.78">11483 9825 0,'35'0'31,"18"0"-31,-35 0 16,35-35-1,0 35-15,0 0 0,-1 0 16,-16 0-16</inkml:trace>
  <inkml:trace contextRef="#ctx0" brushRef="#br0" timeOffset="-170039.66">12312 9807 0,'35'0'15,"0"0"-15,-17 0 16,17 0-16,1 0 0,17 0 16,17 0-16,1 0 15,-1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18:56:17.241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10830 3687 0,'0'-18'16,"36"18"15,-19 0-16,18-35 1,-17 35 15,0 0-15,17 0 0,18 17-1,-106-34 110,18 17-109,17-18-16,0 18 0,-34 0 15,16 0 17,-17 0-32,36 0 31,-1 18-15,-17 17-1,35 0 1,-18 0-1,18 1 1,0 17 0,0-18-1,0-17 1,0 34 0,35-34-1,-17 0-15,17 17 31,1-35-31,17 18 16,-1 17 15,19-35-15,-36-18 0,1 1-1,-1-19 1,-18-17 15,1 53-31,-18-35 16,0 0-1,-18 17 1,-17 18 0,18 0-1,17 18 32,17-18-16,18 0-15,18 0 0,18 0-1,0 0-15</inkml:trace>
  <inkml:trace contextRef="#ctx0" brushRef="#br0" timeOffset="299.32">11465 3810 0,'0'53'15,"0"-18"1,0 36 0,0-54-1,0 19 1,36-1-1,-36 0 1</inkml:trace>
  <inkml:trace contextRef="#ctx0" brushRef="#br0" timeOffset="585.49">11465 3687 0,'18'0'31,"17"-36"-31,-17 36 16,52-70-1,-17 70 1,-35 0 0,17 35-1,-35-17-15</inkml:trace>
  <inkml:trace contextRef="#ctx0" brushRef="#br0" timeOffset="799.55">11483 3845 0,'18'-17'32,"17"17"-17,0-18 1,18 18-1,-35 0 1</inkml:trace>
  <inkml:trace contextRef="#ctx0" brushRef="#br0" timeOffset="967.79">11483 4039 0,'53'-17'31,"-18"-1"-15,18 18-1,53-53 1,-53 35-16,-18 18 0</inkml:trace>
  <inkml:trace contextRef="#ctx0" brushRef="#br0" timeOffset="1326.79">12241 3722 0,'0'35'63,"0"-17"-63,0 35 16,0-18-1,0 18 1,0 0-1,-35-53 1,17 17 0,-17-34-16</inkml:trace>
  <inkml:trace contextRef="#ctx0" brushRef="#br0" timeOffset="1601.75">11942 3651 0,'0'-17'15,"17"17"1,54-53-1,70 17 1,18 19 0,-89 17-16,89 0 31,-36 0-15,-105 0-16</inkml:trace>
  <inkml:trace contextRef="#ctx0" brushRef="#br0" timeOffset="2959.32">13582 3528 0,'0'17'47,"0"1"-47,0 0 16,0 88-1,0-18-15,-53 70 31,18-69-15,35-1 0,0-70-1</inkml:trace>
  <inkml:trace contextRef="#ctx0" brushRef="#br0" timeOffset="3379.76">13794 4233 0,'17'-35'31,"-17"-18"-15,36 18 0,-36-18-16,105-123 15,-69 123 1,-1-18 0,0 53-1,-35-17 16,0 53-31,18 105 32,-18-70-32,-35 159 31,35-177-31,-18-17 31,18-1-31</inkml:trace>
  <inkml:trace contextRef="#ctx0" brushRef="#br0" timeOffset="3562">13935 3916 0,'53'-18'15,"0"-35"1,-1 53-16,143-53 31</inkml:trace>
  <inkml:trace contextRef="#ctx0" brushRef="#br0" timeOffset="3973.62">14376 3722 0,'35'53'47,"-35"-36"-47,0 19 15,18 34 1,-18-17-1,0-18 17,0-17-17,17-18 32,19 0-31,-1 0 15,-18 0-15,1 0-1,17 0 1,-17-35 0</inkml:trace>
  <inkml:trace contextRef="#ctx0" brushRef="#br0" timeOffset="4671.85">14799 3810 0,'-18'0'47,"18"18"-31,0 17-16,0 0 31,0 0-31,18 18 31,-18-35-31,18-18 16,-18 18-1,17-18 1,19 0 15,-19 0 16,1 0-31,-18-18 15,35 18-31,-35-35 0,88-18 31,-70 18-31,17-36 32,-17 71-17,-18-71 1,0 54-1,0-36 1,-18 53 0</inkml:trace>
  <inkml:trace contextRef="#ctx0" brushRef="#br0" timeOffset="4956.63">15346 3757 0,'17'53'31,"-17"0"-16,0-35 1,18 52 0,17-52-1</inkml:trace>
  <inkml:trace contextRef="#ctx0" brushRef="#br0" timeOffset="5305.48">15311 3545 0,'17'53'15,"-17"-35"1,53 17-16,-53 1 15,88 87 1,-70-88 0,17 1-16,1-19 31,-36 1-31,17-18 16,71-141 30,-88 88-46,36 0 0,-1-71 32</inkml:trace>
  <inkml:trace contextRef="#ctx0" brushRef="#br0" timeOffset="5774.57">15998 3722 0,'0'-18'46,"-17"18"-14,-36 0-17,0 53 1,18-18 0,-18 36-1,18 17 1,35-53-1,0-17 1,17-18 0,142-53-1,-53-17 1,-53-1 0,-53 53-1,35-17-15,-35 0 16,-35-36-1</inkml:trace>
  <inkml:trace contextRef="#ctx0" brushRef="#br0" timeOffset="6230.56">16439 3510 0,'-17'0'16,"-1"0"0,-35 18 15,0 52-31,36-17 15,17-35 1,0 70 15,17-35-31,1-35 0,88 35 32,-71-18-17,18 18 1,-53-36-1,0 1 1,-88 123 0,-212 18 15,212-106-31,-18-53 0</inkml:trace>
  <inkml:trace contextRef="#ctx0" brushRef="#br0" timeOffset="43367.39">20796 4762 0,'0'-35'141,"0"-35"-141,0-1 15,36-70 1,-36 35-1,35 0-15,-18-70 16,19 52 0,-19 72 15,-17 104 0,53 54-15,-17 53-1,-36-53-15,35-36 16,-35 54 0,17-106-1,-17 17 1</inkml:trace>
  <inkml:trace contextRef="#ctx0" brushRef="#br0" timeOffset="43601.55">20849 4322 0,'35'0'46,"18"-18"-46,-17 18 16,-1 0 0,35-35-1,-34 35 1,-19 0-16</inkml:trace>
  <inkml:trace contextRef="#ctx0" brushRef="#br0" timeOffset="44376.52">21290 4004 0,'35'35'47,"-35"1"-47,0 17 16,36 17-1,-36 1 1,0-18 0,0-18 15,0-18-31,0 1 203,0 17-187,0-17-16,0 17 15,0-17 16,17-18 94,1 0-125,17 0 16,-17 0 0,35 0-1,35 0 1,-70-18 15,-18-17-15</inkml:trace>
  <inkml:trace contextRef="#ctx0" brushRef="#br0" timeOffset="44779.62">21802 4022 0,'-18'0'0,"0"17"31,18 1-31,0 0 16,-17 52-1,17-17-15,0 71 16,17-36-1,72-35 17,-72-36-32,89-34 15,-35-89 1,-36-53 15,-35 124-15,0-36-1</inkml:trace>
  <inkml:trace contextRef="#ctx0" brushRef="#br0" timeOffset="45038.1">22348 4039 0,'0'36'31,"0"17"-15,36 35 0,-36-53-16,0 18 31,0-18-16</inkml:trace>
  <inkml:trace contextRef="#ctx0" brushRef="#br0" timeOffset="45363.2">22313 3845 0,'53'53'16,"-53"0"-1,71 53-15,-36-18 16,0-35-16,18 53 16,-18-71 15,1-35-16,-19-17 1,19-125 0,-36 107-1,0-53 1,17 53 0,19 35-1</inkml:trace>
  <inkml:trace contextRef="#ctx0" brushRef="#br0" timeOffset="45747.21">23036 4022 0,'-17'0'16,"17"-36"-16,-18 36 15,0 0 1,-17 0 0,-35 18-1,70 35 1,-36 141 0,36-141-1,71 0 16,52-71-31,54-123 32,-142 71-32,-17 17 15,-18 0 1,0 35 0,-36-35-1</inkml:trace>
  <inkml:trace contextRef="#ctx0" brushRef="#br0" timeOffset="46116.47">23601 3792 0,'0'0'0,"-18"0"31,-35 0-15,18 0 0,0 0-1,35 53-15,0-35 0,0 52 16,35 1 15,18 0-15,35-1-1,-35-17 1,-53-18 0,-53 18-1,35-17 1,-52-36 0,70-36-1</inkml:trace>
  <inkml:trace contextRef="#ctx0" brushRef="#br0" timeOffset="46405.46">23848 4216 0,'17'0'78,"19"-18"-62</inkml:trace>
  <inkml:trace contextRef="#ctx0" brushRef="#br0" timeOffset="47487.32">24201 3828 0,'0'17'79,"0"36"-79,0 0 15,0 88 1,0-70-1,0-36 1,35-17 0,0-18-1,0-71 1,-35 36 0</inkml:trace>
  <inkml:trace contextRef="#ctx0" brushRef="#br0" timeOffset="47754.21">24112 3863 0,'36'-35'31,"-19"35"-15,19 0-16,105-71 31,-71 71-31,-17-18 32,-53 36-17,-35 17 1</inkml:trace>
  <inkml:trace contextRef="#ctx0" brushRef="#br0" timeOffset="47920.38">24306 3986 0,'0'0'0,"18"0"31,17 0-31,106-17 31,-52-19-15,-54 36-16,0-35 0</inkml:trace>
  <inkml:trace contextRef="#ctx0" brushRef="#br0" timeOffset="48152.83">24906 3775 0,'0'35'32,"0"18"-32,0 0 15,0 0-15,0 70 16,18-70 0,17-18-1,-17-35 1,-18-17-16,0-1 15</inkml:trace>
  <inkml:trace contextRef="#ctx0" brushRef="#br0" timeOffset="48364.68">24712 3881 0,'0'-18'15,"53"-17"1,53-18 0,0 53-1,-53-18-15,35 18 32,-71 0-32,-17 18 15</inkml:trace>
  <inkml:trace contextRef="#ctx0" brushRef="#br0" timeOffset="48549.4">24888 4180 0,'18'0'16,"17"0"-1,124-35 1,-71 0-1,71-89 1,-141 71 0</inkml:trace>
  <inkml:trace contextRef="#ctx0" brushRef="#br0" timeOffset="48777.06">25435 3792 0,'0'18'16,"36"17"-16,-36 53 31,0 36-15,17-1-1,-17-105 1,0-53 15</inkml:trace>
  <inkml:trace contextRef="#ctx0" brushRef="#br0" timeOffset="49148.77">25418 3704 0,'35'0'31,"-17"35"-15,34 71 0,19 0-1,-18 18 1,-18-71-1,18-36 1,-35-17 0,17-35-1,-35 0 1,35-124 0,-35 141-1,0-35 1</inkml:trace>
  <inkml:trace contextRef="#ctx0" brushRef="#br0" timeOffset="49438.96">26088 3739 0,'0'53'31,"0"0"-31,0 0 16,0 0-16,18 35 16,-18-35-1,35-17 1,-35-1 15</inkml:trace>
  <inkml:trace contextRef="#ctx0" brushRef="#br0" timeOffset="49839.12">25947 3739 0,'0'-17'15,"0"-1"1,17-17-16,36 35 16,36-18-1,-54 18-15,35 0 16,19 0-1,-19 71 1,1-18 15,-1 88-15,-70-124 0,0 54-1,-35 17 1,-18-17-1,-53-18 1,0-53 0,1 0-1,-107-71 1</inkml:trace>
  <inkml:trace contextRef="#ctx0" brushRef="#br0" timeOffset="51284.07">26829 3528 0,'0'0'0,"-18"0"16,0 0 15,18 53-31,-35 70 31,35-17-15,0 35-1,0-106 1,53 18 0,0 0-1,-18-17 1,71-36-1,-88 0-15</inkml:trace>
  <inkml:trace contextRef="#ctx0" brushRef="#br0" timeOffset="51601.41">27217 3510 0,'53'53'31,"-36"-18"-31,72 159 31,-89-141-31,52 124 16,-16-71 0</inkml:trace>
  <inkml:trace contextRef="#ctx0" brushRef="#br0" timeOffset="63231.28">19826 15046 0,'-18'-18'250,"-17"18"-234,0 0-1,0 0-15,17 0 16,-17 0 0,17 0 15,-17 0 0,35 36 47,0-1-78,17 0 16,-17 53 0,18 36-1,17-71 1,-35-36-1,0 19 1,0-19 0,0 19-1,18-36 110,0 0-93,-18 17-32,35-17 15,18 0 1,-36 0-1,1 0 32,0 0-31,17 0 0</inkml:trace>
  <inkml:trace contextRef="#ctx0" brushRef="#br0" timeOffset="64270.36">20214 15117 0,'0'-18'15,"-35"18"32,35-18-47,-18 18 32,1 0-17,-19 0 1,36 18 15,-17 17-15,17 0-1,0-17 1,0 0 15,17-18 0,-17 35-15,71-35 0,-53 18-1,17-18 1,-35 17-16,35-17 16,-35 36 15,0-19-31,-18 1 31,-34 17-15,34-35 15,18 18-31,-18-18 16,54 17 46,-19 19-31,-17-19-15,0 36 0,0-35-1,0 17 1,0 0 15,0-17-31,0 0 31,18-18-31,70 0 32,-35 0-17,-35 0 1,17-36-16</inkml:trace>
  <inkml:trace contextRef="#ctx0" brushRef="#br0" timeOffset="64564.52">20567 15293 0,'0'35'47,"0"18"-32,0-18 1,0 18-1,0-35 1</inkml:trace>
  <inkml:trace contextRef="#ctx0" brushRef="#br0" timeOffset="64881.51">20514 15258 0,'18'0'47,"17"17"-31,18 36 0,0 18-1,-18-18 1,0-36-1,-17-17 17,17-17-17,-35-19-15,36-34 16,-19 52 0,18-17-1</inkml:trace>
  <inkml:trace contextRef="#ctx0" brushRef="#br0" timeOffset="65182.27">21008 15293 0,'0'0'0,"-18"0"0,-17 0 16,-18 70-1,53-34 1,0-1 0,0-17-1,18 35 1,-1-53-16,72 17 31,-72-17-31,36-53 16,-53 0-1,35-35 1,-52 53 0</inkml:trace>
  <inkml:trace contextRef="#ctx0" brushRef="#br0" timeOffset="65472.47">21272 15311 0,'0'35'16,"0"0"0,18 0 15,-18 1-31,35-54 78,-35-17-62,0 17-16</inkml:trace>
  <inkml:trace contextRef="#ctx0" brushRef="#br0" timeOffset="65773.95">21325 15363 0,'0'0'31,"18"0"1,0 36-17,17-36 1,-17 0 0,52-18-1,-17-70 16,-35 88-31,-18 35 47,0 18-31,0 18 0,35-36-1,36 0 1</inkml:trace>
  <inkml:trace contextRef="#ctx0" brushRef="#br0" timeOffset="66028.32">21766 15240 0,'0'18'47,"0"17"-32,0-17 1,0 17 0,0 0-1,0-17 1</inkml:trace>
  <inkml:trace contextRef="#ctx0" brushRef="#br0" timeOffset="66216.36">21731 15205 0,'35'-36'31,"1"36"-15,-1-17 0,0 17-1,-17 0 1</inkml:trace>
  <inkml:trace contextRef="#ctx0" brushRef="#br0" timeOffset="66507.67">21819 15275 0,'18'0'47,"17"0"-31,-35 18 15,0 0-31,0 34 16,0-34-1,0 0 32,36-18-31,34-18 0,1-35-1</inkml:trace>
  <inkml:trace contextRef="#ctx0" brushRef="#br0" timeOffset="67057.95">22278 15187 0,'0'0'0,"0"35"62,0-17-46</inkml:trace>
  <inkml:trace contextRef="#ctx0" brushRef="#br0" timeOffset="67206.47">22278 15416 0,'0'18'47,"53"-18"-32</inkml:trace>
  <inkml:trace contextRef="#ctx0" brushRef="#br0" timeOffset="67518.45">22507 15205 0,'0'-18'16,"0"36"15,-35-18-15,35 70-1,0-34 1,18-36-1</inkml:trace>
  <inkml:trace contextRef="#ctx0" brushRef="#br0" timeOffset="67684.61">22613 15187 0,'0'18'31,"-18"-18"-31,18 70 16,0 1 15,0-54-31,18 1 16</inkml:trace>
  <inkml:trace contextRef="#ctx0" brushRef="#br0" timeOffset="68562.5">23513 15134 0,'17'0'47,"-17"18"-47,36-18 16,-19 53 15,18-36-15</inkml:trace>
  <inkml:trace contextRef="#ctx0" brushRef="#br0" timeOffset="68736.14">23654 15117 0,'0'17'32,"0"36"-17,0-35 1,0 17 0,0 36-1</inkml:trace>
  <inkml:trace contextRef="#ctx0" brushRef="#br0" timeOffset="69862.17">20708 15998 0,'0'36'47,"18"-1"-47,-18-17 15,35 35 1,-17-36 0,-18-52-1</inkml:trace>
  <inkml:trace contextRef="#ctx0" brushRef="#br0" timeOffset="70196.33">20832 15893 0,'-18'17'16,"18"71"15,18-52-31,-1-1 15,18-35 1,1 0 15,34-35-31,1-53 32,-54 123-1,-17 0-16,36 18 1,-19-18 0,19 1-1</inkml:trace>
  <inkml:trace contextRef="#ctx0" brushRef="#br0" timeOffset="70494.92">21290 16140 0,'35'0'31,"-35"-18"-15,53-70-16,18-89 31,-53 107-31,-18 52 31,0 53-15,0 18 0,0-17-1,0 105 1,0-124 0</inkml:trace>
  <inkml:trace contextRef="#ctx0" brushRef="#br0" timeOffset="70621.95">21431 15998 0,'18'-17'31,"105"-54"-15,-70 36-16,35 0 15</inkml:trace>
  <inkml:trace contextRef="#ctx0" brushRef="#br0" timeOffset="70796.82">21872 15787 0,'0'53'16,"0"-18"-16,0 18 16,0-35-1,18 52 16,17-70-31,-52 0 16</inkml:trace>
  <inkml:trace contextRef="#ctx0" brushRef="#br0" timeOffset="70970.95">21713 15840 0,'53'0'16,"53"-53"0,-35 35-1,52 18 1,-70 0-16,0 0 16</inkml:trace>
  <inkml:trace contextRef="#ctx0" brushRef="#br0" timeOffset="71143.35">22243 15840 0,'-18'0'16,"36"35"15,-18 0-16</inkml:trace>
  <inkml:trace contextRef="#ctx0" brushRef="#br0" timeOffset="71249.25">22278 15998 0</inkml:trace>
  <inkml:trace contextRef="#ctx0" brushRef="#br0" timeOffset="71495">22542 15752 0,'-52'35'16,"52"-18"-16,-18 1 15,18 53 1,18-36 0,-1-35-1</inkml:trace>
  <inkml:trace contextRef="#ctx0" brushRef="#br0" timeOffset="71662.42">22648 15787 0,'0'17'16,"-35"1"-1,35 17-15,0-17 16,18 17-1,52-35 1</inkml:trace>
  <inkml:trace contextRef="#ctx0" brushRef="#br0" timeOffset="71862.48">22983 15734 0,'0'18'31,"0"17"-15,0 18-1,0-36-15,0 36 16,53-53 15</inkml:trace>
  <inkml:trace contextRef="#ctx0" brushRef="#br0" timeOffset="72729.45">23654 15681 0,'17'0'63,"-17"53"-48,0-18 1,0-17-16,0-1 31,36-17 16,-36 53 0,0-35-32,0 35 1,-18-18 0,18 0-1,-18-35-15,18 53 16,-35-35 0</inkml:trace>
  <inkml:trace contextRef="#ctx0" brushRef="#br0" timeOffset="73763.34">23954 15981 0,'0'35'47,"-36"-17"-47,36 52 16,-17-17 0,-19 18-1,1-54 1</inkml:trace>
  <inkml:trace contextRef="#ctx0" brushRef="#br0" timeOffset="74884.45">20638 16951 0,'0'0'0,"0"-18"0,0-17 16,-36 0 0,36 0 15,-17 35-16,17-18-15,-18 18 16,0 0 0,-17 0 15,35 35 31,35-17-46,-17-18 0,0 0-16,17 35 15,35 0 17,-52-35-32,-18 36 15,0-19 1,-18 19 15,1-1-31,17-18 94,0 1-63,0 0 16,-18 17-16,18-17 0,0-1-15,35-17 15,-35 36-15,18-36 0,0 0 15</inkml:trace>
  <inkml:trace contextRef="#ctx0" brushRef="#br0" timeOffset="75227.38">21043 16757 0,'18'53'31,"-18"0"-15,0-18-16,53 0 15,-53 36 1,17-1 0,-17-34-1,0-19 1</inkml:trace>
  <inkml:trace contextRef="#ctx0" brushRef="#br0" timeOffset="75497.58">21131 16810 0,'18'18'32,"-18"-1"-32,71 36 15,-54-35 1,71 52-1,-52-70 1,-1-35 15,0 0-31,18-71 32,-35 71-32,-18 17 15</inkml:trace>
  <inkml:trace contextRef="#ctx0" brushRef="#br0" timeOffset="75799.45">21696 16845 0,'0'0'0,"-35"0"16,17 0-16,-17 18 15,-1 88 1,36-71 0,53 0-1,-17-35 1,105-88 15,-141 53-31,35-89 31,-35 89-31,0 17 16</inkml:trace>
  <inkml:trace contextRef="#ctx0" brushRef="#br0" timeOffset="76031.42">21908 16775 0,'0'0'0,"0"53"16,0-36-1,52-17-15,-34 53 32,-18-35-32,18-18 31,-1 0-16,-17-53-15</inkml:trace>
  <inkml:trace contextRef="#ctx0" brushRef="#br0" timeOffset="76360.12">22049 16722 0,'0'17'31,"17"36"-16,19-17-15,-19-1 16,1-35 15,17 0-15,-17-18-16,52-88 31,-70 71-31,18 35 0,17 18 47,18 88-31,-53-54-1,53 37 1,-18-54 0,18-35-16</inkml:trace>
  <inkml:trace contextRef="#ctx0" brushRef="#br0" timeOffset="76572.28">22595 16792 0,'0'18'15,"0"52"1,0-34 15,18-36 0</inkml:trace>
  <inkml:trace contextRef="#ctx0" brushRef="#br0" timeOffset="76766.5">22560 16686 0,'0'0'0,"35"0"15,18-17 1,53 17 15,-88 0-31</inkml:trace>
  <inkml:trace contextRef="#ctx0" brushRef="#br0" timeOffset="76909.66">22595 16898 0,'18'-18'16,"0"18"-1,52-35 1,-34 0-1</inkml:trace>
  <inkml:trace contextRef="#ctx0" brushRef="#br0" timeOffset="77076.28">22648 16969 0,'36'0'31,"-19"0"-16,1 0 1,52-36 0,-34 1-16,17 17 15</inkml:trace>
  <inkml:trace contextRef="#ctx0" brushRef="#br0" timeOffset="77636.3">23036 16686 0</inkml:trace>
  <inkml:trace contextRef="#ctx0" brushRef="#br0" timeOffset="77818.39">23054 16933 0,'0'0'0,"18"-17"47,17 17-32</inkml:trace>
  <inkml:trace contextRef="#ctx0" brushRef="#br0" timeOffset="78077.38">23319 16669 0,'-18'0'16,"18"17"-1,-18 19 1,18-19 0,18-17-1</inkml:trace>
  <inkml:trace contextRef="#ctx0" brushRef="#br0" timeOffset="78235.92">23407 16616 0,'0'17'31,"0"36"-15,0-17 0,53-36-1</inkml:trace>
  <inkml:trace contextRef="#ctx0" brushRef="#br0" timeOffset="78447.97">23883 16492 0,'0'0'0,"35"18"15,1 35 1,-19-18 15,1-35-31</inkml:trace>
  <inkml:trace contextRef="#ctx0" brushRef="#br0" timeOffset="78647.35">24095 16422 0,'0'35'47,"17"-17"-47,19 17 15,-19-35 1</inkml:trace>
  <inkml:trace contextRef="#ctx0" brushRef="#br0" timeOffset="79179.32">23583 16916 0,'0'0'0,"35"0"62,1 0-62</inkml:trace>
  <inkml:trace contextRef="#ctx0" brushRef="#br0" timeOffset="79311.92">23795 16916 0,'0'-36'47</inkml:trace>
  <inkml:trace contextRef="#ctx0" brushRef="#br0" timeOffset="79449">23848 16845 0,'0'0'0,"-53"0"0,0 0 16,35 0 0,18-35-1</inkml:trace>
  <inkml:trace contextRef="#ctx0" brushRef="#br0" timeOffset="80187.23">22825 15363 0</inkml:trace>
  <inkml:trace contextRef="#ctx0" brushRef="#br0" timeOffset="80337.25">23001 15363 0,'18'0'47</inkml:trace>
  <inkml:trace contextRef="#ctx0" brushRef="#br0" timeOffset="80457.35">23160 15363 0,'-18'0'16,"-17"0"15</inkml:trace>
  <inkml:trace contextRef="#ctx0" brushRef="#br0" timeOffset="81027.22">22860 16051 0,'18'0'78</inkml:trace>
  <inkml:trace contextRef="#ctx0" brushRef="#br0" timeOffset="81172.3">23001 16051 0,'35'0'47,"1"-17"-31</inkml:trace>
  <inkml:trace contextRef="#ctx0" brushRef="#br0" timeOffset="81291.52">23195 15998 0</inkml:trace>
  <inkml:trace contextRef="#ctx0" brushRef="#br0" timeOffset="82583.3">21378 17639 0,'18'0'16,"0"0"15,35 35-16,-36 18 1,1-18 0,-18-17 15,0 0-31</inkml:trace>
  <inkml:trace contextRef="#ctx0" brushRef="#br0" timeOffset="82889.98">21449 17515 0,'18'0'16,"-18"53"-1,52 36 1,1-1-1,18-35 1,-18-53 0,-18 0-1,36-89 17,-71 37-32,0-19 15,0 18 1</inkml:trace>
  <inkml:trace contextRef="#ctx0" brushRef="#br0" timeOffset="83199.63">21996 17727 0,'17'0'16,"-17"-35"0,71-89-1,-18 18 1,-18 18 15,-35 71-31,0 52 31,35 0-31,-35 53 16,18 18 15,17-106-15</inkml:trace>
  <inkml:trace contextRef="#ctx0" brushRef="#br0" timeOffset="83483.61">22119 17498 0,'18'0'62,"-18"-18"-62,53 18 16,35 0-1,-18-35 1,-52 35-16,0 0 16</inkml:trace>
  <inkml:trace contextRef="#ctx0" brushRef="#br0" timeOffset="84055.43">21943 17533 0,'17'18'32,"-17"-1"-32,36 19 15,-36-19 1,17 19-16,36-1 15,-35-18 1,17-17 0</inkml:trace>
  <inkml:trace contextRef="#ctx0" brushRef="#br0" timeOffset="84318.32">22542 17392 0,'18'35'31,"-18"0"-15,35 18-1,-17-35 1,-18 35 0</inkml:trace>
  <inkml:trace contextRef="#ctx0" brushRef="#br0" timeOffset="84506.95">22454 17392 0,'18'0'15,"17"-35"1,0 35-16,18-36 16,53 36-1,-35-35-15</inkml:trace>
  <inkml:trace contextRef="#ctx0" brushRef="#br0" timeOffset="84661.24">22913 17321 0</inkml:trace>
  <inkml:trace contextRef="#ctx0" brushRef="#br0" timeOffset="84795.21">22913 17427 0,'18'0'47</inkml:trace>
  <inkml:trace contextRef="#ctx0" brushRef="#br0" timeOffset="85134.95">23195 17180 0,'0'0'0,"-17"0"15,-1 0 1,18 36 0,-35 16-1,35 37 17,0-54-32,53-35 31,-36 0-31</inkml:trace>
  <inkml:trace contextRef="#ctx0" brushRef="#br0" timeOffset="85391.4">23372 17180 0,'-36'36'47,"36"-19"-47,0 18 16,0 18 0,0-17-1,18-36-15,17 17 31</inkml:trace>
  <inkml:trace contextRef="#ctx0" brushRef="#br0" timeOffset="85928.96">23742 17445 0,'18'0'78</inkml:trace>
  <inkml:trace contextRef="#ctx0" brushRef="#br0" timeOffset="86094.82">24007 17445 0,'0'-35'63</inkml:trace>
  <inkml:trace contextRef="#ctx0" brushRef="#br0" timeOffset="86235.47">24112 17410 0,'36'-18'47,"-36"-17"-32</inkml:trace>
  <inkml:trace contextRef="#ctx0" brushRef="#br0" timeOffset="86594.65">24324 17092 0,'35'0'31,"1"0"-15,-36 35-1,35 1 1,18-1 15,-36-17-31,1-18 31,-18 17-31</inkml:trace>
  <inkml:trace contextRef="#ctx0" brushRef="#br0" timeOffset="86936.93">24500 16933 0,'18'0'16,"53"36"15,-54-19-31,54 1 31,-71 17-15,0 18 0</inkml:trace>
  <inkml:trace contextRef="#ctx0" brushRef="#br0" timeOffset="88895.93">24924 16880 0,'0'0'0,"0"-17"31,0-18 31,17 35-62,1-36 16,0 36-16,17-17 16,0 17-16,-35-36 15,71 36 16,-54 0-31,19 18 32,-19 0-1,-17 17-15,0 0-1,0-17 1,0 17-1,-35-17 1,35 17 0,0-17-1,0-1 1,0 1 0,0 17-1,35-35 1,-17 18 15,17-18-31,1 0 16,-1 0-1,-53 0 17,-17 0-17,17 0 1,18 35-1,0 18 1,0-18 0,36 18-1,-36-35 1,88 52 0,-53-34 15,-53-19 16,-17-17-32,-18 0 1,36 0-16,-36 0 31,35 0-15</inkml:trace>
  <inkml:trace contextRef="#ctx0" brushRef="#br0" timeOffset="89227.53">25612 17198 0,'35'35'31,"-35"0"-16,0 18 1,0-35 0,0 17-16,0 1 15</inkml:trace>
  <inkml:trace contextRef="#ctx0" brushRef="#br0" timeOffset="89839.2">24289 18098 0,'35'0'109,"-17"0"-93,-18 17-16</inkml:trace>
  <inkml:trace contextRef="#ctx0" brushRef="#br0" timeOffset="90062.93">24448 18327 0,'35'0'62,"-18"0"-46,1 0 0</inkml:trace>
  <inkml:trace contextRef="#ctx0" brushRef="#br0" timeOffset="90230.89">24624 18344 0,'18'0'63,"34"0"-47</inkml:trace>
  <inkml:trace contextRef="#ctx0" brushRef="#br0" timeOffset="91385.49">25153 17886 0,'0'-35'47,"53"35"-47,-35-18 16,-1 18-16,19-18 15,16-35 1,1 36 0,-35 17-1,-18 17 63,35 36-78,-35-17 0,18 16 16,-18-16-16,70 87 31,-17-35-15,-17-70 0,-36 17-1,70-17 1,-70 0-1,-17-18 64,17 17-79,-36-17 15,-52 53 16,35-35-31,18-1 16,0 19 15,35-1 32,-18-35-63</inkml:trace>
  <inkml:trace contextRef="#ctx0" brushRef="#br0" timeOffset="135552.41">12330 15946 0,'0'0'0,"-142"141"16,54 17-16</inkml:trace>
  <inkml:trace contextRef="#ctx0" brushRef="#br0" timeOffset="136937.09">12418 15928 0,'-36'0'0,"-16"0"31,34-18-31,-17 18 31,-1-35-31,19 35 16,-1 0-1,-17-18 17,17 18-32,1 0 31,17 36 16,0-1-32,0 18-15,0 17 16,0 160 0,-53-160-1,17 107 16,1-142-31,35 0 32,0-17-17,18-1 1,17-17 0,124 36-1,-124-36-15,53 0 31,-53 0-15,18 0 0,-17-18-1</inkml:trace>
  <inkml:trace contextRef="#ctx0" brushRef="#br0" timeOffset="137654">12841 16122 0,'0'-18'16,"0"-17"0,0-18-1,0 35 1,0 1 15,-35 17-15,0 0-1,-1 0 1,1 0 0,35 17-1,18 36 17,-1-53-17,-17 18-15,36-18 16,16 53-1,-16-53 1,-19 88 0,-17-53-1,-53 107 1,18-125 0,18-17-1,-1 18 1,18 17 31,18 0-32,-1-35-15,36 53 32,-35-53-32,-1 18 31,19 70-16,-36-70-15</inkml:trace>
  <inkml:trace contextRef="#ctx0" brushRef="#br0" timeOffset="139038.71">13458 16210 0,'-17'0'16,"17"35"-1,0 18 1,0-35 0,17 35-1,-17-18 1,18-17-1,0-18 1</inkml:trace>
  <inkml:trace contextRef="#ctx0" brushRef="#br0" timeOffset="139406.21">13441 16104 0,'0'-17'16,"35"34"31,-35 1-31,35 35-16,-35-18 15,18 0-15,17 71 31,1-88-31,-1 17 16,0 0 0,-17-35 15,-1 0-31,72-158 31,-54 105-15,18-88-1</inkml:trace>
  <inkml:trace contextRef="#ctx0" brushRef="#br0" timeOffset="139761.13">14199 16104 0,'0'0'0,"-17"0"0,-19-17 31,1 17-31,-35 0 32,52 35-17,-53 71 1,71-71-1,0 18 1,18-53 0,35 18-1,17-18 1,36-89 0,-70 54-1,-19-35 1</inkml:trace>
  <inkml:trace contextRef="#ctx0" brushRef="#br0" timeOffset="140273.28">14305 15998 0,'0'18'15,"0"0"1,0 123 0,0-106-1,0 18 1,18-18 0,17-88 46,-35 0-62,35 1 0,-35-19 31,18 36-15,17 88 15,-35 35-15,18-53-1,17 0 1,0-35 0,18 0-1,-35 0 1,-36 53 15,18 0-31,-35 53 31,-18-106-31</inkml:trace>
  <inkml:trace contextRef="#ctx0" brushRef="#br0" timeOffset="141508.04">6844 15275 0,'18'0'94,"17"-35"-94,-18 35 16,19 0-16,34 0 15,54 0 16,-107 0-31,-34 0 63,-19 0-63,1 0 16,-35 0-1,-19-18 1,54 18-1,18 0 1,34 0 15,18 0 1,-17 0-32,106 18 15,-124 0 1</inkml:trace>
  <inkml:trace contextRef="#ctx0" brushRef="#br0" timeOffset="143311.7">14799 16122 0,'0'0'0,"0"-35"0,-35 35 16,17 0 0,18-18 30,0 36 1,0 17-31,18 35-16,17 36 16,0-35-1,-17-1 16,-18-34-31,18-1 32</inkml:trace>
  <inkml:trace contextRef="#ctx0" brushRef="#br0" timeOffset="143600.23">14852 16104 0,'0'0'0,"0"-35"31,35 0-15,0 35 0,-17 0-16,70-18 15,-52 18 1,-19 18-16</inkml:trace>
  <inkml:trace contextRef="#ctx0" brushRef="#br0" timeOffset="143800.31">14781 16369 0,'0'0'0,"36"0"31,-1 0-31,71 0 16,-53 0-16,17 0 31,-52 18-31</inkml:trace>
  <inkml:trace contextRef="#ctx0" brushRef="#br0" timeOffset="143966.4">15011 16598 0,'0'-17'31,"35"17"-15,18-53-1,0 35-15,17-17 0,89-36 16</inkml:trace>
  <inkml:trace contextRef="#ctx0" brushRef="#br0" timeOffset="144164.4">15593 15928 0,'0'0'0,"17"0"46,-17 18-46,0 17 0</inkml:trace>
  <inkml:trace contextRef="#ctx0" brushRef="#br0" timeOffset="144310.44">15416 16351 0,'0'0'0,"36"0"32,-1 0-17</inkml:trace>
  <inkml:trace contextRef="#ctx0" brushRef="#br0" timeOffset="144700.69">15910 15928 0,'-35'0'15,"17"0"1,18 35-1,0 18 17,18-18-32,0-35 15</inkml:trace>
  <inkml:trace contextRef="#ctx0" brushRef="#br0" timeOffset="144880.41">16051 15893 0,'0'0'0,"-35"35"15,0 18 1,35-18 0,0 0-1,35-35 1</inkml:trace>
  <inkml:trace contextRef="#ctx0" brushRef="#br0" timeOffset="145469.21">16810 15593 0,'18'0'63,"-18"17"-63,17-17 15,-17 36-15,53-19 32</inkml:trace>
  <inkml:trace contextRef="#ctx0" brushRef="#br0" timeOffset="145679.87">16898 15522 0,'18'0'31,"-1"0"-31,36 18 15,0 17 1,-18 0 0</inkml:trace>
  <inkml:trace contextRef="#ctx0" brushRef="#br0" timeOffset="147114.53">13705 17110 0,'0'53'31,"0"-18"-31,0 0 16,0 36-1,18-18 1,0-18 0,-18 0-16,35-35 15</inkml:trace>
  <inkml:trace contextRef="#ctx0" brushRef="#br0" timeOffset="147470.81">13794 16898 0,'0'0'0,"0"18"47,35-1-47,-17 36 16,52 88-1,36 18 1,-53-124 0,17 18 15,-52-53-31,17-17 15,1-89 1,-36 0 0,35 0-1,-17 36 17</inkml:trace>
  <inkml:trace contextRef="#ctx0" brushRef="#br0" timeOffset="147949.26">14464 17357 0,'0'-18'47,"0"-17"-31,18-18-1,-18 35 1,35-70 0,-18 0-1,19 0 1,-19 17-1,-17 53-15,0 36 47,36 17-31,-36 71 0,17-53-16,-17 53 15,0 0 1,0 0 15,0-89-15,36 36-16</inkml:trace>
  <inkml:trace contextRef="#ctx0" brushRef="#br0" timeOffset="148231.84">14517 17216 0,'17'0'31,"1"-18"-31,35 18 31,18-35-15,52 17 0,-105 18-16,-1 0 31,-17 18-15,-35-18-16</inkml:trace>
  <inkml:trace contextRef="#ctx0" brushRef="#br0" timeOffset="148699.04">14393 16951 0,'18'0'47,"-18"18"-47,35 87 15,-17-34 1,17 52 15,-35-87-31,0-1 16,18 18-1,17-53-15</inkml:trace>
  <inkml:trace contextRef="#ctx0" brushRef="#br0" timeOffset="149083.26">15046 16880 0,'0'18'47,"0"17"-47,0 1 16,0 69-1,0-69 1,0 34 0,-35-52-1</inkml:trace>
  <inkml:trace contextRef="#ctx0" brushRef="#br0" timeOffset="149315.5">14887 16880 0,'18'-17'16,"35"17"-1,0 0 1,105-35-1,-16 35 1,-72 17 0</inkml:trace>
  <inkml:trace contextRef="#ctx0" brushRef="#br0" timeOffset="149920.23">15593 16898 0,'-18'-18'0,"36"54"62,-18-19-46</inkml:trace>
  <inkml:trace contextRef="#ctx0" brushRef="#br0" timeOffset="150084.5">15646 17110 0,'-18'0'31,"71"-36"16,-53 19-47</inkml:trace>
  <inkml:trace contextRef="#ctx0" brushRef="#br0" timeOffset="150332.76">15981 16704 0,'0'0'0,"-18"-35"16,-17 35-1,17 35 1,18 0 0,0 36-1</inkml:trace>
  <inkml:trace contextRef="#ctx0" brushRef="#br0" timeOffset="150533.44">16192 16633 0,'0'0'0,"-17"0"16,-18 36 0,35-1-1,0 0 1,0-17-1,17 17 1</inkml:trace>
  <inkml:trace contextRef="#ctx0" brushRef="#br0" timeOffset="150960.54">17074 16439 0,'18'0'31,"0"0"-15,-18 36 15</inkml:trace>
  <inkml:trace contextRef="#ctx0" brushRef="#br0" timeOffset="151152.44">17163 16387 0,'17'35'47,"-17"-18"-47,36 19 0,-1 17 16</inkml:trace>
  <inkml:trace contextRef="#ctx0" brushRef="#br0" timeOffset="152920.57">17480 16175 0,'0'0'0,"-18"0"15,18-18 16,-17 18-15,34-35 93,19 35-77,-19 0 15,-17 18 31,0-1-63,0 1 1,18-18-16,-18 35 16,18-35 15,-18 18-31,35-18 31,-35 17-15,-35 36-1,35-17 1,-36-1 0,19 0-1,17 0 1,0-17-1,70 70 17,-52-88-32,0 36 31,-18-1 0,0-18 0,0 19-15</inkml:trace>
  <inkml:trace contextRef="#ctx0" brushRef="#br0" timeOffset="153219.09">17921 16510 0,'0'35'94,"0"1"-94,0-1 16,0 18-1,0-36 1,0 19-16,0-19 16</inkml:trace>
  <inkml:trace contextRef="#ctx0" brushRef="#br0" timeOffset="154771.07">14164 17886 0,'35'35'109,"1"-35"-93,-1 18-16,0-18 16,18 53-1,-53-36 16,0 19-15,0-19 15,-18-17-31,-17 18 32,53-18 14,17 0-46,-17 0 16,17 0 0,-35 18 46,0 17-46,0-18-1</inkml:trace>
  <inkml:trace contextRef="#ctx0" brushRef="#br0" timeOffset="154967.37">14905 18045 0,'53'0'63,"-36"0"-47</inkml:trace>
  <inkml:trace contextRef="#ctx0" brushRef="#br0" timeOffset="155117.41">15222 18045 0,'-17'0'15,"-1"0"1</inkml:trace>
  <inkml:trace contextRef="#ctx0" brushRef="#br0" timeOffset="155272.76">15505 18009 0,'-18'0'16,"18"-17"0,18 17 15,17 17-16</inkml:trace>
  <inkml:trace contextRef="#ctx0" brushRef="#br0" timeOffset="156338.91">16281 17357 0,'0'-18'16,"0"0"15,17 18-15,19 0-1,-19 36 17,-17-1-17,0 0 1,0 106-1,0-70 1,36-1 0,-19-52-1,1 53 1,17-71-16,-35 17 16,18 1 15,-18 17-16,0-17 32,0-1-31,0 1 15,-36 17-15,19-35-1,-18 18 1,-1-18 0,36 35-16,-53-35 15,36 0 1,17 18 93,-18-18-93,18 18-16</inkml:trace>
  <inkml:trace contextRef="#ctx0" brushRef="#br0" timeOffset="157448.31">16104 17462 0,'0'0'0,"-35"0"16,17 0 15,18-17 47,0-18-31,53 35-47,-35-18 16,52 0 15,-34-35-31,-1 53 0,53-53 31,-70 53-15,17 0 125</inkml:trace>
  <inkml:trace contextRef="#ctx0" brushRef="#br0" timeOffset="174160.41">8308 3881 0,'-18'0'62,"1"0"-15,-1 0-31,-17-36 15,17 19 0,18-1-15,-35 18 0,35-35-1,0 70 95,17 0-110,-17 1 15,0-1 1,36 159 0,-36-141-1,17 53 1,-17-71-1,0-17 1</inkml:trace>
  <inkml:trace contextRef="#ctx0" brushRef="#br0" timeOffset="174429.92">8484 3722 0,'0'70'16,"-17"19"0,17 52-1,0-53 1,0 0-1,0-53 1</inkml:trace>
  <inkml:trace contextRef="#ctx0" brushRef="#br0" timeOffset="174607.59">8290 4004 0,'71'0'15,"17"0"-15,-17 0 16,70-35 0,-88 35-16</inkml:trace>
  <inkml:trace contextRef="#ctx0" brushRef="#br0" timeOffset="174829.71">8961 3845 0,'0'18'15,"-18"70"-15,18 18 16,0-35-1,18 34 17,-18-69-17</inkml:trace>
  <inkml:trace contextRef="#ctx0" brushRef="#br0" timeOffset="175024.42">8767 3863 0,'0'0'0,"17"0"0,107-18 16,70 18 15,-141 0-31,-18 0 15</inkml:trace>
  <inkml:trace contextRef="#ctx0" brushRef="#br0" timeOffset="175230.25">9208 3863 0,'0'70'31,"0"-34"-15,0 52 0,0-53-16,0 1 15,0 16 1</inkml:trace>
  <inkml:trace contextRef="#ctx0" brushRef="#br0" timeOffset="175532.97">9049 3828 0,'17'0'31,"19"0"-31,52 0 32,-18 0-32,54 0 31,-106 17-31</inkml:trace>
  <inkml:trace contextRef="#ctx0" brushRef="#br0" timeOffset="175765.42">9419 3933 0,'0'0'0,"18"18"16,-18 53-1,35-18 1,-35-18 15,0 0-31,18 0 31</inkml:trace>
  <inkml:trace contextRef="#ctx0" brushRef="#br0" timeOffset="176142.2">9366 3828 0,'0'-36'16,"0"19"-16,36 17 15,-36-18-15,35 18 16,18 0 0,53 0 15,-36 0-31,-52 71 31,-1-54-31,-17 1 47,-35 52-47,-53-34 16,53-36-1,-36 0 1,18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19:35:21.827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2981 10248 0,'18'0'62,"-1"0"-46</inkml:trace>
  <inkml:trace contextRef="#ctx0" brushRef="#br0" timeOffset="182.84">3052 10248 0,'0'18'16,"17"-18"15,18 0-15,1 0-1</inkml:trace>
  <inkml:trace contextRef="#ctx0" brushRef="#br0" timeOffset="349.85">3369 10301 0,'18'0'62,"35"0"-46,-53-18-16</inkml:trace>
  <inkml:trace contextRef="#ctx0" brushRef="#br0" timeOffset="505.6">3616 10301 0,'53'0'47,"-35"0"-31,34-18 0</inkml:trace>
  <inkml:trace contextRef="#ctx0" brushRef="#br0" timeOffset="676.83">3898 10319 0,'35'0'32,"-17"0"-17,0 0-15</inkml:trace>
  <inkml:trace contextRef="#ctx0" brushRef="#br0" timeOffset="841.33">4198 10319 0,'18'0'31,"52"-36"-16,-34 36 1,52 0 0</inkml:trace>
  <inkml:trace contextRef="#ctx0" brushRef="#br0" timeOffset="1010.82">4674 10266 0,'0'0'15,"18"0"17,17 0-17,0 0-15,1 0 16</inkml:trace>
  <inkml:trace contextRef="#ctx0" brushRef="#br0" timeOffset="1168.29">5045 10283 0,'17'0'16,"1"0"15,53 0 0,-54 0-31,1 0 0</inkml:trace>
  <inkml:trace contextRef="#ctx0" brushRef="#br0" timeOffset="1317.8">5433 10372 0,'35'0'16,"0"0"-1,1 0 1,-19 17-1,19-17-15</inkml:trace>
  <inkml:trace contextRef="#ctx0" brushRef="#br0" timeOffset="1487.5">5944 10442 0,'36'0'32,"-19"0"-17</inkml:trace>
  <inkml:trace contextRef="#ctx0" brushRef="#br0" timeOffset="1675.65">6438 10442 0,'18'0'47</inkml:trace>
  <inkml:trace contextRef="#ctx0" brushRef="#br0" timeOffset="1841.92">6720 10425 0,'36'0'16,"-19"0"15,1 0-15</inkml:trace>
  <inkml:trace contextRef="#ctx0" brushRef="#br0" timeOffset="2010.79">6809 10442 0,'0'0'0,"-36"0"15,19 0 1</inkml:trace>
  <inkml:trace contextRef="#ctx0" brushRef="#br0" timeOffset="2176.69">6421 10372 0,'-36'0'15</inkml:trace>
  <inkml:trace contextRef="#ctx0" brushRef="#br0" timeOffset="2341.96">6262 10354 0,'-35'0'0</inkml:trace>
  <inkml:trace contextRef="#ctx0" brushRef="#br0" timeOffset="2476.98">6156 10336 0,'-18'0'32,"18"-17"-17</inkml:trace>
  <inkml:trace contextRef="#ctx0" brushRef="#br0" timeOffset="2634.07">6068 10319 0</inkml:trace>
  <inkml:trace contextRef="#ctx0" brushRef="#br0" timeOffset="2811.39">6209 10319 0,'0'0'0,"53"0"15,-36 0 1,36 17-1</inkml:trace>
  <inkml:trace contextRef="#ctx0" brushRef="#br0" timeOffset="2985.83">6544 10389 0,'35'0'32,"1"0"-17</inkml:trace>
  <inkml:trace contextRef="#ctx0" brushRef="#br0" timeOffset="3114.79">6756 10389 0,'0'-17'47</inkml:trace>
  <inkml:trace contextRef="#ctx0" brushRef="#br0" timeOffset="5079.85">5539 10354 0,'0'0'0,"0"-18"31,-18 18-31</inkml:trace>
  <inkml:trace contextRef="#ctx0" brushRef="#br0" timeOffset="5252.58">5362 10283 0,'0'0'0,"-35"-17"0,17 17 16,1 0-1</inkml:trace>
  <inkml:trace contextRef="#ctx0" brushRef="#br0" timeOffset="5397.18">5221 10266 0,'-18'0'16,"-17"-18"15</inkml:trace>
  <inkml:trace contextRef="#ctx0" brushRef="#br0" timeOffset="5546.83">5098 10248 0,'-36'0'0</inkml:trace>
  <inkml:trace contextRef="#ctx0" brushRef="#br0" timeOffset="5719.02">5027 10248 0,'-18'0'16</inkml:trace>
  <inkml:trace contextRef="#ctx0" brushRef="#br0" timeOffset="6012.19">5292 10319 0,'17'0'47,"19"0"-31</inkml:trace>
  <inkml:trace contextRef="#ctx0" brushRef="#br0" timeOffset="6172.52">5539 10319 0,'17'0'47</inkml:trace>
  <inkml:trace contextRef="#ctx0" brushRef="#br0" timeOffset="6332.71">5786 10372 0,'0'0'0</inkml:trace>
  <inkml:trace contextRef="#ctx0" brushRef="#br0" timeOffset="6520.73">5874 10372 0,'0'0'0,"-18"0"15,18-18 1</inkml:trace>
  <inkml:trace contextRef="#ctx0" brushRef="#br0" timeOffset="6662.78">5768 10354 0,'0'0'0,"-35"0"16,17 0 0</inkml:trace>
  <inkml:trace contextRef="#ctx0" brushRef="#br0" timeOffset="6815.25">5503 10354 0,'0'0'15,"-35"0"1,35-18-16,-88 18 15</inkml:trace>
  <inkml:trace contextRef="#ctx0" brushRef="#br0" timeOffset="7246">4762 10213 0,'0'0'0,"-17"0"31,-18-18 1,17 18-17</inkml:trace>
  <inkml:trace contextRef="#ctx0" brushRef="#br0" timeOffset="7377.46">4516 10213 0,'-18'0'16,"0"35"-16</inkml:trace>
  <inkml:trace contextRef="#ctx0" brushRef="#br0" timeOffset="7548.55">4339 10283 0,'0'0'0,"-17"0"16,-1 0-1</inkml:trace>
  <inkml:trace contextRef="#ctx0" brushRef="#br0" timeOffset="7742.26">4251 10283 0,'0'0'0,"-18"0"31</inkml:trace>
  <inkml:trace contextRef="#ctx0" brushRef="#br0" timeOffset="7857.76">4075 10319 0,'0'0'0,"-36"0"16,19 0-1</inkml:trace>
  <inkml:trace contextRef="#ctx0" brushRef="#br0" timeOffset="8021.98">3863 10319 0,'0'0'0,"-18"0"16,1 0 15</inkml:trace>
  <inkml:trace contextRef="#ctx0" brushRef="#br0" timeOffset="8224.68">3669 10336 0,'0'0'0,"-18"0"0,1 0 15,-36 0 1,17-35 15,-34 17-15,35 18-16</inkml:trace>
  <inkml:trace contextRef="#ctx0" brushRef="#br0" timeOffset="8360.81">3246 10283 0,'-18'0'15</inkml:trace>
  <inkml:trace contextRef="#ctx0" brushRef="#br0" timeOffset="8538.49">3122 10283 0,'-18'0'16</inkml:trace>
  <inkml:trace contextRef="#ctx0" brushRef="#br0" timeOffset="8719.02">3016 10301 0,'0'0'0,"-17"0"16</inkml:trace>
  <inkml:trace contextRef="#ctx0" brushRef="#br0" timeOffset="8869.54">2999 10283 0,'-36'0'0</inkml:trace>
  <inkml:trace contextRef="#ctx0" brushRef="#br0" timeOffset="15748.88">12859 10795 0,'35'0'234,"-17"0"-203,-18 18-15,0 17 0,0 0-1,0-17 1,-36-1 0,36 19-1,18-36 1,-18 17-1,35 1 1,-17 0 0,17 52-1,-70 1 1</inkml:trace>
  <inkml:trace contextRef="#ctx0" brushRef="#br0" timeOffset="22155.65">21696 11800 0,'0'-35'0,"17"18"47,1 17-31,17-18 15,-17 18 0,0 0-15,-18 18 46,0 17-46,0 0-16,0 18 31,0 0-31,0 0 31,0-36-15,17 19 0,36-19-1,-17 19 1,-19-19-1,-17 1 32,-53 52-47,18-70 16,-36 71 15,54-71-31</inkml:trace>
  <inkml:trace contextRef="#ctx0" brushRef="#br0" timeOffset="31752.74">22525 10883 0,'0'0'0,"0"-17"0,0-19 15,-35 19 1,52-19-1,18 1 1,36 35 0,0 0 15,-36 0-31,106 35 16,-88-35-1,17 53 1,-34-53-1,-19 71 1,19-1 0,-36-17-1,-18 18 1,-53 105 15,71-140-31,-17 34 16,-18 18-1,-54 71 17,72-35-17,17-19 1,0 1 0,0 53-1,70-71 1,1-17-1,35-18 1,0-1 0,-36-34-1,1 17 1,-71-17 46,-53 17-46,-18 36 0,-17-1-1,0 19 1,35-1 0,18 88-1,35 89 1,0-195-1,17 71 1,54 18 0,-36-18 15,0-88-31,-17-17 16,-18 16-1,0 19 16,0-53-31,0-1 0,0 36 16,0 0 15,-88 18-15,35-18 0,18-36-1,-107 19 1,54-36-1,18 0 1,-1 0 0,36 0-1,17 0 17,18 35 452</inkml:trace>
  <inkml:trace contextRef="#ctx0" brushRef="#br0" timeOffset="77244.23">10195 5997 0,'0'0'0,"-35"0"16,17 0 46,36-17 16,0 17-78,-1 0 16,19 0-16,-1 0 15,0 0-15,18 0 16,18 0 15,-18 0-15,-36 35 0,1-18 15,-18 19-31,0-19 15,0 36 1,-18 36 0,-17-19-1,-18 71 1,18-70 0,17 17-1,-35-35 1,35 17-1,-17-34 1,35 52 15,0-53-15,35 0-16,18 36 16,53-18 15,-35-18-16,-1 0 1,1-17 0,-53-18-1,17 0 1,-35 35 15,-18 1-15,1 17 15,-36-18-31,53 0 0,-36 36 16,19-36-1,-19 36 1,19-1 15,17 54-15,0-54-1,0 18 1,0 36 0,35-18-1,-35-1 1,18-34 0,17 0-1,-35-1 1,0-17-1,0-18 1,-18 1 0,-17-1-1,-18 0 1,0 18 0,-35-35-16,17 17 31,-123 71-16,53-89 1,0-17 0,-18 0-1,71 0-15</inkml:trace>
  <inkml:trace contextRef="#ctx0" brushRef="#br0" timeOffset="84450.49">19632 3898 0,'0'0'0,"-18"0"16,-17 0 0,70 0 124,-17-35-124,35-18-16,-35 53 15,52-18 1,1 1 0,52 17 15,-105 0-31,-1 0 31,36 0-31,-70 0 110,-36-18-95,18 18 1,-89-18 15,71 18-31,-35 0 16,53 0-1,-1 36 1,1-19 0,-35 107 15,52-71-16,-17 35 1,35-53 0,0 53-1,0-17 1,17-36-16,1 71 16,53-71-1,-36 1 1,53 17-1,106-53 17,-159 0-32,36-53 15,-54-18 1,1-35 15,-124 71 0,89 35-15,-19 0 0,72 0 15,52 0-15,-35 0-1,0 0-15,0 0 16,123-35 15</inkml:trace>
  <inkml:trace contextRef="#ctx0" brushRef="#br0" timeOffset="84708.78">20426 4110 0,'0'35'31,"0"0"-31,0 1 16,0 122 0,0-87-1,0-53 16,35-18-31,-17-71 16</inkml:trace>
  <inkml:trace contextRef="#ctx0" brushRef="#br0" timeOffset="84941.96">20391 4004 0,'17'0'32,"1"0"-17,123 0 1,-70 0 0,52-18-1,-35 18 1</inkml:trace>
  <inkml:trace contextRef="#ctx0" brushRef="#br0" timeOffset="85109.62">20532 4110 0,'0'0'0,"17"0"31,19 0-16,34 0 1,1 0 0,-54 0-1</inkml:trace>
  <inkml:trace contextRef="#ctx0" brushRef="#br0" timeOffset="85276.49">20532 4392 0,'0'0'15,"17"0"17,1 0-32,176 0 31,-123-53-31,-36 53 16</inkml:trace>
  <inkml:trace contextRef="#ctx0" brushRef="#br0" timeOffset="85544.48">21343 4110 0,'-18'18'31,"18"17"-15,0 53-1,0-35-15,0 88 32,0-123-32,0 17 31</inkml:trace>
  <inkml:trace contextRef="#ctx0" brushRef="#br0" timeOffset="85773.75">21043 4039 0,'35'-17'31,"89"-36"-15,-1 53-16,248-36 31,-230 36-31,-18 0 0,-70 0 16</inkml:trace>
  <inkml:trace contextRef="#ctx0" brushRef="#br0" timeOffset="86942.79">23742 3986 0,'0'0'0,"-18"36"16,18-1-16,-35 0 15,-36 177 1,71-177 0,0 18 15,18-18-31</inkml:trace>
  <inkml:trace contextRef="#ctx0" brushRef="#br0" timeOffset="87268.63">23989 4551 0,'0'-35'16,"53"-36"0,70-194-1,-17 89 1,-53 53 15,-18 105-31,-35 71 31,-17 35-31,-36 194 32,17-229-32,19 53 31,-18-106-15</inkml:trace>
  <inkml:trace contextRef="#ctx0" brushRef="#br0" timeOffset="87443.3">24059 4269 0,'18'0'16,"35"0"0,-18 0-16,106 0 31,-88-36-31,36 1 15</inkml:trace>
  <inkml:trace contextRef="#ctx0" brushRef="#br0" timeOffset="87867.65">24677 4039 0,'-18'53'15,"1"141"1,-19-106 0,1 71 15,53-159 78,17 0-93,-17 0 0,34 0-1,-16 0 1,-19 0-1,19 0 17,-19 0-17,1 0 1</inkml:trace>
  <inkml:trace contextRef="#ctx0" brushRef="#br0" timeOffset="88254.7">25118 4216 0,'-36'17'16,"36"1"-1,-35 53 1,35 34 15,53-69-31,53-36 16,0-36-1,0-105 17,-71 106-32,-35 0 31,0-1-31</inkml:trace>
  <inkml:trace contextRef="#ctx0" brushRef="#br0" timeOffset="88477.55">25647 4216 0,'0'35'0,"0"18"15,0 0 1,0 0-16,0-18 0,0 36 15</inkml:trace>
  <inkml:trace contextRef="#ctx0" brushRef="#br0" timeOffset="88744.56">25594 4110 0,'35'35'31,"1"-17"-31,-36 35 16,88 88 15,-35-71-31,17-34 16,18-36-1,18-53 17,-106 35-32,18-17 15,0-36 1</inkml:trace>
  <inkml:trace contextRef="#ctx0" brushRef="#br0" timeOffset="89055.51">26511 4233 0,'-53'0'31,"18"0"-31,-71 53 16,18 53 15,88-71-31,18 36 31,17-71-15,177-53 0,-159-18-1,17 19-15,18-37 16</inkml:trace>
  <inkml:trace contextRef="#ctx0" brushRef="#br0" timeOffset="89379.81">26952 4057 0,'0'0'0,"-53"0"15,-17 0 1,17 35-1,35-17 17,18 17-32,18 36 31,17-36-31,18 36 16,18 17-1,-71-35 16,0 0-15,-53-18-16,-88 18 16,52-53-16,-52 0 15,-388 53 1</inkml:trace>
  <inkml:trace contextRef="#ctx0" brushRef="#br0" timeOffset="90640.83">19844 5345 0,'0'0'0,"-18"0"16,18 35-1,0 35-15,-35 54 16,0 52-1,35-17 1,0-124 0,0-17-1,0-53 1,17-71 0</inkml:trace>
  <inkml:trace contextRef="#ctx0" brushRef="#br0" timeOffset="90947.58">19597 5327 0,'0'-35'31,"0"-1"-15,53 1-16,70 17 15,18 18 1,0 0-1,-35 53 1,-70 53 15,-54 0-31,-159 70 32,125-140-32,-54-19 31,106-87-16</inkml:trace>
  <inkml:trace contextRef="#ctx0" brushRef="#br0" timeOffset="91223.49">20532 5468 0,'0'18'0,"-18"-1"16,-35 124 0,-17 89 15,70-213-31,52 19 31,-16-72-31,52-87 16,-53-1-1,-35 1 17,-17 105-32</inkml:trace>
  <inkml:trace contextRef="#ctx0" brushRef="#br0" timeOffset="91592.58">21202 5380 0,'-35'0'47,"-1"18"-47,-69 52 31,105-35-31,-18 18 31,53 0-15,71 18-1,-106-36 1,18 36 0,-36-19-1,-88 1 1,89-53-1,-1-17 1,-17-36-16,35 35 16</inkml:trace>
  <inkml:trace contextRef="#ctx0" brushRef="#br0" timeOffset="91831.26">21519 5503 0,'0'53'31,"36"-17"-31,-36 16 16,-18 125-1,18-142 1,0 0-1,0-88 1</inkml:trace>
  <inkml:trace contextRef="#ctx0" brushRef="#br0" timeOffset="92042.59">21361 5486 0,'35'-36'15,"71"19"1,35-18 0,-106 35-16,89-18 31</inkml:trace>
  <inkml:trace contextRef="#ctx0" brushRef="#br0" timeOffset="93159.96">23407 5345 0,'35'0'32,"-35"53"61,0 17-77,-35 18-16,0 53 16,17 18 15,18-141-31,0 17 31</inkml:trace>
  <inkml:trace contextRef="#ctx0" brushRef="#br0" timeOffset="93730.42">23795 5521 0,'0'35'16,"0"1"-16,0 16 16,-35 1-16,35 71 15,-18-36 1,18-70 15,0-1-15,70-52 15,-52-36-15,35-34-1,-18 16 1,-35 72 0,18 17 30</inkml:trace>
  <inkml:trace contextRef="#ctx0" brushRef="#br0" timeOffset="94115.48">23883 5874 0,'0'-36'15,"0"-16"1,35-19-1,54-176 1,-37 124 0,-16 70-1,-19 35 1,19 71 0,-1 123-1,-35-35 1,35 1-1,-35-90 1,18-16 0</inkml:trace>
  <inkml:trace contextRef="#ctx0" brushRef="#br0" timeOffset="94310.53">24059 5680 0,'36'0'0,"-19"-18"15,54 18 1,35-53 0,17 18-1,-52-36 1</inkml:trace>
  <inkml:trace contextRef="#ctx0" brushRef="#br0" timeOffset="94550.64">24536 5486 0,'0'53'32,"0"17"-17,0 18 1,0 1-1,0-37 1,53-52 15,-36 0-31,1 0 16,35 0 0,0-52-1,17 16 1</inkml:trace>
  <inkml:trace contextRef="#ctx0" brushRef="#br0" timeOffset="94844.02">24959 5609 0,'-18'53'47,"18"18"-31,0-36-1,0 0 1,71-35 0,-36 0-16,71-106 31,-106 89-31,35-54 31</inkml:trace>
  <inkml:trace contextRef="#ctx0" brushRef="#br0" timeOffset="95028.21">25418 5609 0,'0'0'0,"0"53"16,0 71 0,0-1-1,-18-52 1,18-54 15,0-52-31</inkml:trace>
  <inkml:trace contextRef="#ctx0" brushRef="#br0" timeOffset="95284.64">25365 5556 0,'0'36'0,"17"-1"15,19 0 1,34 18-1,-52-35 1,17-18-16,0 0 16,-17 0-1,17-71 1,-17 53 0</inkml:trace>
  <inkml:trace contextRef="#ctx0" brushRef="#br0" timeOffset="95563.65">25912 5697 0,'-53'36'47,"17"-19"-32,19 19-15,-19 105 16,36-124 0,53 19-1,88-36 1,-52-71 0,-54-17-1,-17 35 1,-18 35-1</inkml:trace>
  <inkml:trace contextRef="#ctx0" brushRef="#br0" timeOffset="95863.48">26494 5539 0,'-36'0'46,"-52"35"-30,53 18 0,-36 17-1,71 1 1,71-18 0,-18 0-1,-53-18 16,-18 18-31,-70 0 16,-106-53 0,53 35-1</inkml:trace>
  <inkml:trace contextRef="#ctx0" brushRef="#br0" timeOffset="96879.4">19650 6809 0,'35'-36'15,"18"1"1,53 0 0,-53 35-1,0 0 1,-89 0 46,1 0-62,0 0 16,-71 35 0,53-17-1,-53 88 1,106-54-1,-17 107 1,69-106 0,54-35-1,18-18 1,17-141 0,-141 88 15,0 35-31,-53 18 15,71 0 17,87 0-1,-69-18-31</inkml:trace>
  <inkml:trace contextRef="#ctx0" brushRef="#br0" timeOffset="97096.9">20638 6738 0,'0'18'15,"0"123"1,0-35 15,0-89-31,0 1 0,0-53 31,0-124 1,0 124-32</inkml:trace>
  <inkml:trace contextRef="#ctx0" brushRef="#br0" timeOffset="97279.45">20549 6632 0,'53'0'31,"18"-35"-15,-1 35-16,71-35 16,-88 35-16,18 0 15,-71 35 17,0-17-32</inkml:trace>
  <inkml:trace contextRef="#ctx0" brushRef="#br0" timeOffset="97420.46">20920 6720 0,'17'0'16,"36"0"15,-35 0-31,0 0 16,-18 18-1,-36 35-15</inkml:trace>
  <inkml:trace contextRef="#ctx0" brushRef="#br0" timeOffset="97530.9">20849 7073 0,'0'0'16,"106"35"-1,53-52 1,-18-36 0,-88 53-16</inkml:trace>
  <inkml:trace contextRef="#ctx0" brushRef="#br0" timeOffset="98731.72">21855 6632 0,'0'18'47,"0"52"-32,0 107 1,-18-89-1,18-35 1,-18-53 15</inkml:trace>
  <inkml:trace contextRef="#ctx0" brushRef="#br0" timeOffset="98914.43">21661 6809 0,'17'-18'16,"36"18"-1,35-35 1,124-1 0,-89 36-16,124 0 15,-88 0 1</inkml:trace>
  <inkml:trace contextRef="#ctx0" brushRef="#br0" timeOffset="99203.48">23213 6773 0,'0'18'47,"0"53"-47,-35 34 16,-1 142 0,36-176-1,-35 52 1,53-105-1</inkml:trace>
  <inkml:trace contextRef="#ctx0" brushRef="#br0" timeOffset="99604.04">23442 7373 0,'0'-18'0,"0"-17"15,18 0 1,35-53-1,0-71 1,17-17 0,-35 140-1,-35 19 17,0 87-17,0 54 1,0-36-16,0 176 31,0-193-15,18-71-1</inkml:trace>
  <inkml:trace contextRef="#ctx0" brushRef="#br0" timeOffset="99766.42">23583 7197 0,'18'0'16,"52"-36"0,71 19 15,-70-54-31,0 36 0</inkml:trace>
  <inkml:trace contextRef="#ctx0" brushRef="#br0" timeOffset="100033.97">24130 6985 0,'0'35'31,"0"36"-15,-35 35 0,17 52-1,18-140 1,0 0-1,18 17 1,35-35 0,-36 0-1,89-18 17,-88-17-32,35 17 15</inkml:trace>
  <inkml:trace contextRef="#ctx0" brushRef="#br0" timeOffset="100305.04">24536 7161 0,'-36'0'47,"36"18"-32,-52 35-15,52 35 32,0-70-32,17 17 0,36-17 15,53-18 1,35-212 15,-123 89 0</inkml:trace>
  <inkml:trace contextRef="#ctx0" brushRef="#br0" timeOffset="100516.42">24941 7091 0,'0'0'0,"0"53"16,0 0-16,0 88 31,0-124-31</inkml:trace>
  <inkml:trace contextRef="#ctx0" brushRef="#br0" timeOffset="100772.23">24924 7020 0,'0'18'16,"17"35"-16,-17 0 16,36 35-16,-1 0 15,71 36 16,-89-124-31,54-36 32,-53 1-32,52-141 31,-52 140-31</inkml:trace>
  <inkml:trace contextRef="#ctx0" brushRef="#br0" timeOffset="101100.49">25612 7197 0,'0'-18'16,"-18"18"15,-17 0-31,-18 0 31,18 18-31,-54 158 31,89-141-31,71 36 32,-18-71-32,194-106 31,-159-53-16,-88 106 1,0 36 0,-18 17-16</inkml:trace>
  <inkml:trace contextRef="#ctx0" brushRef="#br0" timeOffset="101909.42">26141 6914 0,'0'0'15,"0"-35"-15,-35 35 16,-18 0-1,0 0 1,53 18 0,0 35 15,0-18-31,123 71 31,-70-53-31,35 53 31,-88-89-15,0 36 0,-88 0-1,-18-18 1,89-35 0,-36-88-1</inkml:trace>
  <inkml:trace contextRef="#ctx0" brushRef="#br0" timeOffset="102184.83">26564 6826 0,'0'0'0,"0"18"31,0 35-31,0 0 16,0 158 0,0-158-1,0 35 1,35-88-1,-35 36-15</inkml:trace>
  <inkml:trace contextRef="#ctx0" brushRef="#br0" timeOffset="103018.24">26864 7126 0,'0'-18'31,"0"1"-31,71-71 16,-54 52 0,19 19-16,-36 34 46,-18 89-30,-17 0-16,-1 176 31,36-264-31,89 17 32</inkml:trace>
  <inkml:trace contextRef="#ctx0" brushRef="#br0" timeOffset="103375.51">27182 7232 0,'88'0'16,"-53"0"-1,36 0 1,-71 35-16,17 0 15,-52 71 17,0-88-32,-89 35 31,89-18-31,-18-35 31,106 0 0,70-17-15,-34-36-16,52 0 16,-18 0-1,-88 35-15</inkml:trace>
  <inkml:trace contextRef="#ctx0" brushRef="#br0" timeOffset="103770.7">27922 7003 0,'53'0'0,"-35"0"16,0 0-1,17 35 1,-35-17-1,-71 70 1,18-71 0,53 19-1,0-1 1,53 35 0,18-17-1,-18-17 1,-53-1-1,0-17 1,-88 17 0,-124 0 15,159-35-15,-35 0-16</inkml:trace>
  <inkml:trace contextRef="#ctx0" brushRef="#br0" timeOffset="105878.7">19614 8361 0,'0'0'0,"18"-18"63,17 18-48,18-35-15,18 0 16,52 35 15,-87 0-31,-1 17 16,-35 19 15,0-54 16,-35 0-32,-1 18 1,1 0-16,17 0 16,-87 18 15,52 17-31,0 36 16,0 70-1,88-18 16,18-123-31,176 0 32,-141-53-32,36-52 31,-124 87-15,0 36 15,-35 52-16,70-52 1,53 17 0,18-53-1,-53 1-15</inkml:trace>
  <inkml:trace contextRef="#ctx0" brushRef="#br0" timeOffset="106111.77">20655 8361 0,'35'35'32,"-35"18"-32,0 0 15,18 53 1,-18-71-1,0-88 17,0 18-17</inkml:trace>
  <inkml:trace contextRef="#ctx0" brushRef="#br0" timeOffset="106288.51">20620 8308 0,'18'0'31,"105"-18"-15,-52-17-16,123 0 31,-159 35-15,-35-18-16,17 18 15,-17 18 1</inkml:trace>
  <inkml:trace contextRef="#ctx0" brushRef="#br0" timeOffset="106456.81">20867 8449 0,'0'0'0,"53"-18"32,0 18-32,52-70 31,-105 35-31,18 35 31,-18 17-31</inkml:trace>
  <inkml:trace contextRef="#ctx0" brushRef="#br0" timeOffset="106589.39">20973 8555 0,'0'0'0,"0"35"31,88-35-15,-53 0-1,18-18-15,35-34 16,-53 52-16</inkml:trace>
  <inkml:trace contextRef="#ctx0" brushRef="#br0" timeOffset="106845.37">21590 8220 0,'0'35'16,"0"0"0,18 124-1,-18-106-15,0-35 16,0-1-1,0-34 17</inkml:trace>
  <inkml:trace contextRef="#ctx0" brushRef="#br0" timeOffset="107014.36">21431 8255 0,'0'-18'16,"18"18"-1,105-35 1,-34 0-16,122 0 31,-158 17-15,0 18-16,35 0 16</inkml:trace>
  <inkml:trace contextRef="#ctx0" brushRef="#br0" timeOffset="107840.93">22772 8167 0,'0'17'47,"-18"54"-31,-35 158-1,0-158 1,18 35-1,70-106 17</inkml:trace>
  <inkml:trace contextRef="#ctx0" brushRef="#br0" timeOffset="108148.56">23019 8555 0,'0'0'0,"88"-88"15,-35 35 1,70-141 0,-70 141-1,0 18 1,-53 211 31,0-106-47,0 72 31,0-90-31</inkml:trace>
  <inkml:trace contextRef="#ctx0" brushRef="#br0" timeOffset="108348.66">23248 8378 0,'71'0'16,"52"0"-1,-17 0 1,106-17-1,-160 17 1,1-35-16</inkml:trace>
  <inkml:trace contextRef="#ctx0" brushRef="#br0" timeOffset="109454.71">24148 8237 0,'0'53'94,"0"-17"-94,0-1 16,0 0-1,0 36 1,0-1 0,0-52-1,35-18 63,0 0-78,18 0 16,0 0-16,35 0 16,-52 0-1,-19 0 1,1 0-16,17-35 31,-17 17-31</inkml:trace>
  <inkml:trace contextRef="#ctx0" brushRef="#br0" timeOffset="109748.82">24730 8255 0,'0'35'15,"0"1"1,-36-1-16,36 18 0,0 53 31,36-106-15,52 35-1,71-70 1,-89-54 0,-35 19-1,-52 17 1</inkml:trace>
  <inkml:trace contextRef="#ctx0" brushRef="#br0" timeOffset="109982.38">25365 8255 0,'0'0'0,"17"53"31,-17 70-15,18-105-1,-18 0 1,0-36 0</inkml:trace>
  <inkml:trace contextRef="#ctx0" brushRef="#br0" timeOffset="110210.43">25382 8220 0,'0'35'16,"18"0"0,17 53-1,-17-52-15,52 17 32,1-53-17,-36-36 1,18-87-1,-53 105 1,0 1 0</inkml:trace>
  <inkml:trace contextRef="#ctx0" brushRef="#br0" timeOffset="110495.01">25876 8273 0,'-17'0'16,"-1"0"-16,-35 70 15,18 1 1,17-1 15,18-52-15,106 0-1,0-54 1,0-52 0,-89-18-1,-17 71 1</inkml:trace>
  <inkml:trace contextRef="#ctx0" brushRef="#br0" timeOffset="110827.11">26388 8114 0,'-36'0'16,"19"0"-1,-89 18 1,88 17-1,1-18 1,17 54 0,123 0-1,-35 52 1,-88-88 0,0-17-1,-17-36 32</inkml:trace>
  <inkml:trace contextRef="#ctx0" brushRef="#br0" timeOffset="111043.52">26599 8079 0,'0'0'0,"0"35"0,0 18 16,18 106-1,-18-18 1,0 0 0,0-106-1</inkml:trace>
  <inkml:trace contextRef="#ctx0" brushRef="#br0" timeOffset="112652.53">26899 8378 0,'18'0'344,"0"0"-328,-1 0-16,54 0 31,-36 18-31,53 17 16,-52 36-1,-36-36 1,0 89-1,0-107 1,-71 36 0,18-53-1,18 0 1,0 0 0,70 0 30,18-35-30,35 17 0,-18-17-1,-17 17 1,0-70 0,-53 71-16</inkml:trace>
  <inkml:trace contextRef="#ctx0" brushRef="#br0" timeOffset="113080.4">27411 8378 0,'17'0'0,"-17"-17"16,36 17-1,-1 0-15,0 0 16,-35 35 15,0 0-15,0-17-16,-53 35 31,36-35-15,34-18 15,1 0-31,17 0 15,53 0 1,-35 0 0,-35 0-1,-18 70 1,-71 1 0,-17-18-1,71-53 1,17-36 15</inkml:trace>
  <inkml:trace contextRef="#ctx0" brushRef="#br0" timeOffset="113563.77">27940 8378 0,'-18'53'78,"18"-17"-78,0-1 0,-17-17 15,17 34 1,0-34 0,17-18-1,36 0 17,0-70-17,-18-1 1,1 0-1,-36 89 17,0 141-17,-18-18 1,18-88 0,53-53 15,-35 0-31,-18-35 15</inkml:trace>
  <inkml:trace contextRef="#ctx0" brushRef="#br0" timeOffset="113863.38">28540 8273 0,'0'53'31,"0"-1"-15,-18 107-1,-17-53-15,0 0 16,35-71-1,0-17 17</inkml:trace>
  <inkml:trace contextRef="#ctx0" brushRef="#br0" timeOffset="114763.78">28910 8449 0,'0'35'78,"0"18"-78,0-18 16,0 18 0,0 0-1,0-35 1</inkml:trace>
  <inkml:trace contextRef="#ctx0" brushRef="#br0" timeOffset="115131.36">28804 8431 0,'18'-35'31,"35"17"-15,35 18-1,0 0 1,0 18 0,-35 17-16,-17-17 15,34 105 1,-70-52 0,0 0-1,-141 34 16,-35-105-31,35 0 32,52 0-17,54-17 1,35-1-16</inkml:trace>
  <inkml:trace contextRef="#ctx0" brushRef="#br0" timeOffset="115414.54">29510 8343 0,'0'35'31,"0"18"-15,0-17 0,18 52-1,-18 18 1,0-71 0,35-35-1,-35-18 1</inkml:trace>
  <inkml:trace contextRef="#ctx0" brushRef="#br0" timeOffset="115615.38">29386 8431 0,'0'0'0,"53"0"31,-17-35-31,69 35 31,-34 0-31,52 0 16,-87 0-1,-19 53-15</inkml:trace>
  <inkml:trace contextRef="#ctx0" brushRef="#br0" timeOffset="115787.64">29492 8731 0,'53'0'31,"-18"0"-15,1-17-16,87-36 16,-52 17-1</inkml:trace>
  <inkml:trace contextRef="#ctx0" brushRef="#br0" timeOffset="116148.37">30180 8378 0,'0'-17'31,"-18"17"-15,-52-18-1,-18 53 1,52 18-1,36-35 1,0 17 0,53 18-1,18-18 1,-1 1 0,1 34 15,-36 1-16,-70-18 1,17-53 0,-52 35-1,17-35 1,18-53 0,35 36-16</inkml:trace>
  <inkml:trace contextRef="#ctx0" brushRef="#br0" timeOffset="116543.64">30480 8467 0,'0'0'0,"106"-36"31,-89 36-15,1 0 0,-36 0 15,1 18-15,-71 17 15,52-35-31,-17 53 15,18 18 1,88-18 15,-35-53-31,70 35 16,18-35 0,53-88 15</inkml:trace>
  <inkml:trace contextRef="#ctx0" brushRef="#br0" timeOffset="116761.4">30956 8431 0,'0'36'0,"0"-1"15,18-17-15,-18 52 16,0-17 15,0-88 1</inkml:trace>
  <inkml:trace contextRef="#ctx0" brushRef="#br0" timeOffset="116949.61">30815 8396 0,'0'0'0,"18"-35"15,17 35 1,177-18 0,-71-17-1,-124 35 1,1 0 15,-53 35-31</inkml:trace>
  <inkml:trace contextRef="#ctx0" brushRef="#br0" timeOffset="117121.85">30974 8608 0,'0'0'0,"-35"17"0,70 19 31,18-36-31,88-18 31,-106 18-15,36-71-1</inkml:trace>
  <inkml:trace contextRef="#ctx0" brushRef="#br0" timeOffset="117433.78">31503 8255 0,'0'18'47,"0"87"-31,18-16-1,-18 52 1,0-53 0,35-53 15,-17-35-31,-18-17 15</inkml:trace>
  <inkml:trace contextRef="#ctx0" brushRef="#br0" timeOffset="117901.35">31450 8220 0,'0'0'0,"53"0"31,-18 0-31,106 0 31,-105 17-15,-36 19 15,0-19-31,-71 19 31,18 16-31,-17-34 16,52-18 0,0 0 15,18 18-31,18 17 31,17-17-15,-17 35-1,17-36 1,1-17 0,-19 0-1,1 0 1,17 0 0</inkml:trace>
  <inkml:trace contextRef="#ctx0" brushRef="#br0" timeOffset="119077.58">31962 8308 0,'0'-18'0,"0"54"31,0-1-15,35 18-1,-35 17-15,0 142 32,18-177-32,-18-17 15,17-18 16,-17-18-15</inkml:trace>
  <inkml:trace contextRef="#ctx0" brushRef="#br0" timeOffset="119325.2">31909 8731 0,'17'0'16,"89"0"15,-53 0-31,88 0 31,-105 0-15,-1-17-1,-35-36 1</inkml:trace>
  <inkml:trace contextRef="#ctx0" brushRef="#br0" timeOffset="119545.64">32456 8414 0,'0'17'16,"0"72"15,0-54-31,0 35 32,0-52-32,-36-53 31</inkml:trace>
  <inkml:trace contextRef="#ctx0" brushRef="#br0" timeOffset="119745.51">32226 8396 0,'53'-35'15,"141"17"16,-123 18-31,105 0 32,-158 18-17,-18 17 1</inkml:trace>
  <inkml:trace contextRef="#ctx0" brushRef="#br0" timeOffset="119945.06">32420 8767 0,'36'35'31,"16"-35"-31,90 0 16,-72-18 0,-17 18-16,35-53 15,-35-35 1,-53 70-16</inkml:trace>
  <inkml:trace contextRef="#ctx0" brushRef="#br0" timeOffset="120174.43">32949 8361 0,'0'53'0,"0"-18"15,36 36 1,-36-19 0,17 160-1,-17-194 1,18-18 15</inkml:trace>
  <inkml:trace contextRef="#ctx0" brushRef="#br0" timeOffset="120452.93">32949 8449 0,'0'18'15,"0"-1"-15,36 19 16,52-1 0,-53-35-1,36 0 1,-1-53 0,-17-35 15,-53 70-31,-17 18 31</inkml:trace>
  <inkml:trace contextRef="#ctx0" brushRef="#br0" timeOffset="120720.57">33249 8767 0,'0'0'0,"53"-36"32,0-34-17,-53 52 1,18 18-16,17-35 16,-17 105 15,-18 1-16,0-1-15,35 36 16,-17-88 0</inkml:trace>
  <inkml:trace contextRef="#ctx0" brushRef="#br0" timeOffset="120976.73">33338 8802 0,'0'-18'16,"17"18"-1,1 0-15,52-17 31,-34-19-15,-1 36-16,-17-17 16</inkml:trace>
  <inkml:trace contextRef="#ctx0" brushRef="#br0" timeOffset="121212.43">33637 8608 0,'-35'0'0,"17"17"31,18 36-15,0-17-16,53-1 31,-35 0-31,-18-17 31,0-1-15,-18-17-16,-35 18 15,-52-18 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9-16T20:16:30.9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14358 4075 0,'0'-36'0,"35"36"32,-17 0-1,-53 0 63,17 0-94,0 0 15,-34 0 1,-54 36-1,53 17 1,17 35 0,1-53-1,35 18 1,18 123 0,17-158-1,53 17 1,1-35-1,-1-70 1,-88 34 0,0 19-1,17 17 48,1-18-63,17 18 15,-17-35 1</inkml:trace>
  <inkml:trace contextRef="#ctx0" brushRef="#br0" timeOffset="183.69">14781 4180 0,'0'0'0,"0"18"15,0 70 1,0-35 0,0-35-1,0 17 1,0-53 0</inkml:trace>
  <inkml:trace contextRef="#ctx0" brushRef="#br0" timeOffset="384.12">14658 4092 0,'18'-35'16,"17"35"-16,71-18 31,-53 18-31,-1-35 16,-16 35-1,-19 0 1</inkml:trace>
  <inkml:trace contextRef="#ctx0" brushRef="#br0" timeOffset="517.97">14852 4145 0,'35'0'31,"-17"0"-31,-1 0 32,-17 35-32</inkml:trace>
  <inkml:trace contextRef="#ctx0" brushRef="#br0" timeOffset="672.48">14852 4374 0,'18'0'31,"-18"18"-15,70-18 0,-35 0-1,18 0 1</inkml:trace>
  <inkml:trace contextRef="#ctx0" brushRef="#br0" timeOffset="933.75">15540 4110 0,'0'0'16,"0"18"-1,0 17-15,35 0 16,-35 53 0,0-17-1,0-36 1,-35-35 0</inkml:trace>
  <inkml:trace contextRef="#ctx0" brushRef="#br0" timeOffset="1117.79">15381 4075 0,'53'0'16,"18"0"-16,299-36 31,-123 1-15,-71-18-1,-123 53-15</inkml:trace>
  <inkml:trace contextRef="#ctx0" brushRef="#br0" timeOffset="3201.55">17921 3933 0,'-35'53'16,"-53"53"-1,35-53-15,17 0 16,-34 88 0,70-123-1,-18 17 17,18-17-32</inkml:trace>
  <inkml:trace contextRef="#ctx0" brushRef="#br0" timeOffset="4688.58">18045 4392 0,'0'-18'31,"17"-34"-15,54-160 0,-1 35-1,-17 89 1,-35 88-1,17 36 1,-35 122 0,0 1-1,0-88 1,0-36 0</inkml:trace>
  <inkml:trace contextRef="#ctx0" brushRef="#br0" timeOffset="4854.14">18186 4216 0,'17'0'16,"36"0"0,0 0-1,176-141 1,-176 88-1</inkml:trace>
  <inkml:trace contextRef="#ctx0" brushRef="#br0" timeOffset="5120.53">18697 3898 0,'0'53'32,"0"18"-17,-17 70 16,17-71-31,0-52 16,35-18 15,-18 0-15,72 0 0,-54 0-1,18-35 1,-18 17-1</inkml:trace>
  <inkml:trace contextRef="#ctx0" brushRef="#br0" timeOffset="5422.96">19085 3951 0,'-17'0'47,"17"53"-32,0-18-15,0 71 16,0-18 0,35-52-1,35-19 1,19-70-1,-54-52 1,-35 87 0,0-35-1,0 35 1</inkml:trace>
  <inkml:trace contextRef="#ctx0" brushRef="#br0" timeOffset="5627.17">19456 4039 0,'0'0'0,"0"53"15,35-17 1,-17 140 0,-18-141-1,0-17-15,35-18 16,-35-18-1</inkml:trace>
  <inkml:trace contextRef="#ctx0" brushRef="#br0" timeOffset="5855.1">19473 4004 0,'0'35'31,"18"1"-31,35 52 15,0-53 17,17 0-17,-34-35 1,-19-17-16,1-54 16,35-17-1,-36 88 1</inkml:trace>
  <inkml:trace contextRef="#ctx0" brushRef="#br0" timeOffset="6222.06">20073 4039 0,'0'0'0,"-18"0"47,1 0-31,-36 0-16,18 36 15,-18 34 1,17 54-1,36-107 1,36 19 0,69-54-1,-69-70 1,-19 52 15,-17 1-31</inkml:trace>
  <inkml:trace contextRef="#ctx0" brushRef="#br0" timeOffset="6524.86">20302 4039 0,'-17'0'63,"-1"0"-48,18 53 1,0-17 0,53 16-1,-18 1 1,-35 36 15,0-54-15,-35-35-1,17 0 1,18-35 0,-35 35-16</inkml:trace>
  <inkml:trace contextRef="#ctx0" brushRef="#br0" timeOffset="6983.46">20796 4039 0,'0'36'47,"0"17"-47,-35 193 32,35-175-32,-35 0 31,52-71-16</inkml:trace>
  <inkml:trace contextRef="#ctx0" brushRef="#br0" timeOffset="7798.75">21008 4180 0,'35'-35'32,"0"35"-17,18 0-15,106 18 16,-106 17-1,0 53 17,-53-52-32,-35 52 15,-54-18 1,19-70 0,17 0 15,88 0 0,159-35-15,-105 0-1,16-36-15</inkml:trace>
  <inkml:trace contextRef="#ctx0" brushRef="#br0" timeOffset="8165.6">21713 4110 0,'53'0'15,"-17"0"1,52 0 0,-53 18-16,0 17 31,-35 0-31,-17 0 15,-89 18 1,88-35 0,1-18-1,123 35 17,-89 0-17,18 36 1,-87 70 15,34-106-15,0-35-16,-17-88 15</inkml:trace>
  <inkml:trace contextRef="#ctx0" brushRef="#br0" timeOffset="8564.89">22119 4180 0,'18'0'16,"35"18"-1,-36 35 1,-17 0 0,0 35 15,36-70-16,-19-18 1,19-53 15,-1 0-31,35-123 32,-52 176-32,17 17 31,1 89-16,34 159 1,-70-160-16,53 19 16,-18-54 15,-17-70-15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48478ef6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48478ef6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248478ef6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248478ef6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48478ef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48478ef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48478ef6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48478ef6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48478e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48478e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48478e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48478e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48478e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48478e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48478ef6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48478ef6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48478ef6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48478ef6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48478ef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48478ef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f4033d74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f4033d74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48478ef6_1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48478ef6_1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48478ef6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48478ef6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48478ef6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48478ef6_1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48478ef6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248478ef6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48478ef6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48478ef6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48478ef6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48478ef6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248478ef6_1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248478ef6_1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499e381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499e381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499e381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499e381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499e381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499e381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46b4e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46b4e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a9547920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a9547920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24b079f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24b079f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24b079fb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24b079fb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24b079fb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24b079fb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4b079fb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24b079fb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e288587d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e288587d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e288587d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1e288587d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e288587d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1e288587d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4b079fb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4b079fb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4b079fb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4b079fb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48478ef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48478ef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4b079fb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4b079fb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48478ef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48478ef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48478ef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48478ef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48478ef6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48478ef6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48478ef6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48478ef6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48478ef6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48478ef6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61" name="Google Shape;61;p14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1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91" name="Google Shape;91;p21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95" name="Google Shape;95;p2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98" name="Google Shape;98;p2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 rtl="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 rtl="0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 rt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marL="914400" lvl="1" indent="-368300" rtl="0">
              <a:spcBef>
                <a:spcPts val="160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55600" rtl="0">
              <a:spcBef>
                <a:spcPts val="16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api/alunos?min_ira=1000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Back-end</a:t>
            </a:r>
          </a:p>
          <a:p>
            <a:r>
              <a:rPr lang="pt-BR"/>
              <a:t>Node.js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Victor Farias</a:t>
            </a:r>
          </a:p>
        </p:txBody>
      </p:sp>
      <p:sp>
        <p:nvSpPr>
          <p:cNvPr id="110" name="Google Shape;110;p25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1.6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112" name="Google Shape;11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43900" y="350875"/>
            <a:ext cx="3011400" cy="15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5"/>
          <p:cNvSpPr txBox="1">
            <a:spLocks noGrp="1"/>
          </p:cNvSpPr>
          <p:nvPr>
            <p:ph type="title"/>
          </p:nvPr>
        </p:nvSpPr>
        <p:spPr>
          <a:xfrm>
            <a:off x="459386" y="338842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package.json</a:t>
            </a:r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body" idx="1"/>
          </p:nvPr>
        </p:nvSpPr>
        <p:spPr>
          <a:xfrm>
            <a:off x="553655" y="1260471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projeto_node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1.0.0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main.js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node main.js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"test"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echo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Error: no test specified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exit 1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ISC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200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93" name="Google Shape;193;p35"/>
          <p:cNvCxnSpPr>
            <a:stCxn id="194" idx="1"/>
          </p:cNvCxnSpPr>
          <p:nvPr/>
        </p:nvCxnSpPr>
        <p:spPr>
          <a:xfrm flipH="1">
            <a:off x="2883905" y="2471088"/>
            <a:ext cx="1788900" cy="1056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4" name="Google Shape;194;p35"/>
          <p:cNvSpPr txBox="1"/>
          <p:nvPr/>
        </p:nvSpPr>
        <p:spPr>
          <a:xfrm>
            <a:off x="4672805" y="2161788"/>
            <a:ext cx="53022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Scripts de operação</a:t>
            </a:r>
            <a:endParaRPr sz="1800"/>
          </a:p>
        </p:txBody>
      </p:sp>
      <p:cxnSp>
        <p:nvCxnSpPr>
          <p:cNvPr id="195" name="Google Shape;195;p35"/>
          <p:cNvCxnSpPr>
            <a:stCxn id="196" idx="1"/>
          </p:cNvCxnSpPr>
          <p:nvPr/>
        </p:nvCxnSpPr>
        <p:spPr>
          <a:xfrm flipH="1">
            <a:off x="4799705" y="3181638"/>
            <a:ext cx="628200" cy="791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6" name="Google Shape;196;p35"/>
          <p:cNvSpPr txBox="1"/>
          <p:nvPr/>
        </p:nvSpPr>
        <p:spPr>
          <a:xfrm>
            <a:off x="5427905" y="2872338"/>
            <a:ext cx="37920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Adicionamos o script de start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6"/>
          <p:cNvSpPr txBox="1">
            <a:spLocks noGrp="1"/>
          </p:cNvSpPr>
          <p:nvPr>
            <p:ph type="title"/>
          </p:nvPr>
        </p:nvSpPr>
        <p:spPr>
          <a:xfrm>
            <a:off x="289705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Rodando Programa</a:t>
            </a:r>
            <a:endParaRPr/>
          </a:p>
        </p:txBody>
      </p:sp>
      <p:sp>
        <p:nvSpPr>
          <p:cNvPr id="202" name="Google Shape;202;p36"/>
          <p:cNvSpPr txBox="1">
            <a:spLocks noGrp="1"/>
          </p:cNvSpPr>
          <p:nvPr>
            <p:ph type="body" idx="1"/>
          </p:nvPr>
        </p:nvSpPr>
        <p:spPr>
          <a:xfrm>
            <a:off x="459387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har char="-"/>
            </a:pPr>
            <a:r>
              <a:rPr lang="pt-BR" dirty="0"/>
              <a:t>Para rodar main.js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node main.js</a:t>
            </a:r>
            <a:endParaRPr b="1"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pt-BR" dirty="0"/>
              <a:t>Ou, já que adicionamos o script start, podemos usar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start</a:t>
            </a:r>
            <a:endParaRPr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Exportando Módulo - Padrão CommonJS</a:t>
            </a:r>
            <a:endParaRPr/>
          </a:p>
        </p:txBody>
      </p:sp>
      <p:sp>
        <p:nvSpPr>
          <p:cNvPr id="208" name="Google Shape;208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novo_modulo.js</a:t>
            </a:r>
            <a:endParaRPr sz="20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{nome</a:t>
            </a:r>
            <a:r>
              <a:rPr lang="pt-BR" sz="20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Alguma coisa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module.exports é a variável que contém tudo que o módulo exporta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Importando Módulo - Padrão CommonJS</a:t>
            </a:r>
            <a:endParaRPr/>
          </a:p>
          <a:p>
            <a:endParaRPr/>
          </a:p>
        </p:txBody>
      </p:sp>
      <p:sp>
        <p:nvSpPr>
          <p:cNvPr id="214" name="Google Shape;214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22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modulo 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'./novo_modulo.js'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(modulo);</a:t>
            </a: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modulo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pt-BR" sz="22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/>
              <a:t>require() importa tudo que foi exportado de um módulo em outro arquivo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Primeiro Servidor Simples</a:t>
            </a:r>
            <a:endParaRPr/>
          </a:p>
        </p:txBody>
      </p:sp>
      <p:sp>
        <p:nvSpPr>
          <p:cNvPr id="225" name="Google Shape;225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req,res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writeHead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 {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Content-Type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plain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end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'Sou um servidor criado pelo Node.js!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'127.0.0.1'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r>
              <a:rPr lang="pt-BR" dirty="0"/>
              <a:t>Acesse http://localhost:3000/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Express.js</a:t>
            </a:r>
            <a:endParaRPr/>
          </a:p>
        </p:txBody>
      </p:sp>
      <p:sp>
        <p:nvSpPr>
          <p:cNvPr id="231" name="Google Shape;231;p4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Framework para facilitar criação de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Rotas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Templates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Verbos HTTP</a:t>
            </a:r>
            <a:endParaRPr/>
          </a:p>
          <a:p>
            <a:r>
              <a:rPr lang="pt-BR"/>
              <a:t>Middleware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Executar qualquer código.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Fazer mudanças nos objetos de solicitação e 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Encerrar o ciclo de solicitação-resposta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Chamar a próxima função de middleware na pilha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ECB9CB3-8E8F-4CD7-8D70-4E9992DECAB9}"/>
                  </a:ext>
                </a:extLst>
              </p14:cNvPr>
              <p14:cNvContentPartPr/>
              <p14:nvPr/>
            </p14:nvContentPartPr>
            <p14:xfrm>
              <a:off x="1066680" y="1346040"/>
              <a:ext cx="11049480" cy="3810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ECB9CB3-8E8F-4CD7-8D70-4E9992DECA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20" y="1336680"/>
                <a:ext cx="11068200" cy="3829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Instalando Express</a:t>
            </a:r>
            <a:endParaRPr/>
          </a:p>
        </p:txBody>
      </p:sp>
      <p:sp>
        <p:nvSpPr>
          <p:cNvPr id="237" name="Google Shape;237;p4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- Instale </a:t>
            </a:r>
            <a:r>
              <a:rPr lang="pt-BR" dirty="0" err="1"/>
              <a:t>express</a:t>
            </a:r>
            <a:r>
              <a:rPr lang="pt-BR" dirty="0"/>
              <a:t> no seu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	 </a:t>
            </a:r>
            <a:r>
              <a:rPr lang="pt-BR" dirty="0" err="1">
                <a:solidFill>
                  <a:srgbClr val="0000FF"/>
                </a:solidFill>
              </a:rPr>
              <a:t>install</a:t>
            </a:r>
            <a:r>
              <a:rPr lang="pt-BR" dirty="0">
                <a:solidFill>
                  <a:srgbClr val="0000FF"/>
                </a:solidFill>
              </a:rPr>
              <a:t> express@4.16 --</a:t>
            </a:r>
            <a:r>
              <a:rPr lang="pt-BR" dirty="0" err="1">
                <a:solidFill>
                  <a:srgbClr val="0000FF"/>
                </a:solidFill>
              </a:rPr>
              <a:t>save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</a:t>
            </a:r>
            <a:r>
              <a:rPr lang="pt-BR" dirty="0"/>
              <a:t>instala pacotes e adiciona </a:t>
            </a:r>
            <a:r>
              <a:rPr lang="pt-BR" dirty="0" err="1"/>
              <a:t>express</a:t>
            </a:r>
            <a:r>
              <a:rPr lang="pt-BR" dirty="0"/>
              <a:t> como dependência: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u="sng" dirty="0" err="1"/>
              <a:t>package.json</a:t>
            </a:r>
            <a:endParaRPr u="sng" dirty="0"/>
          </a:p>
          <a:p>
            <a:pPr marL="0" indent="0">
              <a:lnSpc>
                <a:spcPct val="135000"/>
              </a:lnSpc>
              <a:spcBef>
                <a:spcPts val="1600"/>
              </a:spcBef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dependencies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^4.8.8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 dirty="0">
              <a:solidFill>
                <a:srgbClr val="0184BC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Criar Arquivo de Configuração Express</a:t>
            </a:r>
            <a:endParaRPr/>
          </a:p>
        </p:txBody>
      </p:sp>
      <p:sp>
        <p:nvSpPr>
          <p:cNvPr id="243" name="Google Shape;243;p4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u="sng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u="sng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u="sng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Importando módulo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Exportando módulo (Padrão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CommonJS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//Definindo variável de aplicação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u="sng" dirty="0"/>
          </a:p>
          <a:p>
            <a:pPr marL="0" indent="0">
              <a:spcBef>
                <a:spcPts val="1600"/>
              </a:spcBef>
              <a:buNone/>
            </a:pPr>
            <a:endParaRPr u="sng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main.js</a:t>
            </a:r>
            <a:endParaRPr/>
          </a:p>
        </p:txBody>
      </p:sp>
      <p:sp>
        <p:nvSpPr>
          <p:cNvPr id="249" name="Google Shape;249;p4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main.js</a:t>
            </a:r>
            <a:endParaRPr sz="1800" dirty="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http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'http'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)();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createServer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(app).</a:t>
            </a:r>
            <a:r>
              <a:rPr lang="pt-BR" sz="18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listen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8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 dirty="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'Express Server escutando na porta    </a:t>
            </a:r>
            <a:endParaRPr sz="1800" dirty="0">
              <a:solidFill>
                <a:srgbClr val="50A14F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'</a:t>
            </a:r>
            <a:r>
              <a:rPr lang="pt-BR" sz="18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pt-BR" sz="18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8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Hospedando uma página web</a:t>
            </a:r>
            <a:endParaRPr/>
          </a:p>
        </p:txBody>
      </p:sp>
      <p:sp>
        <p:nvSpPr>
          <p:cNvPr id="255" name="Google Shape;255;p4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u="sng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public/index.html</a:t>
            </a:r>
            <a:endParaRPr sz="1500" u="sng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en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charset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UTF-8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viewport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width=device-width, initial-scale=1.0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meta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http-equiv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X-UA-Compatible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ie=edge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&gt;Document&lt;/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&lt;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&gt;Teste&lt;/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Hospedando um página web</a:t>
            </a:r>
            <a:endParaRPr/>
          </a:p>
        </p:txBody>
      </p:sp>
      <p:sp>
        <p:nvSpPr>
          <p:cNvPr id="261" name="Google Shape;261;p4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20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20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20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20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20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 dirty="0"/>
          </a:p>
          <a:p>
            <a:pPr marL="0" indent="0">
              <a:spcAft>
                <a:spcPts val="1600"/>
              </a:spcAft>
              <a:buNone/>
            </a:pPr>
            <a:r>
              <a:rPr lang="pt-BR" sz="2700" dirty="0"/>
              <a:t>Middleware </a:t>
            </a:r>
            <a:r>
              <a:rPr lang="pt-BR" sz="2700" b="1" dirty="0" err="1"/>
              <a:t>express.static</a:t>
            </a:r>
            <a:r>
              <a:rPr lang="pt-BR" sz="2700" b="1" dirty="0"/>
              <a:t> </a:t>
            </a:r>
            <a:r>
              <a:rPr lang="pt-BR" sz="2700" dirty="0"/>
              <a:t>serve páginas estáticas na pasta “./</a:t>
            </a:r>
            <a:r>
              <a:rPr lang="pt-BR" sz="2700" dirty="0" err="1"/>
              <a:t>public</a:t>
            </a:r>
            <a:r>
              <a:rPr lang="pt-BR" sz="2700" dirty="0"/>
              <a:t>”</a:t>
            </a:r>
            <a:endParaRPr sz="27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REST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Endpoint Rest</a:t>
            </a:r>
            <a:endParaRPr/>
          </a:p>
        </p:txBody>
      </p:sp>
      <p:sp>
        <p:nvSpPr>
          <p:cNvPr id="272" name="Google Shape;272;p4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5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5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[{_id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       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{_id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</a:t>
            </a:r>
            <a:r>
              <a:rPr lang="pt-BR" sz="15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15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9"/>
          <p:cNvSpPr txBox="1">
            <a:spLocks noGrp="1"/>
          </p:cNvSpPr>
          <p:nvPr>
            <p:ph type="title"/>
          </p:nvPr>
        </p:nvSpPr>
        <p:spPr>
          <a:xfrm>
            <a:off x="676202" y="593367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Criando </a:t>
            </a:r>
            <a:r>
              <a:rPr lang="pt-BR" dirty="0" err="1"/>
              <a:t>Endpoint</a:t>
            </a:r>
            <a:r>
              <a:rPr lang="pt-BR" dirty="0"/>
              <a:t> </a:t>
            </a:r>
            <a:r>
              <a:rPr lang="pt-BR" dirty="0" err="1"/>
              <a:t>Rest</a:t>
            </a:r>
            <a:endParaRPr dirty="0"/>
          </a:p>
        </p:txBody>
      </p:sp>
      <p:sp>
        <p:nvSpPr>
          <p:cNvPr id="278" name="Google Shape;278;p49"/>
          <p:cNvSpPr txBox="1">
            <a:spLocks noGrp="1"/>
          </p:cNvSpPr>
          <p:nvPr>
            <p:ph type="body" idx="1"/>
          </p:nvPr>
        </p:nvSpPr>
        <p:spPr>
          <a:xfrm>
            <a:off x="1835700" y="1562133"/>
            <a:ext cx="85206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endParaRPr sz="220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220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2000">
              <a:solidFill>
                <a:srgbClr val="E45649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79" name="Google Shape;279;p49"/>
          <p:cNvCxnSpPr>
            <a:stCxn id="280" idx="2"/>
          </p:cNvCxnSpPr>
          <p:nvPr/>
        </p:nvCxnSpPr>
        <p:spPr>
          <a:xfrm>
            <a:off x="2646525" y="2680600"/>
            <a:ext cx="249000" cy="329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0" name="Google Shape;280;p49"/>
          <p:cNvSpPr txBox="1"/>
          <p:nvPr/>
        </p:nvSpPr>
        <p:spPr>
          <a:xfrm>
            <a:off x="1831875" y="2062000"/>
            <a:ext cx="16293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Verbo HTTP</a:t>
            </a:r>
            <a:endParaRPr sz="2000"/>
          </a:p>
        </p:txBody>
      </p:sp>
      <p:cxnSp>
        <p:nvCxnSpPr>
          <p:cNvPr id="281" name="Google Shape;281;p49"/>
          <p:cNvCxnSpPr>
            <a:stCxn id="282" idx="2"/>
          </p:cNvCxnSpPr>
          <p:nvPr/>
        </p:nvCxnSpPr>
        <p:spPr>
          <a:xfrm flipH="1">
            <a:off x="3943875" y="2071000"/>
            <a:ext cx="48000" cy="987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2" name="Google Shape;282;p49"/>
          <p:cNvSpPr txBox="1"/>
          <p:nvPr/>
        </p:nvSpPr>
        <p:spPr>
          <a:xfrm>
            <a:off x="3584475" y="1452400"/>
            <a:ext cx="8148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Rota</a:t>
            </a:r>
            <a:endParaRPr sz="2000"/>
          </a:p>
        </p:txBody>
      </p:sp>
      <p:sp>
        <p:nvSpPr>
          <p:cNvPr id="283" name="Google Shape;283;p49"/>
          <p:cNvSpPr txBox="1"/>
          <p:nvPr/>
        </p:nvSpPr>
        <p:spPr>
          <a:xfrm>
            <a:off x="5489475" y="1215100"/>
            <a:ext cx="3886800" cy="12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Função que trata requisição</a:t>
            </a:r>
            <a:endParaRPr sz="2000"/>
          </a:p>
          <a:p>
            <a:r>
              <a:rPr lang="pt-BR" sz="2000" b="1"/>
              <a:t>req</a:t>
            </a:r>
            <a:r>
              <a:rPr lang="pt-BR" sz="2000"/>
              <a:t> representa requisição</a:t>
            </a:r>
            <a:endParaRPr sz="2000"/>
          </a:p>
          <a:p>
            <a:r>
              <a:rPr lang="pt-BR" sz="2000" b="1"/>
              <a:t>res</a:t>
            </a:r>
            <a:r>
              <a:rPr lang="pt-BR" sz="2000"/>
              <a:t> representa a resposta</a:t>
            </a:r>
            <a:endParaRPr sz="2000"/>
          </a:p>
        </p:txBody>
      </p:sp>
      <p:cxnSp>
        <p:nvCxnSpPr>
          <p:cNvPr id="284" name="Google Shape;284;p49"/>
          <p:cNvCxnSpPr>
            <a:stCxn id="283" idx="2"/>
          </p:cNvCxnSpPr>
          <p:nvPr/>
        </p:nvCxnSpPr>
        <p:spPr>
          <a:xfrm flipH="1">
            <a:off x="6504075" y="2430100"/>
            <a:ext cx="928800" cy="61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5" name="Google Shape;285;p49"/>
          <p:cNvCxnSpPr/>
          <p:nvPr/>
        </p:nvCxnSpPr>
        <p:spPr>
          <a:xfrm rot="10800000">
            <a:off x="3678050" y="3884675"/>
            <a:ext cx="174900" cy="1196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6" name="Google Shape;286;p49"/>
          <p:cNvSpPr txBox="1"/>
          <p:nvPr/>
        </p:nvSpPr>
        <p:spPr>
          <a:xfrm>
            <a:off x="3051075" y="5033800"/>
            <a:ext cx="5091600" cy="9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Retorna JSON como corpo da resposta</a:t>
            </a:r>
            <a:endParaRPr sz="2000"/>
          </a:p>
          <a:p>
            <a:r>
              <a:rPr lang="pt-BR" sz="2000"/>
              <a:t>Define cabeçalhos corretamente </a:t>
            </a:r>
            <a:endParaRPr sz="2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com Parâmetros</a:t>
            </a:r>
            <a:endParaRPr/>
          </a:p>
        </p:txBody>
      </p:sp>
      <p:sp>
        <p:nvSpPr>
          <p:cNvPr id="292" name="Google Shape;292;p5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20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config/express.js</a:t>
            </a:r>
            <a:endParaRPr sz="20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id));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 não encontrado'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8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1F96AA-574C-4041-92B0-146FC6360023}"/>
                  </a:ext>
                </a:extLst>
              </p14:cNvPr>
              <p14:cNvContentPartPr/>
              <p14:nvPr/>
            </p14:nvContentPartPr>
            <p14:xfrm>
              <a:off x="5060880" y="1384200"/>
              <a:ext cx="3099240" cy="349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1F96AA-574C-4041-92B0-146FC63600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51520" y="1374840"/>
                <a:ext cx="3117960" cy="36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 de</a:t>
            </a:r>
          </a:p>
          <a:p>
            <a:r>
              <a:rPr lang="pt-BR"/>
              <a:t>Diretórios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Estrutura de diretórios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  <a:buNone/>
            </a:pPr>
            <a:r>
              <a:rPr lang="pt-BR" sz="2000" dirty="0" err="1"/>
              <a:t>node_aluno</a:t>
            </a:r>
            <a:br>
              <a:rPr lang="pt-BR" sz="2000" dirty="0"/>
            </a:br>
            <a:r>
              <a:rPr lang="pt-BR" sz="2000" dirty="0"/>
              <a:t>	app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controllers</a:t>
            </a:r>
            <a:r>
              <a:rPr lang="pt-BR" sz="2000" dirty="0"/>
              <a:t>      -&gt;	controladores chamados pelas rotas da 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models</a:t>
            </a:r>
            <a:r>
              <a:rPr lang="pt-BR" sz="2000" dirty="0"/>
              <a:t>	         -&gt;	</a:t>
            </a:r>
            <a:r>
              <a:rPr lang="pt-BR" sz="2000" dirty="0" err="1"/>
              <a:t>models</a:t>
            </a:r>
            <a:r>
              <a:rPr lang="pt-BR" sz="2000" dirty="0"/>
              <a:t>	que	representam	 o domínio do problema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routes</a:t>
            </a:r>
            <a:r>
              <a:rPr lang="pt-BR" sz="2000" dirty="0"/>
              <a:t>	         -&gt;	rotas da	aplicação</a:t>
            </a:r>
            <a:br>
              <a:rPr lang="pt-BR" sz="2000" dirty="0"/>
            </a:br>
            <a:r>
              <a:rPr lang="pt-BR" sz="2000" dirty="0"/>
              <a:t>		</a:t>
            </a:r>
            <a:r>
              <a:rPr lang="pt-BR" sz="2000" dirty="0" err="1"/>
              <a:t>views</a:t>
            </a:r>
            <a:r>
              <a:rPr lang="pt-BR" sz="2000" dirty="0"/>
              <a:t>	         -&gt;	</a:t>
            </a:r>
            <a:r>
              <a:rPr lang="pt-BR" sz="2000" dirty="0" err="1"/>
              <a:t>views</a:t>
            </a:r>
            <a:r>
              <a:rPr lang="pt-BR" sz="2000" dirty="0"/>
              <a:t> do </a:t>
            </a:r>
            <a:r>
              <a:rPr lang="pt-BR" sz="2000" dirty="0" err="1"/>
              <a:t>template</a:t>
            </a:r>
            <a:r>
              <a:rPr lang="pt-BR" sz="2000" dirty="0"/>
              <a:t> </a:t>
            </a:r>
            <a:r>
              <a:rPr lang="pt-BR" sz="2000" dirty="0" err="1"/>
              <a:t>engine</a:t>
            </a:r>
            <a:r>
              <a:rPr lang="pt-BR" sz="2000" dirty="0"/>
              <a:t> (não vamos usar)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err="1"/>
              <a:t>config</a:t>
            </a:r>
            <a:r>
              <a:rPr lang="pt-BR" sz="2000" dirty="0"/>
              <a:t>	-&gt;	configuração do </a:t>
            </a:r>
            <a:r>
              <a:rPr lang="pt-BR" sz="2000" dirty="0" err="1"/>
              <a:t>express</a:t>
            </a:r>
            <a:r>
              <a:rPr lang="pt-BR" sz="2000" dirty="0"/>
              <a:t>,	banco de dados etc.</a:t>
            </a:r>
            <a:br>
              <a:rPr lang="pt-BR" sz="2000" dirty="0"/>
            </a:br>
            <a:r>
              <a:rPr lang="pt-BR" sz="2000" dirty="0"/>
              <a:t>	</a:t>
            </a:r>
            <a:r>
              <a:rPr lang="pt-BR" sz="2000" dirty="0" err="1"/>
              <a:t>public</a:t>
            </a:r>
            <a:r>
              <a:rPr lang="pt-BR" sz="2000" dirty="0"/>
              <a:t>	-&gt;	todos os	arquivos acessíveis diretamente pelo navegador</a:t>
            </a:r>
            <a:endParaRPr sz="2000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Rota</a:t>
            </a:r>
            <a:endParaRPr/>
          </a:p>
        </p:txBody>
      </p:sp>
      <p:sp>
        <p:nvSpPr>
          <p:cNvPr id="309" name="Google Shape;309;p5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</a:t>
            </a:r>
            <a:r>
              <a:rPr lang="pt-BR" sz="22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22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endParaRPr sz="22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../</a:t>
            </a:r>
            <a:r>
              <a:rPr lang="pt-BR" sz="22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controllers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2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/alunos/:id</a:t>
            </a:r>
            <a:r>
              <a:rPr lang="pt-BR" sz="22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22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2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2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2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Criando Controller</a:t>
            </a:r>
            <a:endParaRPr/>
          </a:p>
        </p:txBody>
      </p:sp>
      <p:sp>
        <p:nvSpPr>
          <p:cNvPr id="315" name="Google Shape;315;p5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app/controllers/alunos.js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[{_id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nome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Joao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}, {_id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,nome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Pedro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,matricula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234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}];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(alunos);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id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params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id));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(aluno);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404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'Aluno não encontrado'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500">
              <a:solidFill>
                <a:srgbClr val="A626A4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Servidor Back-end</a:t>
            </a:r>
          </a:p>
        </p:txBody>
      </p:sp>
      <p:sp>
        <p:nvSpPr>
          <p:cNvPr id="124" name="Google Shape;124;p27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Implementa regras da aplicação</a:t>
            </a:r>
          </a:p>
          <a:p>
            <a:r>
              <a:rPr lang="pt-BR"/>
              <a:t>Recebe requisições e envia resposta</a:t>
            </a:r>
          </a:p>
          <a:p>
            <a:r>
              <a:rPr lang="pt-BR"/>
              <a:t>Faz acesso a dados no BD</a:t>
            </a:r>
          </a:p>
          <a:p>
            <a:r>
              <a:rPr lang="pt-BR"/>
              <a:t>Arquitetura Cliente-Servidor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47A723-8732-4E74-9C49-8AE6E4CB6C19}"/>
                  </a:ext>
                </a:extLst>
              </p14:cNvPr>
              <p14:cNvContentPartPr/>
              <p14:nvPr/>
            </p14:nvContentPartPr>
            <p14:xfrm>
              <a:off x="1225440" y="2463840"/>
              <a:ext cx="5385240" cy="1073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47A723-8732-4E74-9C49-8AE6E4CB6C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6080" y="2454480"/>
                <a:ext cx="5403960" cy="109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Refatorando Código - Configuração Express</a:t>
            </a:r>
            <a:endParaRPr/>
          </a:p>
        </p:txBody>
      </p:sp>
      <p:sp>
        <p:nvSpPr>
          <p:cNvPr id="321" name="Google Shape;321;p5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config/express.js</a:t>
            </a:r>
            <a:endParaRPr sz="20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alunosRouter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'../app/routes/alunos.js'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2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20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20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2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20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'./public'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20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alunosRouter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20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20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20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Endpoint</a:t>
            </a:r>
            <a:r>
              <a:rPr lang="pt-BR" dirty="0"/>
              <a:t> Post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Endpoint Post</a:t>
            </a:r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>
              <a:spcBef>
                <a:spcPts val="1600"/>
              </a:spcBef>
              <a:buChar char="-"/>
            </a:pPr>
            <a:r>
              <a:rPr lang="pt-BR" dirty="0"/>
              <a:t>Instalar </a:t>
            </a:r>
            <a:r>
              <a:rPr lang="pt-BR" dirty="0" err="1"/>
              <a:t>body</a:t>
            </a:r>
            <a:r>
              <a:rPr lang="pt-BR" dirty="0"/>
              <a:t>-parser para </a:t>
            </a:r>
            <a:r>
              <a:rPr lang="pt-BR" dirty="0" err="1"/>
              <a:t>parsear</a:t>
            </a:r>
            <a:r>
              <a:rPr lang="pt-BR" dirty="0"/>
              <a:t> corpo da requisição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install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body</a:t>
            </a:r>
            <a:r>
              <a:rPr lang="pt-BR" dirty="0">
                <a:solidFill>
                  <a:srgbClr val="0000FF"/>
                </a:solidFill>
              </a:rPr>
              <a:t>-parser --</a:t>
            </a:r>
            <a:r>
              <a:rPr lang="pt-BR" dirty="0" err="1">
                <a:solidFill>
                  <a:srgbClr val="0000FF"/>
                </a:solidFill>
              </a:rPr>
              <a:t>save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  <a:p>
            <a:endParaRPr/>
          </a:p>
        </p:txBody>
      </p:sp>
      <p:sp>
        <p:nvSpPr>
          <p:cNvPr id="338" name="Google Shape;338;p5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pt-BR" sz="1700" dirty="0" err="1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config</a:t>
            </a:r>
            <a:r>
              <a:rPr lang="pt-BR" sz="1700" dirty="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/express.js</a:t>
            </a:r>
            <a:endParaRPr sz="1700" dirty="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/alunos.js'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/disciplinas.js'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700" dirty="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-parser'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 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 err="1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700" dirty="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700" dirty="0" err="1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lang="pt-BR" sz="1700" dirty="0" err="1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extended</a:t>
            </a:r>
            <a:r>
              <a:rPr lang="pt-BR" sz="1700" dirty="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700" dirty="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700" dirty="0" err="1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 dirty="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700" dirty="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sz="17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Post</a:t>
            </a:r>
            <a:endParaRPr/>
          </a:p>
        </p:txBody>
      </p:sp>
      <p:sp>
        <p:nvSpPr>
          <p:cNvPr id="344" name="Google Shape;344;p5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7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app/controllers/alunos.js</a:t>
            </a:r>
            <a:endParaRPr sz="17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7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7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 res){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7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app/routes/alunos.js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controller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'../controllers/alunos.js'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'/api/alunos/:id'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obtemAluno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'/api/alunos'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controller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inserirAluno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Endpoint com Query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Endpoint com Query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355" name="Google Shape;355;p6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Você pode querer ter critérios ao fazer um busca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Todos alunos com ira maior que 5000</a:t>
            </a:r>
            <a:endParaRPr/>
          </a:p>
          <a:p>
            <a:r>
              <a:rPr lang="pt-BR"/>
              <a:t>É possível fazer isso usando parâmetros de query direto na url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Formato chave-valor</a:t>
            </a:r>
            <a:endParaRPr/>
          </a:p>
          <a:p>
            <a:r>
              <a:rPr lang="pt-BR"/>
              <a:t>Exemplos</a:t>
            </a:r>
            <a:endParaRPr/>
          </a:p>
          <a:p>
            <a:pPr lvl="1">
              <a:spcBef>
                <a:spcPts val="0"/>
              </a:spcBef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http://localhost:3000/api/alunos?min_ira=5000</a:t>
            </a:r>
            <a:endParaRPr/>
          </a:p>
          <a:p>
            <a:pPr lvl="1">
              <a:spcBef>
                <a:spcPts val="0"/>
              </a:spcBef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http://localhost:3000/api/alunos?min_ira=5000&amp;max_ira=7000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Obtendo Parâmetros no Back</a:t>
            </a:r>
            <a:endParaRPr/>
          </a:p>
        </p:txBody>
      </p:sp>
      <p:sp>
        <p:nvSpPr>
          <p:cNvPr id="361" name="Google Shape;361;p6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Como obter esses parâmetros usando express?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objeto </a:t>
            </a:r>
            <a:r>
              <a:rPr lang="pt-BR" b="1"/>
              <a:t>req </a:t>
            </a:r>
            <a:r>
              <a:rPr lang="pt-BR"/>
              <a:t>tem atributo </a:t>
            </a:r>
            <a:r>
              <a:rPr lang="pt-BR" b="1"/>
              <a:t>query</a:t>
            </a:r>
            <a:endParaRPr b="1"/>
          </a:p>
          <a:p>
            <a:pPr marL="0" indent="0">
              <a:lnSpc>
                <a:spcPct val="135000"/>
              </a:lnSpc>
              <a:spcBef>
                <a:spcPts val="1600"/>
              </a:spcBef>
              <a:buNone/>
            </a:pP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listaAlunos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(req,res){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min_ira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800">
                <a:solidFill>
                  <a:srgbClr val="C184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query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8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max_ira</a:t>
            </a: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8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Usar parâmetros para faze consulta</a:t>
            </a:r>
            <a:endParaRPr sz="18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8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Servindo Aplicação</a:t>
            </a:r>
          </a:p>
          <a:p>
            <a:r>
              <a:rPr lang="pt-BR"/>
              <a:t>Angular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Aplicação Angular</a:t>
            </a:r>
            <a:endParaRPr/>
          </a:p>
        </p:txBody>
      </p:sp>
      <p:sp>
        <p:nvSpPr>
          <p:cNvPr id="372" name="Google Shape;372;p6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config/express.js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express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'express'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alunoRotas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'../app/routes/alunos.js'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disciplinaRotas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'../app/routes/disciplinas.js'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bodyParser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'body-parser'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path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require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'path'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exports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 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3000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bodyParser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urlencoded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({ extended</a:t>
            </a:r>
            <a:r>
              <a:rPr lang="pt-BR" sz="1500">
                <a:solidFill>
                  <a:srgbClr val="56B6C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986801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Serve todos arquivos em public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SzPts val="1100"/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Arquitetura Cliente-Servidor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4E080C-5BED-4A94-998E-B7EB130C5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7" name="Google Shape;137;p29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1800" b="1"/>
              <a:t>Aplicação</a:t>
            </a:r>
            <a:endParaRPr sz="1800" b="1"/>
          </a:p>
        </p:txBody>
      </p:sp>
      <p:pic>
        <p:nvPicPr>
          <p:cNvPr id="138" name="Google Shape;138;p29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184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9"/>
          <p:cNvSpPr txBox="1"/>
          <p:nvPr/>
        </p:nvSpPr>
        <p:spPr>
          <a:xfrm>
            <a:off x="8566050" y="1678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40" name="Google Shape;140;p29"/>
          <p:cNvCxnSpPr>
            <a:stCxn id="137" idx="0"/>
            <a:endCxn id="138" idx="0"/>
          </p:cNvCxnSpPr>
          <p:nvPr/>
        </p:nvCxnSpPr>
        <p:spPr>
          <a:xfrm rot="-5400000" flipH="1">
            <a:off x="6092350" y="-456450"/>
            <a:ext cx="281700" cy="5967900"/>
          </a:xfrm>
          <a:prstGeom prst="curvedConnector3">
            <a:avLst>
              <a:gd name="adj1" fmla="val -84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1" name="Google Shape;141;p29"/>
          <p:cNvSpPr txBox="1"/>
          <p:nvPr/>
        </p:nvSpPr>
        <p:spPr>
          <a:xfrm>
            <a:off x="5354100" y="1646325"/>
            <a:ext cx="22701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42" name="Google Shape;142;p29"/>
          <p:cNvCxnSpPr>
            <a:stCxn id="138" idx="2"/>
            <a:endCxn id="137" idx="2"/>
          </p:cNvCxnSpPr>
          <p:nvPr/>
        </p:nvCxnSpPr>
        <p:spPr>
          <a:xfrm rot="5400000">
            <a:off x="6124625" y="1678125"/>
            <a:ext cx="216900" cy="5967900"/>
          </a:xfrm>
          <a:prstGeom prst="curvedConnector3">
            <a:avLst>
              <a:gd name="adj1" fmla="val 20975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3" name="Google Shape;143;p29"/>
          <p:cNvSpPr txBox="1"/>
          <p:nvPr/>
        </p:nvSpPr>
        <p:spPr>
          <a:xfrm>
            <a:off x="4321825" y="512267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Resposta: JSON, XML, HTML ...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Aplicação Angular</a:t>
            </a:r>
            <a:endParaRPr/>
          </a:p>
        </p:txBody>
      </p:sp>
      <p:sp>
        <p:nvSpPr>
          <p:cNvPr id="378" name="Google Shape;378;p6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Fazemos build do app angular e colocamos em public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Servimos todos os arquivos em public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use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express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'./public'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Adiciona rotas da api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alunoRotas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disciplinaRotas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(app);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// Tudo que sobra direcionamos para o index.html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A0A1A7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// ex: localhost:3000/show não vai cair em nenhum anterior</a:t>
            </a:r>
            <a:endParaRPr sz="1500">
              <a:solidFill>
                <a:srgbClr val="A0A1A7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'*'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, (req, res)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4078F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sendFile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500">
                <a:solidFill>
                  <a:srgbClr val="E45649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pt-BR" sz="1500">
                <a:solidFill>
                  <a:srgbClr val="0184BC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(__dirname, </a:t>
            </a:r>
            <a:r>
              <a:rPr lang="pt-BR" sz="1500">
                <a:solidFill>
                  <a:srgbClr val="50A14F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'../public/index.html'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500">
                <a:solidFill>
                  <a:srgbClr val="A626A4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 app;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pt-BR" sz="1500">
                <a:solidFill>
                  <a:srgbClr val="383A42"/>
                </a:solidFill>
                <a:highlight>
                  <a:srgbClr val="FAFA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500">
              <a:solidFill>
                <a:srgbClr val="383A42"/>
              </a:solidFill>
              <a:highlight>
                <a:srgbClr val="FAFA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/>
              <a:t>Perguntas?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Prof. Victor Farias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15600" y="84593"/>
            <a:ext cx="11360800" cy="817500"/>
          </a:xfrm>
        </p:spPr>
        <p:txBody>
          <a:bodyPr/>
          <a:lstStyle/>
          <a:p>
            <a:r>
              <a:rPr lang="pt-BR"/>
              <a:t>Node.js</a:t>
            </a:r>
          </a:p>
        </p:txBody>
      </p:sp>
      <p:sp>
        <p:nvSpPr>
          <p:cNvPr id="149" name="Google Shape;149;p30"/>
          <p:cNvSpPr txBox="1">
            <a:spLocks noGrp="1"/>
          </p:cNvSpPr>
          <p:nvPr>
            <p:ph type="body" idx="1"/>
          </p:nvPr>
        </p:nvSpPr>
        <p:spPr>
          <a:xfrm>
            <a:off x="415600" y="1027738"/>
            <a:ext cx="11360800" cy="4529700"/>
          </a:xfrm>
        </p:spPr>
        <p:txBody>
          <a:bodyPr/>
          <a:lstStyle/>
          <a:p>
            <a:r>
              <a:rPr lang="pt-BR" dirty="0"/>
              <a:t>Plataforma que permite execução de códigos JS fora do navegador</a:t>
            </a:r>
          </a:p>
          <a:p>
            <a:r>
              <a:rPr lang="pt-BR" dirty="0" err="1"/>
              <a:t>Powered</a:t>
            </a:r>
            <a:r>
              <a:rPr lang="pt-BR" dirty="0"/>
              <a:t> </a:t>
            </a:r>
            <a:r>
              <a:rPr lang="pt-BR" dirty="0" err="1"/>
              <a:t>by</a:t>
            </a:r>
            <a:r>
              <a:rPr lang="pt-BR" dirty="0"/>
              <a:t> V8 Chrome </a:t>
            </a:r>
            <a:r>
              <a:rPr lang="pt-BR" dirty="0" err="1"/>
              <a:t>Engine</a:t>
            </a:r>
            <a:endParaRPr lang="pt-BR" dirty="0"/>
          </a:p>
          <a:p>
            <a:pPr lvl="1"/>
            <a:r>
              <a:rPr lang="pt-BR" dirty="0"/>
              <a:t>Implementado em C++</a:t>
            </a:r>
          </a:p>
          <a:p>
            <a:pPr lvl="1"/>
            <a:r>
              <a:rPr lang="pt-BR" dirty="0"/>
              <a:t>Google</a:t>
            </a:r>
          </a:p>
          <a:p>
            <a:pPr lvl="1"/>
            <a:r>
              <a:rPr lang="pt-BR" dirty="0"/>
              <a:t>Super eficiente</a:t>
            </a:r>
          </a:p>
          <a:p>
            <a:pPr lvl="2"/>
            <a:r>
              <a:rPr lang="pt-BR" dirty="0"/>
              <a:t>Hoje, JS no V8 é mais rápido que Python no </a:t>
            </a:r>
            <a:r>
              <a:rPr lang="pt-BR" dirty="0" err="1"/>
              <a:t>CPython</a:t>
            </a:r>
            <a:endParaRPr lang="pt-BR" dirty="0"/>
          </a:p>
          <a:p>
            <a:pPr lvl="1"/>
            <a:r>
              <a:rPr lang="pt-BR" dirty="0"/>
              <a:t> JIT (Just-In-Time) </a:t>
            </a:r>
            <a:r>
              <a:rPr lang="pt-BR" dirty="0" err="1"/>
              <a:t>compiler</a:t>
            </a:r>
            <a:endParaRPr lang="pt-BR" dirty="0"/>
          </a:p>
          <a:p>
            <a:r>
              <a:rPr lang="pt-BR" dirty="0"/>
              <a:t>Baixa impedância com outras tecnologias</a:t>
            </a:r>
          </a:p>
          <a:p>
            <a:pPr lvl="1"/>
            <a:r>
              <a:rPr lang="pt-BR" dirty="0" err="1"/>
              <a:t>React</a:t>
            </a:r>
            <a:r>
              <a:rPr lang="pt-BR" dirty="0"/>
              <a:t> (</a:t>
            </a:r>
            <a:r>
              <a:rPr lang="pt-BR" dirty="0" err="1"/>
              <a:t>JavaScript</a:t>
            </a:r>
            <a:r>
              <a:rPr lang="pt-BR" dirty="0"/>
              <a:t>)</a:t>
            </a:r>
          </a:p>
          <a:p>
            <a:pPr lvl="1"/>
            <a:r>
              <a:rPr lang="pt-BR" dirty="0" err="1"/>
              <a:t>MongoDB</a:t>
            </a:r>
            <a:r>
              <a:rPr lang="pt-BR" dirty="0"/>
              <a:t> (JSON + JS)</a:t>
            </a:r>
          </a:p>
        </p:txBody>
      </p:sp>
      <p:pic>
        <p:nvPicPr>
          <p:cNvPr id="150" name="Google Shape;15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92625" y="2467700"/>
            <a:ext cx="1649776" cy="16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Aplicação MERN</a:t>
            </a:r>
            <a:endParaRPr dirty="0"/>
          </a:p>
        </p:txBody>
      </p:sp>
      <p:sp>
        <p:nvSpPr>
          <p:cNvPr id="156" name="Google Shape;156;p31"/>
          <p:cNvSpPr txBox="1"/>
          <p:nvPr/>
        </p:nvSpPr>
        <p:spPr>
          <a:xfrm>
            <a:off x="1764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57" name="Google Shape;157;p31"/>
          <p:cNvSpPr txBox="1"/>
          <p:nvPr/>
        </p:nvSpPr>
        <p:spPr>
          <a:xfrm>
            <a:off x="2263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 dirty="0"/>
              <a:t>Página</a:t>
            </a:r>
            <a:endParaRPr sz="2000" dirty="0"/>
          </a:p>
          <a:p>
            <a:pPr algn="ctr"/>
            <a:r>
              <a:rPr lang="pt-BR" sz="2000" dirty="0"/>
              <a:t>SPA</a:t>
            </a:r>
            <a:endParaRPr sz="2000" dirty="0"/>
          </a:p>
          <a:p>
            <a:pPr algn="ctr"/>
            <a:r>
              <a:rPr lang="pt-BR" sz="2000" dirty="0" err="1"/>
              <a:t>React</a:t>
            </a:r>
            <a:endParaRPr sz="2000" dirty="0"/>
          </a:p>
        </p:txBody>
      </p:sp>
      <p:cxnSp>
        <p:nvCxnSpPr>
          <p:cNvPr id="158" name="Google Shape;158;p31"/>
          <p:cNvCxnSpPr>
            <a:stCxn id="156" idx="0"/>
            <a:endCxn id="159" idx="1"/>
          </p:cNvCxnSpPr>
          <p:nvPr/>
        </p:nvCxnSpPr>
        <p:spPr>
          <a:xfrm rot="-5400000" flipH="1">
            <a:off x="4209400" y="1045500"/>
            <a:ext cx="501000" cy="31833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" name="Google Shape;160;p31"/>
          <p:cNvSpPr txBox="1"/>
          <p:nvPr/>
        </p:nvSpPr>
        <p:spPr>
          <a:xfrm>
            <a:off x="3372900" y="1646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</a:t>
            </a:r>
            <a:endParaRPr sz="1800"/>
          </a:p>
        </p:txBody>
      </p:sp>
      <p:cxnSp>
        <p:nvCxnSpPr>
          <p:cNvPr id="161" name="Google Shape;161;p31"/>
          <p:cNvCxnSpPr>
            <a:stCxn id="159" idx="3"/>
            <a:endCxn id="156" idx="2"/>
          </p:cNvCxnSpPr>
          <p:nvPr/>
        </p:nvCxnSpPr>
        <p:spPr>
          <a:xfrm rot="5400000">
            <a:off x="4285800" y="3004900"/>
            <a:ext cx="348000" cy="3183300"/>
          </a:xfrm>
          <a:prstGeom prst="curvedConnector3">
            <a:avLst>
              <a:gd name="adj1" fmla="val 168398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31"/>
          <p:cNvSpPr txBox="1"/>
          <p:nvPr/>
        </p:nvSpPr>
        <p:spPr>
          <a:xfrm>
            <a:off x="2340625" y="5122675"/>
            <a:ext cx="32277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4. JSON, XML … de resposta</a:t>
            </a:r>
            <a:endParaRPr sz="1800"/>
          </a:p>
        </p:txBody>
      </p:sp>
      <p:sp>
        <p:nvSpPr>
          <p:cNvPr id="159" name="Google Shape;159;p31"/>
          <p:cNvSpPr txBox="1"/>
          <p:nvPr/>
        </p:nvSpPr>
        <p:spPr>
          <a:xfrm rot="5400000">
            <a:off x="52840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63" name="Google Shape;163;p31"/>
          <p:cNvSpPr txBox="1"/>
          <p:nvPr/>
        </p:nvSpPr>
        <p:spPr>
          <a:xfrm>
            <a:off x="5568250" y="2006450"/>
            <a:ext cx="4892100" cy="3352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sp>
        <p:nvSpPr>
          <p:cNvPr id="164" name="Google Shape;164;p31"/>
          <p:cNvSpPr txBox="1"/>
          <p:nvPr/>
        </p:nvSpPr>
        <p:spPr>
          <a:xfrm>
            <a:off x="8521700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MongoDB</a:t>
            </a:r>
            <a:endParaRPr sz="2000"/>
          </a:p>
        </p:txBody>
      </p:sp>
      <p:sp>
        <p:nvSpPr>
          <p:cNvPr id="165" name="Google Shape;165;p31"/>
          <p:cNvSpPr txBox="1"/>
          <p:nvPr/>
        </p:nvSpPr>
        <p:spPr>
          <a:xfrm>
            <a:off x="6279313" y="2907275"/>
            <a:ext cx="1718400" cy="14814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Node.js +</a:t>
            </a:r>
            <a:endParaRPr sz="2000"/>
          </a:p>
          <a:p>
            <a:pPr algn="ctr"/>
            <a:r>
              <a:rPr lang="pt-BR" sz="2000"/>
              <a:t>Express.js +</a:t>
            </a:r>
            <a:endParaRPr sz="2000"/>
          </a:p>
          <a:p>
            <a:pPr algn="ctr"/>
            <a:r>
              <a:rPr lang="pt-BR" sz="2000"/>
              <a:t>Mongoose</a:t>
            </a:r>
            <a:endParaRPr sz="2000"/>
          </a:p>
        </p:txBody>
      </p:sp>
      <p:cxnSp>
        <p:nvCxnSpPr>
          <p:cNvPr id="166" name="Google Shape;166;p31"/>
          <p:cNvCxnSpPr>
            <a:stCxn id="165" idx="0"/>
            <a:endCxn id="164" idx="0"/>
          </p:cNvCxnSpPr>
          <p:nvPr/>
        </p:nvCxnSpPr>
        <p:spPr>
          <a:xfrm rot="-5400000" flipH="1">
            <a:off x="8259463" y="1786325"/>
            <a:ext cx="600" cy="2242500"/>
          </a:xfrm>
          <a:prstGeom prst="curvedConnector3">
            <a:avLst>
              <a:gd name="adj1" fmla="val -67237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" name="Google Shape;167;p31"/>
          <p:cNvCxnSpPr>
            <a:stCxn id="164" idx="2"/>
            <a:endCxn id="165" idx="2"/>
          </p:cNvCxnSpPr>
          <p:nvPr/>
        </p:nvCxnSpPr>
        <p:spPr>
          <a:xfrm rot="5400000">
            <a:off x="8259350" y="3267725"/>
            <a:ext cx="600" cy="2242500"/>
          </a:xfrm>
          <a:prstGeom prst="curvedConnector3">
            <a:avLst>
              <a:gd name="adj1" fmla="val 5101250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8" name="Google Shape;168;p31"/>
          <p:cNvSpPr txBox="1"/>
          <p:nvPr/>
        </p:nvSpPr>
        <p:spPr>
          <a:xfrm>
            <a:off x="6954300" y="21035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Requisição de dados</a:t>
            </a:r>
            <a:endParaRPr sz="1800"/>
          </a:p>
        </p:txBody>
      </p:sp>
      <p:sp>
        <p:nvSpPr>
          <p:cNvPr id="169" name="Google Shape;169;p31"/>
          <p:cNvSpPr txBox="1"/>
          <p:nvPr/>
        </p:nvSpPr>
        <p:spPr>
          <a:xfrm>
            <a:off x="7030500" y="4694325"/>
            <a:ext cx="26244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3. Retorno de dados</a:t>
            </a: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49EC265-35F2-4194-A344-C007E172E57A}"/>
                  </a:ext>
                </a:extLst>
              </p14:cNvPr>
              <p14:cNvContentPartPr/>
              <p14:nvPr/>
            </p14:nvContentPartPr>
            <p14:xfrm>
              <a:off x="2463840" y="1263600"/>
              <a:ext cx="7423560" cy="5366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49EC265-35F2-4194-A344-C007E172E57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54480" y="1254240"/>
                <a:ext cx="7442280" cy="5384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Primeiro Programa</a:t>
            </a:r>
          </a:p>
          <a:p>
            <a:r>
              <a:rPr lang="pt-BR"/>
              <a:t>Node.js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>
            <a:spLocks noGrp="1"/>
          </p:cNvSpPr>
          <p:nvPr>
            <p:ph type="title"/>
          </p:nvPr>
        </p:nvSpPr>
        <p:spPr>
          <a:xfrm>
            <a:off x="563080" y="565086"/>
            <a:ext cx="85206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Criando projeto</a:t>
            </a:r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body" idx="1"/>
          </p:nvPr>
        </p:nvSpPr>
        <p:spPr>
          <a:xfrm>
            <a:off x="685629" y="1562133"/>
            <a:ext cx="9457612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pt-BR" dirty="0"/>
              <a:t>1. Crie pasta do projeto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mkdir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node_project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2. Crie arquivo principal chamado main.js, por exemplo, com “</a:t>
            </a:r>
            <a:r>
              <a:rPr lang="pt-BR" dirty="0" err="1"/>
              <a:t>hello</a:t>
            </a:r>
            <a:r>
              <a:rPr lang="pt-BR" dirty="0"/>
              <a:t> world”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b="1" u="sng" dirty="0"/>
              <a:t>main.js</a:t>
            </a:r>
            <a:br>
              <a:rPr lang="pt-BR" b="1" u="sng" dirty="0"/>
            </a:br>
            <a:r>
              <a:rPr lang="pt-BR" dirty="0"/>
              <a:t>console.log(“</a:t>
            </a:r>
            <a:r>
              <a:rPr lang="pt-BR" dirty="0" err="1"/>
              <a:t>Hello</a:t>
            </a:r>
            <a:r>
              <a:rPr lang="pt-BR" dirty="0"/>
              <a:t> World”);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/>
              <a:t>3. Crie arquivo </a:t>
            </a:r>
            <a:r>
              <a:rPr lang="pt-BR" dirty="0" err="1"/>
              <a:t>package.json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pt-BR" dirty="0">
                <a:solidFill>
                  <a:srgbClr val="0000FF"/>
                </a:solidFill>
              </a:rPr>
              <a:t>$ </a:t>
            </a:r>
            <a:r>
              <a:rPr lang="pt-BR" dirty="0" err="1">
                <a:solidFill>
                  <a:srgbClr val="0000FF"/>
                </a:solidFill>
              </a:rPr>
              <a:t>npm</a:t>
            </a:r>
            <a:r>
              <a:rPr lang="pt-BR" dirty="0">
                <a:solidFill>
                  <a:srgbClr val="0000FF"/>
                </a:solidFill>
              </a:rPr>
              <a:t> </a:t>
            </a:r>
            <a:r>
              <a:rPr lang="pt-BR" dirty="0" err="1">
                <a:solidFill>
                  <a:srgbClr val="0000FF"/>
                </a:solidFill>
              </a:rPr>
              <a:t>init</a:t>
            </a:r>
            <a:endParaRPr dirty="0">
              <a:solidFill>
                <a:srgbClr val="0000FF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br>
              <a:rPr lang="pt-BR" dirty="0"/>
            </a:b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package.json</a:t>
            </a:r>
          </a:p>
        </p:txBody>
      </p:sp>
      <p:sp>
        <p:nvSpPr>
          <p:cNvPr id="186" name="Google Shape;186;p34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Arquivo de configuração de um projeto Node.js</a:t>
            </a:r>
          </a:p>
          <a:p>
            <a:pPr lvl="1"/>
            <a:r>
              <a:rPr lang="pt-BR"/>
              <a:t>Nome</a:t>
            </a:r>
          </a:p>
          <a:p>
            <a:pPr lvl="1"/>
            <a:r>
              <a:rPr lang="pt-BR"/>
              <a:t>Versão</a:t>
            </a:r>
          </a:p>
          <a:p>
            <a:pPr lvl="1"/>
            <a:r>
              <a:rPr lang="pt-BR"/>
              <a:t>Endereço git</a:t>
            </a:r>
          </a:p>
          <a:p>
            <a:pPr lvl="1"/>
            <a:r>
              <a:rPr lang="pt-BR"/>
              <a:t>Dependências</a:t>
            </a:r>
          </a:p>
          <a:p>
            <a:pPr lvl="1"/>
            <a:r>
              <a:rPr lang="pt-BR"/>
              <a:t>Formato JSON</a:t>
            </a:r>
          </a:p>
          <a:p>
            <a:pPr lvl="1"/>
            <a:r>
              <a:rPr lang="pt-BR"/>
              <a:t>Scripts de operação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2125</Words>
  <Application>Microsoft Office PowerPoint</Application>
  <PresentationFormat>Widescreen</PresentationFormat>
  <Paragraphs>360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Old Standard TT</vt:lpstr>
      <vt:lpstr>Arial</vt:lpstr>
      <vt:lpstr>Consolas</vt:lpstr>
      <vt:lpstr>Courier New</vt:lpstr>
      <vt:lpstr>Paperback</vt:lpstr>
      <vt:lpstr>Paperback</vt:lpstr>
      <vt:lpstr>Back-end Node.js</vt:lpstr>
      <vt:lpstr>Introdução</vt:lpstr>
      <vt:lpstr>Servidor Back-end</vt:lpstr>
      <vt:lpstr>Arquitetura Cliente-Servidor</vt:lpstr>
      <vt:lpstr>Node.js</vt:lpstr>
      <vt:lpstr>Aplicação MERN</vt:lpstr>
      <vt:lpstr>Primeiro Programa Node.js</vt:lpstr>
      <vt:lpstr>Criando projeto</vt:lpstr>
      <vt:lpstr>package.json</vt:lpstr>
      <vt:lpstr>package.json</vt:lpstr>
      <vt:lpstr>Rodando Programa</vt:lpstr>
      <vt:lpstr>Exportando Módulo - Padrão CommonJS</vt:lpstr>
      <vt:lpstr>Importando Módulo - Padrão CommonJS </vt:lpstr>
      <vt:lpstr>Servidor</vt:lpstr>
      <vt:lpstr>Primeiro Servidor Simples</vt:lpstr>
      <vt:lpstr>Express.js</vt:lpstr>
      <vt:lpstr>Instalando Express</vt:lpstr>
      <vt:lpstr>Criar Arquivo de Configuração Express</vt:lpstr>
      <vt:lpstr>Refatorando main.js</vt:lpstr>
      <vt:lpstr>Hospedando uma página web</vt:lpstr>
      <vt:lpstr>Hospedando um página web</vt:lpstr>
      <vt:lpstr>REST</vt:lpstr>
      <vt:lpstr>Criando Endpoint Rest</vt:lpstr>
      <vt:lpstr>Criando Endpoint Rest</vt:lpstr>
      <vt:lpstr>Endpoint com Parâmetros</vt:lpstr>
      <vt:lpstr>Estrutura de Diretórios</vt:lpstr>
      <vt:lpstr>Estrutura de diretórios</vt:lpstr>
      <vt:lpstr>Refatorando código - Criando Rota</vt:lpstr>
      <vt:lpstr>Refatorando Código - Criando Controller</vt:lpstr>
      <vt:lpstr>Refatorando Código - Configuração Express</vt:lpstr>
      <vt:lpstr>Endpoint Post</vt:lpstr>
      <vt:lpstr>Endpoint Post</vt:lpstr>
      <vt:lpstr>Endpoint Post </vt:lpstr>
      <vt:lpstr>Endpoint Post</vt:lpstr>
      <vt:lpstr>Endpoint com Query</vt:lpstr>
      <vt:lpstr>Endpoint com Query  </vt:lpstr>
      <vt:lpstr>Obtendo Parâmetros no Back</vt:lpstr>
      <vt:lpstr>Servindo Aplicação Angular</vt:lpstr>
      <vt:lpstr>Aplicação Angular</vt:lpstr>
      <vt:lpstr>Aplicação Angular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Back-end Node.js</dc:title>
  <cp:lastModifiedBy>Victor Aguiar Evangelista de Farias</cp:lastModifiedBy>
  <cp:revision>15</cp:revision>
  <dcterms:modified xsi:type="dcterms:W3CDTF">2020-09-22T20:59:20Z</dcterms:modified>
</cp:coreProperties>
</file>