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3T18:43:14.2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8343 8819 0,'0'36'16,"0"-19"15,35-87 63,-35 35-79,53-18-15,-17-36 0,17 19 16,-18-18 0,35-1-1,-34 72 1,-36 34 15,35 160-15,-35-18-1,0-36 1,0-88-16,0 1 16,0-19 15</inkml:trace>
  <inkml:trace contextRef="#ctx0" brushRef="#br0" timeOffset="206.52">8431 8714 0,'0'0'0,"36"0"47,-1-18-47,18 18 16,53-53-1,-71 18 1,18 35-16</inkml:trace>
  <inkml:trace contextRef="#ctx0" brushRef="#br0" timeOffset="553.99">8943 8484 0,'0'36'31,"0"-1"-15,0 18-16,0 17 16,0-34-1,0 34 1,0-52-1,35-18 32,0 0-31,18 0 0,-17 0-1,-1 0 1,-17 0-1,17 0 1</inkml:trace>
  <inkml:trace contextRef="#ctx0" brushRef="#br0" timeOffset="952.58">9419 8537 0,'-35'0'31,"35"18"-15,-18 17-1,18 18 1,-17-18-16,17 71 15,17-53 1,89-35 15,-71-18-15,89-71 0,-89 18-1,-35 0 1,0 18-1,0 17 1,0-17-16</inkml:trace>
  <inkml:trace contextRef="#ctx0" brushRef="#br0" timeOffset="1168.86">9860 8555 0,'35'53'16,"-35"-36"-1,0 36 1,0-17 0,18 34-1</inkml:trace>
  <inkml:trace contextRef="#ctx0" brushRef="#br0" timeOffset="1468.59">9913 8467 0,'18'35'31,"-18"-17"-31,35 52 16,53 54 15,-70-107-15,52 19 0,-52-36-1,-18-18-15,71-53 16,-71 54-1,0-36 1,0 17 0,0 19-1</inkml:trace>
  <inkml:trace contextRef="#ctx0" brushRef="#br0" timeOffset="1836.29">10530 8572 0,'0'0'16,"0"-17"-1,-17 17 17,-18 0-17,17 35-15,-17-17 16,17 35-1,-17-18 1,35 0-16,35 1 31,0-36-31,53 0 16,18-71 0,-106 53-1,0 1 1,0-19 15,-17 19-15,-1 17-16</inkml:trace>
  <inkml:trace contextRef="#ctx0" brushRef="#br0" timeOffset="2129.09">10936 8414 0,'0'0'0,"-18"35"47,18 0-47,0 18 16,-17 18-16,17 88 31,0-124-15,0-18-1,17-17 17</inkml:trace>
  <inkml:trace contextRef="#ctx0" brushRef="#br0" timeOffset="2921.05">11095 8343 0,'-18'0'62,"-17"0"-46,0 18-1,-1-1-15,1 36 32,17 36-32,-34-19 31,52-35-31,0-17 15,0 35 1,35-18 0,35 1-1,-70-19 1,53-17 0,-17 0-1,34 0 1</inkml:trace>
  <inkml:trace contextRef="#ctx0" brushRef="#br0" timeOffset="3226.05">11359 8555 0,'0'-35'32,"0"70"-1,36 18-15,-36 106-1,0-107 1,0-16-1,17-1 1,19-88 15,-36 35-31</inkml:trace>
  <inkml:trace contextRef="#ctx0" brushRef="#br0" timeOffset="3614.03">11307 8520 0,'-36'-18'16,"72"-17"31,16 35-31,1-36-16,18 36 15,-1 0-15,-17 0 16,0 0-1,53 0 1,-71 0 0,-70 53 15</inkml:trace>
  <inkml:trace contextRef="#ctx0" brushRef="#br0" timeOffset="3823.9">11359 8819 0,'36'0'31,"17"0"-15,70 18-1,1-18 1,-36 0-1,-18 0 1,-17-18-16</inkml:trace>
  <inkml:trace contextRef="#ctx0" brushRef="#br0" timeOffset="4161.04">12047 8520 0,'0'0'0,"0"35"16,18 35-1,17 1 1,-17-36 0,0-17-1</inkml:trace>
  <inkml:trace contextRef="#ctx0" brushRef="#br0" timeOffset="4525.06">11906 8431 0,'0'0'16,"0"-17"-16,18 17 16,88 0-1,35 0 1,-18 35 0,1 18-1,-54 35 1,-52-17-1,-18-18 17,-53 0-32,-70-18 31,87-35-31,1 0 16,-36-18-1,19 18-15</inkml:trace>
  <inkml:trace contextRef="#ctx0" brushRef="#br0" timeOffset="4789.99">12700 8696 0,'0'0'0,"35"35"0,1 53 15,-19 1 1,-17-36 15,0-18-15,-35-35-16</inkml:trace>
  <inkml:trace contextRef="#ctx0" brushRef="#br0" timeOffset="6349.86">13194 8449 0,'0'35'31,"0"1"-15,0-1 0,0 71-1,0 0 1,0-54-16,0-16 15,0-1 1,-53-158 15</inkml:trace>
  <inkml:trace contextRef="#ctx0" brushRef="#br0" timeOffset="6641">13141 8520 0,'35'35'32,"36"106"-1,-1-53-15,-52-53-1,17 18-15,18-35 16,18 0-1,52-107 1,-88 1 0,1-71-1,-36 89 1,0 52 0</inkml:trace>
  <inkml:trace contextRef="#ctx0" brushRef="#br0" timeOffset="6976.4">14076 8555 0,'0'-18'15,"-18"18"1,-17 0-1,17 35 1,-35 54 0,18 17-1,53-71 1,88 0 15,-1-70-31,-16-36 16,-72 1 15,-17 52-15,0-17-16,-17 35 15,17-18 1</inkml:trace>
  <inkml:trace contextRef="#ctx0" brushRef="#br0" timeOffset="7461.41">14393 8555 0,'18'70'16,"17"1"0,-17-18 15,0-53-16,17 0-15,0-106 16,18 0 0,-35 0 15,17 89-15,-35 34-1,0 36 1,0 0-16,0 0 15,0 18 1,70-71 0,-17-18-1,0-53 1,-17 36 0,-19 176 30,-17-52-46,0-72 16</inkml:trace>
  <inkml:trace contextRef="#ctx0" brushRef="#br0" timeOffset="7875.42">15169 8537 0,'0'35'47,"0"1"-47,0-1 16,0 36-1,0-18 1,0-1 0,36-87 15,-36-18-15</inkml:trace>
  <inkml:trace contextRef="#ctx0" brushRef="#br0" timeOffset="8062.44">15134 8537 0,'35'-35'31,"-17"35"-15,70-18-1,-70 18 1,0 0-1,-18 36 1</inkml:trace>
  <inkml:trace contextRef="#ctx0" brushRef="#br0" timeOffset="8225.44">15222 8625 0,'18'0'16,"17"0"-1,-17 0-15,0 0 32,-18 36-17,0 17-15</inkml:trace>
  <inkml:trace contextRef="#ctx0" brushRef="#br0" timeOffset="8349.43">15275 8872 0,'18'0'31,"35"-17"-15,-18-19 0,0 1-1</inkml:trace>
  <inkml:trace contextRef="#ctx0" brushRef="#br0" timeOffset="8509.71">15610 8731 0,'53'106'16,"-53"-71"0,36 54-1,-36 34 1,-53-105 0,-18 17-16</inkml:trace>
  <inkml:trace contextRef="#ctx0" brushRef="#br0" timeOffset="10599.27">16087 8414 0,'0'35'31,"0"0"-31,0 1 16,0 52-1,0-35 1,0-36 0</inkml:trace>
  <inkml:trace contextRef="#ctx0" brushRef="#br0" timeOffset="10980.06">16087 8343 0,'0'0'15,"0"18"1,0 17 0,105 159-1,-87-159 1,35-17-1,18 17 1,105-211 15,-123 105-31,17-52 32,-52 123-32,-18 53 31,0 35-31,0 124 31,0-142-31,0 18 16,53-35-1</inkml:trace>
  <inkml:trace contextRef="#ctx0" brushRef="#br0" timeOffset="11334.11">16951 8819 0,'35'-70'31,"-17"-71"-16,35 70 1,-18-52 0,0 123-1,1 17 1,-36 36 0,17 106-1,-17-106-15,0 0 16,0 17 15,0-52-31</inkml:trace>
  <inkml:trace contextRef="#ctx0" brushRef="#br0" timeOffset="11512.39">17022 8678 0,'0'0'0,"17"0"31,18 0-15,71-35-1,0 17 1,18-52 0,-72 70-16</inkml:trace>
  <inkml:trace contextRef="#ctx0" brushRef="#br0" timeOffset="11703.06">17639 8467 0,'0'17'15,"0"1"1,0 17-16,0 89 31,0-89-31,0 0 31,0-70-15,0 17 0</inkml:trace>
  <inkml:trace contextRef="#ctx0" brushRef="#br0" timeOffset="11904.11">17462 8449 0,'36'0'16,"34"0"15,-34 0-31,69 0 32,-16 0-32,-72 0 15</inkml:trace>
  <inkml:trace contextRef="#ctx0" brushRef="#br0" timeOffset="12075.09">17992 8449 0,'0'0'0,"0"18"16,0 52 0,0 18-1,0-17 16,0-89 1</inkml:trace>
  <inkml:trace contextRef="#ctx0" brushRef="#br0" timeOffset="12404.23">17921 8431 0,'0'0'0,"0"-17"16,53-19-1,0 36 1,35-17 0,-35 17-1,-18 88 1,-35-70 0,0-1-16,-88 36 15,88-18 1,-35-35 15,70 53 0,18-35-31,18 17 32,-54-35-32,19 0 15</inkml:trace>
  <inkml:trace contextRef="#ctx0" brushRef="#br0" timeOffset="12602.23">18450 8414 0,'0'17'16,"0"19"-1,36 52 16,-36-35-31,0 0 0,0-36 32,0-34-17</inkml:trace>
  <inkml:trace contextRef="#ctx0" brushRef="#br0" timeOffset="12771.23">18362 8467 0,'0'-36'16,"18"36"0,35-17-1,0 17 1,-36 0 0</inkml:trace>
  <inkml:trace contextRef="#ctx0" brushRef="#br0" timeOffset="12904.24">18380 8696 0,'0'0'16,"0"35"-16,53-35 31,17-17-15,-35 17-16,89-106 31</inkml:trace>
  <inkml:trace contextRef="#ctx0" brushRef="#br0" timeOffset="13217.84">18856 8396 0,'-18'0'31,"-17"0"-31,-18 53 31,35-18-31,18 89 32,0-89-32,0 0 0,71 1 31,-53-36-31,52-36 31,-17-17-15,-53 18-1,0 0 17,0 17-32</inkml:trace>
  <inkml:trace contextRef="#ctx0" brushRef="#br0" timeOffset="13755.4">19156 8431 0,'0'36'62,"0"-1"-62,0 0 16,0 18-16,0 0 31,0-35-31,35 52 31,0-70-15,18-17-1,0-54 1,0-35 0,-53 89-1,0-19 1</inkml:trace>
  <inkml:trace contextRef="#ctx0" brushRef="#br0" timeOffset="14105.02">19579 8467 0,'0'17'16,"0"36"-1,0 71 1,0-54 0,0 18-16,0 89 15,35-160 1,-17-17 0,17 0-1,54 0 16,-72 0-15,18-52 0,18-19-1</inkml:trace>
  <inkml:trace contextRef="#ctx0" brushRef="#br0" timeOffset="14436.34">19932 8890 0,'35'0'16,"-35"-18"-1,35-35-15,54-70 16,105-53 15,-159 140-31,18 19 31,-53 87-15,0 71 0,0-105-1,-18 17 1,1-36-1,-19-17 1</inkml:trace>
  <inkml:trace contextRef="#ctx0" brushRef="#br0" timeOffset="14615.34">20108 8714 0,'36'0'31,"34"-36"-31,142-34 15,-18 17 1,-18 0 0,-88 18-1,-70-1 1</inkml:trace>
  <inkml:trace contextRef="#ctx0" brushRef="#br0" timeOffset="15982.98">20620 8167 0,'0'-18'94,"18"53"-47,17 18-47,18 36 15,0 87 1,-53 18 0,0-106-16,-36 177 15,-87-71 1</inkml:trace>
  <inkml:trace contextRef="#ctx0" brushRef="#br0" timeOffset="31632.39">13353 9102 0,'0'-18'62,"35"18"-15,-35 18-31,18-18-1</inkml:trace>
  <inkml:trace contextRef="#ctx0" brushRef="#br0" timeOffset="31804.89">13547 9119 0,'0'0'0,"35"-35"32,-17 35-17,17 0 1,0 0-1,-17 0-15</inkml:trace>
  <inkml:trace contextRef="#ctx0" brushRef="#br0" timeOffset="31946.87">13882 9084 0,'0'0'0,"35"-18"15,0 18 16,1 0-15,-19 0 0</inkml:trace>
  <inkml:trace contextRef="#ctx0" brushRef="#br0" timeOffset="32098.87">14182 9066 0,'17'0'16,"1"0"-16,17 0 16</inkml:trace>
  <inkml:trace contextRef="#ctx0" brushRef="#br0" timeOffset="32249.42">14446 9084 0,'36'0'31,"-1"0"-31,-18 0 16</inkml:trace>
  <inkml:trace contextRef="#ctx0" brushRef="#br0" timeOffset="32905.41">14728 9190 0,'-70'0'16,"35"0"0,-1 0-1,19 0-15</inkml:trace>
  <inkml:trace contextRef="#ctx0" brushRef="#br0" timeOffset="33036.87">14570 9190 0,'0'0'0,"35"0"15,0 0 1</inkml:trace>
  <inkml:trace contextRef="#ctx0" brushRef="#br0" timeOffset="33230.87">14905 9119 0,'0'0'15,"0"-35"-15,53 35 47,-18 0-31</inkml:trace>
  <inkml:trace contextRef="#ctx0" brushRef="#br0" timeOffset="33376.4">15222 9084 0,'0'0'0,"18"-18"16,-18-17-1,18 35 1,17 18 0</inkml:trace>
  <inkml:trace contextRef="#ctx0" brushRef="#br0" timeOffset="33802.83">16598 9031 0,'0'0'0,"0"-18"0,53 1 16,-18 17 0,18 0 15,-35 0-31</inkml:trace>
  <inkml:trace contextRef="#ctx0" brushRef="#br0" timeOffset="33968.33">17004 9119 0,'0'0'0,"18"-17"15,52-36 1,-17 0-1,53 35 1,-53 18 0</inkml:trace>
  <inkml:trace contextRef="#ctx0" brushRef="#br0" timeOffset="34108.33">17674 9137 0,'0'-18'16,"35"18"0,1-35-1,-19 35 1</inkml:trace>
  <inkml:trace contextRef="#ctx0" brushRef="#br0" timeOffset="34284.35">17992 9137 0,'17'0'31,"36"-35"-15,-17 35-16,34 0 31</inkml:trace>
  <inkml:trace contextRef="#ctx0" brushRef="#br0" timeOffset="34411.36">18503 9137 0,'88'0'31,"-17"0"-15</inkml:trace>
  <inkml:trace contextRef="#ctx0" brushRef="#br0" timeOffset="34544.37">19032 9208 0,'0'0'0,"18"0"0,35 0 31</inkml:trace>
  <inkml:trace contextRef="#ctx0" brushRef="#br0" timeOffset="34742.37">19562 9172 0,'0'0'16,"0"-17"0,52 17-16,-16-18 15,-19 18 1</inkml:trace>
  <inkml:trace contextRef="#ctx0" brushRef="#br0" timeOffset="36837.75">7955 11112 0,'0'-35'16</inkml:trace>
  <inkml:trace contextRef="#ctx0" brushRef="#br0" timeOffset="36970.33">8132 11148 0</inkml:trace>
  <inkml:trace contextRef="#ctx0" brushRef="#br0" timeOffset="38681.3">8184 9578 0,'0'0'0,"36"0"0,-1 0 16,18 0 0,-18 0-1,0 0-15,-17 0 16,-18 18 78,-18 34-79,18-16 1,-35-1-1,35-17-15,-17-1 16,17 19 15,0-19-15,0 36 0,0-35-1,0-1 1,0 1-1,17 17 1,18-35 15,-17 0-31,0 0 16,17 0 15,-35 18 16,-53 17-16,35 1-31,-17-19 16,0 89 0,0-71-1,35-17 1,0 0-16,0-1 15,0 36 1,0-35 15,35 52-31,53 19 32,-35-37-17,-35 19 1,52 0-1,-70-54 1,0 1 0,0 17-1,-35 0 1,-18-17 0,18 35-1,-71 53 1,0 52-1</inkml:trace>
  <inkml:trace contextRef="#ctx0" brushRef="#br0" timeOffset="48799.9">9701 10195 0,'0'0'0,"0"18"156,0 17-140,0-17-16,0 17 16,18-35-1,-18 53 1,35 0 0,-35-18-1,0 1-15,0-1 16</inkml:trace>
  <inkml:trace contextRef="#ctx0" brushRef="#br0" timeOffset="49501.27">9384 10231 0,'0'-18'16,"0"0"-1,35 18 1,0-17 0,36-54-1,-18 36 1,17 0-1,-52 35 1,35-18 0,-35 18-16,17 0 15,53 53 1,-70-18 0,52 36 15,-17-54-31,18 89 31,-71-88-31,0 17 31,0 0-15,0 54 0,0-54-1,-71 0 1,18 0-1,-123-17 1,141-18 0,-36 0-1,1 35 1,52-35-16</inkml:trace>
  <inkml:trace contextRef="#ctx0" brushRef="#br0" timeOffset="49916.84">10460 10142 0,'0'36'47,"0"34"-47,0 18 15,0-17 1,18 70 0,-18-35-1,0-71-15,35 71 16</inkml:trace>
  <inkml:trace contextRef="#ctx0" brushRef="#br0" timeOffset="50301.18">10125 10283 0,'0'-17'16,"17"17"-16,19-71 15,-19 54-15,89-36 32,0 0-32,0 53 15,17 53 16,-123-36-31</inkml:trace>
  <inkml:trace contextRef="#ctx0" brushRef="#br0" timeOffset="50540.08">10372 10530 0,'17'-17'31,"19"-1"-31,122-17 31,-105 35-31,124-18 16</inkml:trace>
  <inkml:trace contextRef="#ctx0" brushRef="#br0" timeOffset="50973.84">11130 10054 0,'0'0'0,"-18"0"15,-17-35 1,-18 35 0,-17 0-1,52 35 1,-35-35 0,53 71-1,18-18 1,35-18 15,53 35-31,35-17 31,-88-17-15,-18-19 0,-70 36 15,-18-17-16,35-36-15,-53 17 16,19-17 0,16 0-1</inkml:trace>
  <inkml:trace contextRef="#ctx0" brushRef="#br0" timeOffset="51436.3">11571 10125 0,'53'-18'31,"-35"18"-15,-89 53 62,53-35-78,-17 17 16,-35 35 15,52-52-15,18 17-1,18-35 1,87 18 0,-16-18-1,17 0 1,-18 0-1,-53 0 1</inkml:trace>
  <inkml:trace contextRef="#ctx0" brushRef="#br0" timeOffset="51685.28">12153 10142 0,'0'0'0,"0"18"16,0 53-1,-35-19-15,35-34 16,0 70-1,0-35-15</inkml:trace>
  <inkml:trace contextRef="#ctx0" brushRef="#br0" timeOffset="51909.28">12030 10001 0,'0'0'0,"17"-17"16,124-19 0,-88 36-1,0 0-15,71 18 16</inkml:trace>
  <inkml:trace contextRef="#ctx0" brushRef="#br0" timeOffset="52420.25">11959 10566 0,'0'0'0,"0"-18"16,35 0 0,71-34-1,-35 52-15,-1 0 16,124 0-1</inkml:trace>
  <inkml:trace contextRef="#ctx0" brushRef="#br0" timeOffset="52674.97">12753 10178 0,'0'0'0,"-18"35"16,18 35 0,0 36-1,18-35 1,-18-18-1</inkml:trace>
  <inkml:trace contextRef="#ctx0" brushRef="#br0" timeOffset="53042.27">12665 10160 0,'0'0'16,"0"-53"0,35 35-16,0 18 15,53-35 1,54 35 0,-107 0-1,0 18 1,-35 17-1,0 0 1,0-17 0,-88 0 15,35 17-31,18-35 16,-18 0-1,35 0 16</inkml:trace>
  <inkml:trace contextRef="#ctx0" brushRef="#br0" timeOffset="53475.28">13317 10072 0,'36'35'31,"-36"0"-16,0 36 1,0-53-16,0-1 16,0 36-1,-18 0 1,0-35 0,18-1 15,36-17-16,-19 0-15,54 0 16,35-35 0,-89 35-1</inkml:trace>
  <inkml:trace contextRef="#ctx0" brushRef="#br0" timeOffset="53723.89">13882 10107 0,'0'18'15,"-18"-1"1,18 36-16,-17 18 15,17-1 1,0 1 0,0-53-16</inkml:trace>
  <inkml:trace contextRef="#ctx0" brushRef="#br0" timeOffset="53923.33">13723 10089 0,'71'-17'16,"-18"17"-1,-36 0-15,54 17 16</inkml:trace>
  <inkml:trace contextRef="#ctx0" brushRef="#br0" timeOffset="54091.49">13758 10425 0,'0'-18'15,"53"0"1,-17 18-16,-1-35 16,53 17-1</inkml:trace>
  <inkml:trace contextRef="#ctx0" brushRef="#br0" timeOffset="54324.14">14182 10160 0,'17'53'31,"-17"35"-31,0 18 31,36 35-15,-36-70 0</inkml:trace>
  <inkml:trace contextRef="#ctx0" brushRef="#br0" timeOffset="54923.18">14164 10248 0,'18'0'47,"17"0"-32,-17-17 1,17 17-1,-17 0 17,-1 35-17,18 0 1,1 0 0,-1 1-1,-17-1 1,-1-35-1,19 0 1,-19-35 15,-17-18-31,53 0 16,-53 0-16,18-88 16,17-53-1,0 70 1</inkml:trace>
  <inkml:trace contextRef="#ctx0" brushRef="#br0" timeOffset="55396.18">14323 10548 0,'17'0'16,"125"-123"15,-90 105-31,19 18 0,70-71 15,-53 36 1,-52 35 15,-19 0 1,-17 35-17,0 1 1,0-1-1,35 0 1,-35-17 0</inkml:trace>
  <inkml:trace contextRef="#ctx0" brushRef="#br0" timeOffset="55661.18">14658 10389 0,'176'-35'31,"-105"0"-31,17 35 16,-17 0-16,34 0 15,-87 0 1</inkml:trace>
  <inkml:trace contextRef="#ctx0" brushRef="#br0" timeOffset="57207.82">15558 9948 0,'0'0'0,"0"-17"15,-36 17 48,19 35-48,-19 36-15,1 52 16,0 0-16,-1 195 16,36-265-1,18 17 1,53-52-1,52-36 1,-17-70 0</inkml:trace>
  <inkml:trace contextRef="#ctx0" brushRef="#br0" timeOffset="57457.73">15998 10178 0,'18'0'63,"-18"70"-63,0 1 15,0-36 1,0 0-16,0-17 15</inkml:trace>
  <inkml:trace contextRef="#ctx0" brushRef="#br0" timeOffset="57676.2">15840 10125 0,'0'0'0,"0"-18"16,35-35 0,0 36-1,159-36 1,-123 53 0,88 0-1,-124 70 1,-17-35-1</inkml:trace>
  <inkml:trace contextRef="#ctx0" brushRef="#br0" timeOffset="57859.18">16016 10530 0,'18'0'31,"35"0"-31,0 0 16,88-17 0,35-71-1,0 35 1</inkml:trace>
  <inkml:trace contextRef="#ctx0" brushRef="#br0" timeOffset="58148.21">17022 10001 0,'0'36'16,"0"16"-1,0 37 1,0 16 0,0-52-16,0 0 15,17-17 1,1-19 0</inkml:trace>
  <inkml:trace contextRef="#ctx0" brushRef="#br0" timeOffset="58459.27">16880 10019 0,'18'-53'31,"88"35"-16,53 18 1,-36 36 0,36 34-1,-71 36 1,-53-53-16,-35 0 16,0 88-1,-88 35 16,35-140-31,-123-19 16,105-52 0</inkml:trace>
  <inkml:trace contextRef="#ctx0" brushRef="#br0" timeOffset="58682.32">17815 10548 0,'53'18'16,"-106"-36"-16,124 71 0,-36-18 16,-35 18-1,0 0 1,0-18-16,-88 1 15</inkml:trace>
  <inkml:trace contextRef="#ctx0" brushRef="#br0" timeOffset="60077.53">18521 10336 0,'0'0'0,"0"-35"16,0 17 15,0 1-15,0-1 15,17 18-31,-17-35 31,18 35-31,53-53 32,-54 53-17,36-18 1,-35 18-16,-1 0 16,54 0-1,-36 0 1,-17 0-1,-36 0 32,-17 0-31,-18 0 0,-17 0-1,34 0-15,-34 71 16,17-18 15,35 17-15,18-34-1,35 52 1,71-53 0,0-35-1,88 0 1,-141 0-1,106-70 1,-106 70-16</inkml:trace>
  <inkml:trace contextRef="#ctx0" brushRef="#br0" timeOffset="60398.88">19650 10248 0,'0'-17'16,"-36"17"-1,-16-36 1,16 36-16,-70 53 31,54 18-31,-37 70 16,89-18-1,18-52 1,194-71 0,-71-71 15,-35-34-31,-89 52 16,-34 0 15</inkml:trace>
  <inkml:trace contextRef="#ctx0" brushRef="#br0" timeOffset="60644.49">20108 10213 0,'18'106'31,"17"-36"-31,-35 19 16,18-72 0,-18 36-1,18-53 1,-18-35 0,0 0-16</inkml:trace>
  <inkml:trace contextRef="#ctx0" brushRef="#br0" timeOffset="60971.25">20020 10213 0,'18'-18'16,"-1"-17"-1,72 35 1,-19-18-16,142 36 31,-124 0-31,53 87 31,-106-69-31,-35 87 32,-70-35-32,-177 71 31,194-159-31,-35-17 31,70-72-15,18 1-16</inkml:trace>
  <inkml:trace contextRef="#ctx0" brushRef="#br0" timeOffset="61211.27">20955 10142 0,'53'18'16,"-53"0"0,35 70-1,-35 35 1,0-70-1,0-70 17</inkml:trace>
  <inkml:trace contextRef="#ctx0" brushRef="#br0" timeOffset="61411.25">20849 10125 0,'0'0'0,"18"-53"16,52 35 0,36-17-1,71 35 17,-107 18-32,-70 52 31,-18-17-31</inkml:trace>
  <inkml:trace contextRef="#ctx0" brushRef="#br0" timeOffset="61563.25">20902 10672 0,'0'0'16,"71"0"0,-18 0-1,123-89 1,-70 1-1,-71 53-15</inkml:trace>
  <inkml:trace contextRef="#ctx0" brushRef="#br0" timeOffset="62102.78">21643 10178 0,'88'-36'16,"-70"36"0,17 0-16,-17 0 15,-1 0 1,-34 0 31,-36-17-32,17 17 1,-105 106 15,106-36-31,35 89 32,0-124-32,124 18 31,-36-53-16,0-53 1,-53 0 0,-17 0-1,-18 36 1,-53-19 0,71 36 15,-1 18-16,19-18-15,52-18 16,35-52 0,-52 17-16</inkml:trace>
  <inkml:trace contextRef="#ctx0" brushRef="#br0" timeOffset="62348.16">22384 10142 0,'35'0'15,"-70"0"1,52 0-1,-34 0 1,-89 53 0,53 35-1,18 1 1,52-72 0,19-17-1,34 0 1,18-53 15,-88 18-31,18-53 31,-18 17-31</inkml:trace>
  <inkml:trace contextRef="#ctx0" brushRef="#br0" timeOffset="62571.13">22666 9807 0,'71'35'31,"-36"36"-31,0 88 16,0-36-16,-35 1 15,-88 211 16,-18-194-31,-105 53 0</inkml:trace>
  <inkml:trace contextRef="#ctx0" brushRef="#br0" timeOffset="67645.2">18785 11095 0,'0'0'0,"-17"0"15,-1 0 1,18 17 0,-18-17-1,-17 18 17,35 0-17,0 35 1,0-36-1,0 1-15,0 0 16,0 35 0,18-18-1,-1 0 1,54 0 0,0-17-1,-36-18 1,35 0-1,19-18 1,-19 1 0,54-19-1,-18-16 17,-54 34-32,107 18 31,-35-35-31,123 35 31,-195 0-31,54 35 31,-70 0-15,-1 36 0,18-89 30,-18-35-30,53-17 0,71 34 15,-106 36-31,88 18 31,-88-18-31,18 18 0,34-18 16,36 35-1,106-35 17,-53-18-17,53-88 1,-194 53 0,0 1-1</inkml:trace>
  <inkml:trace contextRef="#ctx0" brushRef="#br0" timeOffset="69310.13">19050 12171 0,'0'0'0,"18"17"94,17 36-78,35 0-1,-70-17 1,106 52-1,-70-71 1,-19 19-16,36-1 16,-35-17-1,-18 17 17,0-53 14</inkml:trace>
  <inkml:trace contextRef="#ctx0" brushRef="#br0" timeOffset="70789.57">18433 12224 0,'-18'0'62,"18"-18"-46,-18 18 15,-17 0-15,17 0-1,1 0 1,-18 88-1,35-52 1,0 52 0,0-35-16,0-18 15,17 88 1,54-87 0,-1-19-1,36-17 1,-18-70-1,-17-89 1,-71 36 15,0 34-31,-18 36 16,-88 18 15,18 70-15,71 1-16</inkml:trace>
  <inkml:trace contextRef="#ctx0" brushRef="#br0" timeOffset="71023.56">18380 12559 0,'53'-53'31,"-36"53"-31,89-53 15,-35 53 17,-18 18-32,-36-1 15,18 36 17,1-35-17,-19-18-15</inkml:trace>
  <inkml:trace contextRef="#ctx0" brushRef="#br0" timeOffset="71622.7">19350 12030 0,'0'0'0,"-18"17"32,-17 54-17,35-36 1,-18 36-1,-52 140 1,17-69 0,53-107-1</inkml:trace>
  <inkml:trace contextRef="#ctx0" brushRef="#br0" timeOffset="71993.66">19614 12312 0,'0'0'0,"0"18"62,0 17-46,0-18-1,0 1-15,0 53 32,0-36-17,0-53 17</inkml:trace>
  <inkml:trace contextRef="#ctx0" brushRef="#br0" timeOffset="72391.22">19473 12206 0,'0'0'0,"36"-53"31,17 53-15,17 0-1,18 0 1,0 18 15,-52 17-31,-19-17 0,19 35 32,-36-18-17,-18 53 1,-35-17-1,-70-1 1,17-34 0,0-36-1,71-18 1,35-17 0,-18 35-16</inkml:trace>
  <inkml:trace contextRef="#ctx0" brushRef="#br0" timeOffset="75460.11">20320 12241 0,'-53'0'157,"35"0"-142,1 0 1,-18 0-1,-18 18 1,35 17-16,18-17 16,-18 35-1,18 17 1,0 1 0,0 17-1,18-35 1,0-35-16,35-18 15,17 0 1,18-53 0,18-106 15,-71 71-31,-35 53 16,-35-1-1,-35 1 1,-36 35-1,88 0 1</inkml:trace>
  <inkml:trace contextRef="#ctx0" brushRef="#br0" timeOffset="76012.55">20761 12312 0,'0'-53'47,"0"18"-47,18-1 15,35-16 1,-53 69 31,0 54-47,0 70 15,0-18 1,0-70 15,17-17-15,1-54 0,17 0-16</inkml:trace>
  <inkml:trace contextRef="#ctx0" brushRef="#br0" timeOffset="76461.72">21131 12206 0,'0'0'0,"18"0"16,35 0 0,-35 0-1,87 53 1,-52-35 0,-35 17-16,0 0 15,-18 71 1,0-88-1,-53 35 1,-36-53 0,72 0-1,-1 0 1,18-18 0,53-35-1,18 53 1,52-35 15,-88-1-15,36 1-16</inkml:trace>
  <inkml:trace contextRef="#ctx0" brushRef="#br0" timeOffset="76877.75">21713 12188 0,'0'-35'15,"0"53"32,0 35-31,0-18-1,18-17-15,35 17 32,-35-35-17,35-35 1,-18-36 0,0 36-1,-17 35 1,-18 17-1,0 89 1,0-35 0,0-54-16,0 19 15,0-19 17</inkml:trace>
  <inkml:trace contextRef="#ctx0" brushRef="#br0" timeOffset="78336.23">18309 12929 0,'0'-35'78,"0"53"-31,0-1-47,0 19 16,0 17 0,35-53-16,18 70 31,-17-70-31,17 18 31,-18-18-15,53-53-1,-17 18 1,-19 17 0,-52-35-1,124 18 1,-106 35-1,17 0 1,18 0 0,17 17 15,-70 36-31,0-17 16,18-54 30,-18 0-46,18 18 16,17-35 0,18 17-1,0 18 1,0 0-16,35 0 31,-70 18-15,52-18 15,-52 0-31,35 0 16</inkml:trace>
  <inkml:trace contextRef="#ctx0" brushRef="#br0" timeOffset="79504.72">20214 12806 0,'-35'0'0,"35"35"62,18 0-46,-18 18 0,35-35-1,0-18 16,18 0-31,0 0 32,-18 0-32,36-35 31,-36 35-15,18-18-1,0 18-15,35 0 31,-70 0-15,52 35 0,-52-35-1,35 71 1,-18-71 62,-35-18-78,18 18 0,17-35 31,-17 0-31,105-1 32,-17 36-32,17 18 15,1 0 16,264-18-15,-265-36 0,177-140-1,-229 88 1,17-71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3T18:45:00.3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1799 3104 0,'-35'18'94</inkml:trace>
  <inkml:trace contextRef="#ctx0" brushRef="#br0" timeOffset="218.61">1852 3157 0,'18'0'47,"17"0"-31,-17 0-1</inkml:trace>
  <inkml:trace contextRef="#ctx0" brushRef="#br0" timeOffset="388.2">2152 3140 0,'0'0'0,"18"0"78,-18-18-62</inkml:trace>
  <inkml:trace contextRef="#ctx0" brushRef="#br0" timeOffset="556.31">2222 3140 0,'18'0'63,"17"17"-32</inkml:trace>
  <inkml:trace contextRef="#ctx0" brushRef="#br0" timeOffset="723.73">2328 3122 0,'36'0'47,"-36"18"-47,17-18 15</inkml:trace>
  <inkml:trace contextRef="#ctx0" brushRef="#br0" timeOffset="867.57">2558 3122 0,'0'18'16,"17"-18"15,1 17-15</inkml:trace>
  <inkml:trace contextRef="#ctx0" brushRef="#br0" timeOffset="1047.67">2716 3228 0,'18'0'31,"17"0"-15</inkml:trace>
  <inkml:trace contextRef="#ctx0" brushRef="#br0" timeOffset="2360.9">2822 3210 0,'0'-17'47,"36"17"31,-1 0-62</inkml:trace>
  <inkml:trace contextRef="#ctx0" brushRef="#br0" timeOffset="2557.94">3052 3157 0,'0'18'78,"35"-18"-62,-18 0-16</inkml:trace>
  <inkml:trace contextRef="#ctx0" brushRef="#br0" timeOffset="2691.92">3228 3175 0,'18'0'15,"-1"0"32,36 0-31,-53-18-16</inkml:trace>
  <inkml:trace contextRef="#ctx0" brushRef="#br0" timeOffset="2840.93">3510 3122 0,'18'-18'62</inkml:trace>
  <inkml:trace contextRef="#ctx0" brushRef="#br0" timeOffset="3010.03">3810 3052 0,'35'0'63,"-17"0"-48,17 0-15</inkml:trace>
  <inkml:trace contextRef="#ctx0" brushRef="#br0" timeOffset="3164.04">4022 3087 0,'0'0'0,"0"17"32,17-17 14,1 0-46</inkml:trace>
  <inkml:trace contextRef="#ctx0" brushRef="#br0" timeOffset="3327.06">4216 3122 0,'0'0'0,"35"0"62,-17 0-62,-1 0 16,19 0-16</inkml:trace>
  <inkml:trace contextRef="#ctx0" brushRef="#br0" timeOffset="3473.06">4516 3157 0,'0'0'0,"35"0"62,-18 0-62,1-17 16,17 17-16</inkml:trace>
  <inkml:trace contextRef="#ctx0" brushRef="#br0" timeOffset="3639.54">4833 3140 0,'18'0'47</inkml:trace>
  <inkml:trace contextRef="#ctx0" brushRef="#br0" timeOffset="3804.06">5009 3140 0,'36'0'62</inkml:trace>
  <inkml:trace contextRef="#ctx0" brushRef="#br0" timeOffset="3988.06">5186 3140 0,'17'0'32,"1"0"-17,70 0 1,18-36 0</inkml:trace>
  <inkml:trace contextRef="#ctx0" brushRef="#br0" timeOffset="4122.07">5733 3069 0,'0'0'0,"-18"0"0,18 35 15,-35-35 1,52 0 0</inkml:trace>
  <inkml:trace contextRef="#ctx0" brushRef="#br0" timeOffset="8433.08">7144 5627 0,'-18'0'47,"36"0"250,35 0-281,-36 0-1,-17 17-15,18-17 16</inkml:trace>
  <inkml:trace contextRef="#ctx0" brushRef="#br0" timeOffset="8606.73">7250 5680 0,'52'0'63</inkml:trace>
  <inkml:trace contextRef="#ctx0" brushRef="#br0" timeOffset="8752.54">7355 5715 0,'36'0'47</inkml:trace>
  <inkml:trace contextRef="#ctx0" brushRef="#br0" timeOffset="8946.56">7408 5733 0,'18'0'31,"17"-18"-15,1 18 0,-19 0-1</inkml:trace>
  <inkml:trace contextRef="#ctx0" brushRef="#br0" timeOffset="9125.51">7567 5786 0</inkml:trace>
  <inkml:trace contextRef="#ctx0" brushRef="#br0" timeOffset="9330.83">7655 5768 0,'18'0'31,"17"-53"-15,0 53-16,-17 0 16,17 0-1</inkml:trace>
  <inkml:trace contextRef="#ctx0" brushRef="#br0" timeOffset="9476.83">7920 5733 0,'18'0'31,"-18"-36"-15,17 36-1,1-17 1</inkml:trace>
  <inkml:trace contextRef="#ctx0" brushRef="#br0" timeOffset="9635.34">8096 5733 0,'18'0'62,"0"0"-46</inkml:trace>
  <inkml:trace contextRef="#ctx0" brushRef="#br0" timeOffset="9795.34">8414 5733 0,'35'0'31,"-17"0"-15,17 0-1</inkml:trace>
  <inkml:trace contextRef="#ctx0" brushRef="#br0" timeOffset="11390.84">8608 5662 0,'35'0'110</inkml:trace>
  <inkml:trace contextRef="#ctx0" brushRef="#br0" timeOffset="11512.05">8749 5768 0,'0'-18'31</inkml:trace>
  <inkml:trace contextRef="#ctx0" brushRef="#br0" timeOffset="12045.97">11042 5239 0,'0'0'15,"35"70"16,-17-34-31</inkml:trace>
  <inkml:trace contextRef="#ctx0" brushRef="#br0" timeOffset="12621.01">10072 5627 0,'53'0'62</inkml:trace>
  <inkml:trace contextRef="#ctx0" brushRef="#br0" timeOffset="12770.52">10407 5627 0,'18'0'16,"17"-35"-1,18 35 1</inkml:trace>
  <inkml:trace contextRef="#ctx0" brushRef="#br0" timeOffset="12970.06">10848 5609 0,'0'0'0,"53"-17"31,0-1-31,0 18 15,0 0 17,-1 18-32,1-18 15,53 35-15</inkml:trace>
  <inkml:trace contextRef="#ctx0" brushRef="#br0" timeOffset="13047.07">11606 5662 0,'106'0'15,"-70"0"1</inkml:trace>
  <inkml:trace contextRef="#ctx0" brushRef="#br0" timeOffset="13515.09">12912 5838 0,'0'0'0,"0"-17"31,17 17-31,19-35 16</inkml:trace>
  <inkml:trace contextRef="#ctx0" brushRef="#br0" timeOffset="13700.11">13458 5803 0,'0'0'16,"36"0"-16,34 0 31,36-17-15,-53 17-16,-35 0 0</inkml:trace>
  <inkml:trace contextRef="#ctx0" brushRef="#br0" timeOffset="14799.11">17039 5803 0,'35'-17'31,"-17"17"0,0 0-15,35-36-1,-36 36 1</inkml:trace>
  <inkml:trace contextRef="#ctx0" brushRef="#br0" timeOffset="14971.12">17480 5768 0,'0'0'0,"18"0"16,35 0-1,17-18 1</inkml:trace>
  <inkml:trace contextRef="#ctx0" brushRef="#br0" timeOffset="15168.13">17833 5786 0,'35'0'31,"0"0"-31,-17 0 16,0 0-1,52-36 1,-52 36-16,17 0 15,-17 0-15</inkml:trace>
  <inkml:trace contextRef="#ctx0" brushRef="#br0" timeOffset="15863.11">19015 5644 0,'0'0'0,"53"-17"31,-53-1-15,35 18 0,-17 0-1,-1 0 1,54 0 15</inkml:trace>
  <inkml:trace contextRef="#ctx0" brushRef="#br0" timeOffset="18085.59">11448 5609 0,'17'0'16,"19"-35"-1</inkml:trace>
  <inkml:trace contextRef="#ctx0" brushRef="#br0" timeOffset="18919.84">13670 5680 0,'35'0'63,"18"0"-48,-17 0 1,-1 0-16,0 0 15,-17 17-15</inkml:trace>
  <inkml:trace contextRef="#ctx0" brushRef="#br0" timeOffset="19075.84">14058 5715 0,'18'0'0,"-1"0"47,1 0-47,17 0 15,1 35 1,-19 1 0</inkml:trace>
  <inkml:trace contextRef="#ctx0" brushRef="#br0" timeOffset="19212.84">14605 5786 0,'35'0'32,"-17"0"-17</inkml:trace>
  <inkml:trace contextRef="#ctx0" brushRef="#br0" timeOffset="19391.87">15099 5768 0</inkml:trace>
  <inkml:trace contextRef="#ctx0" brushRef="#br0" timeOffset="21237.97">9966 5680 0,'35'0'79,"-35"35"-79</inkml:trace>
  <inkml:trace contextRef="#ctx0" brushRef="#br0" timeOffset="21387.98">10319 5680 0,'0'0'0</inkml:trace>
  <inkml:trace contextRef="#ctx0" brushRef="#br0" timeOffset="51702.45">4357 6914 0,'0'-35'16,"0"18"15,17 17-16,19 0 17,-36 35-32,0-18 15</inkml:trace>
  <inkml:trace contextRef="#ctx0" brushRef="#br0" timeOffset="51864.98">4568 6914 0,'0'0'0,"18"0"47,0 0-15</inkml:trace>
  <inkml:trace contextRef="#ctx0" brushRef="#br0" timeOffset="52051.99">4727 6862 0,'0'0'0,"35"-36"47,-17 36-32,0 0 1,-1 0-1</inkml:trace>
  <inkml:trace contextRef="#ctx0" brushRef="#br0" timeOffset="52210.98">4921 6791 0,'0'0'0,"0"-18"16,36 1-1,-19-36 1,18 18-1,-17 35 1,17 35 0,-35-18-16</inkml:trace>
  <inkml:trace contextRef="#ctx0" brushRef="#br0" timeOffset="52353.99">5203 6773 0,'0'-17'0,"0"-19"47,18 36-32,0 0 1,-18 36 0</inkml:trace>
  <inkml:trace contextRef="#ctx0" brushRef="#br0" timeOffset="52522.99">5433 6826 0,'0'0'0,"17"0"31,19-17-15,-19 17 0,1 0-1</inkml:trace>
  <inkml:trace contextRef="#ctx0" brushRef="#br0" timeOffset="52675">5786 6862 0,'17'-36'31,"1"36"-15,-1 0-1</inkml:trace>
  <inkml:trace contextRef="#ctx0" brushRef="#br0" timeOffset="54288.7">4269 6879 0,'35'0'15,"-17"0"16</inkml:trace>
  <inkml:trace contextRef="#ctx0" brushRef="#br0" timeOffset="54461.7">4445 6897 0,'0'0'0,"0"-18"16,18 18 31,17 0-32</inkml:trace>
  <inkml:trace contextRef="#ctx0" brushRef="#br0" timeOffset="54622.7">4604 6862 0,'0'-36'16,"17"36"31,19 0-32</inkml:trace>
  <inkml:trace contextRef="#ctx0" brushRef="#br0" timeOffset="54793.7">4780 6809 0,'0'-18'32,"0"-17"-17,35 35 1,-17 0-16</inkml:trace>
  <inkml:trace contextRef="#ctx0" brushRef="#br0" timeOffset="54944.7">5080 6720 0,'35'0'63,"-17"0"-63</inkml:trace>
  <inkml:trace contextRef="#ctx0" brushRef="#br0" timeOffset="55103.28">5239 6791 0,'35'0'63</inkml:trace>
  <inkml:trace contextRef="#ctx0" brushRef="#br0" timeOffset="55244.81">5345 6791 0,'35'0'63</inkml:trace>
  <inkml:trace contextRef="#ctx0" brushRef="#br0" timeOffset="55472.82">5292 6914 0,'0'0'0,"-53"0"16,35 0-1,-70 0 17,53 0-1,17 18-31</inkml:trace>
  <inkml:trace contextRef="#ctx0" brushRef="#br0" timeOffset="55605.33">4974 6967 0,'-17'0'31</inkml:trace>
  <inkml:trace contextRef="#ctx0" brushRef="#br0" timeOffset="55766.38">4833 6950 0,'0'0'0,"-18"0"16,18-36-16,-53 36 15</inkml:trace>
  <inkml:trace contextRef="#ctx0" brushRef="#br0" timeOffset="55946.9">4710 6897 0,'0'0'0,"-18"0"16,18-18-16,18 18 31,34-35-15</inkml:trace>
  <inkml:trace contextRef="#ctx0" brushRef="#br0" timeOffset="56108.42">5045 6879 0,'0'0'0,"17"0"15,19 0 1,-1 0-16</inkml:trace>
  <inkml:trace contextRef="#ctx0" brushRef="#br0" timeOffset="56256.93">5433 6756 0</inkml:trace>
  <inkml:trace contextRef="#ctx0" brushRef="#br0" timeOffset="56386.93">5609 6773 0</inkml:trace>
  <inkml:trace contextRef="#ctx0" brushRef="#br0" timeOffset="62601.33">4304 7920 0,'0'-35'31,"0"17"-16,18-17 17,17 35-17,-18 0-15</inkml:trace>
  <inkml:trace contextRef="#ctx0" brushRef="#br0" timeOffset="62729.93">4480 7849 0,'36'0'31,"-19"0"-15,1 0-1,52-35 1,-52 35-16</inkml:trace>
  <inkml:trace contextRef="#ctx0" brushRef="#br0" timeOffset="62903.94">4851 7814 0,'0'0'15,"35"0"32,-17 0-31</inkml:trace>
  <inkml:trace contextRef="#ctx0" brushRef="#br0" timeOffset="63046.93">5027 7814 0,'35'-18'31,"18"18"-15,-35-35-1,17 35-15,0 0 16</inkml:trace>
  <inkml:trace contextRef="#ctx0" brushRef="#br0" timeOffset="63213.49">5433 7726 0,'17'0'47,"19"0"-32</inkml:trace>
  <inkml:trace contextRef="#ctx0" brushRef="#br0" timeOffset="63347.4">5697 7726 0,'0'0'0,"36"0"0,-1-18 16</inkml:trace>
  <inkml:trace contextRef="#ctx0" brushRef="#br0" timeOffset="63546.84">6068 7691 0,'0'0'16,"17"0"-16,-17-18 16,18 18-1,35-35 1,18 35-1,-36 0 1</inkml:trace>
  <inkml:trace contextRef="#ctx0" brushRef="#br0" timeOffset="63735.85">6579 7708 0,'36'0'31,"17"0"-15</inkml:trace>
  <inkml:trace contextRef="#ctx0" brushRef="#br0" timeOffset="63904.84">6950 7796 0,'53'-17'31,"-36"17"-31,107-18 31,-107 18-31,19 0 16</inkml:trace>
  <inkml:trace contextRef="#ctx0" brushRef="#br0" timeOffset="64035.87">7444 7814 0,'35'0'31,"0"-35"-31,36 17 15</inkml:trace>
  <inkml:trace contextRef="#ctx0" brushRef="#br0" timeOffset="64203.28">7849 7761 0,'0'0'0,"36"0"31,-19 0-15,36 0-16</inkml:trace>
  <inkml:trace contextRef="#ctx0" brushRef="#br0" timeOffset="64371.8">8308 7849 0,'0'0'0,"70"0"31,-52 0-31,35 18 16</inkml:trace>
  <inkml:trace contextRef="#ctx0" brushRef="#br0" timeOffset="64531.82">8590 7938 0,'0'0'0,"18"0"16,17 0-1,36 0 1,-18 0 0,-18 0-1,-18 0-15,19 0 16,-19 0-16</inkml:trace>
  <inkml:trace contextRef="#ctx0" brushRef="#br0" timeOffset="64640.81">9013 7973 0,'0'0'0,"36"0"47</inkml:trace>
  <inkml:trace contextRef="#ctx0" brushRef="#br0" timeOffset="65850.25">4392 9084 0,'0'-35'16,"0"17"15,18 18-15,-1 0-1</inkml:trace>
  <inkml:trace contextRef="#ctx0" brushRef="#br0" timeOffset="66021.25">4498 9031 0,'18'0'62</inkml:trace>
  <inkml:trace contextRef="#ctx0" brushRef="#br0" timeOffset="66186.56">4692 9031 0,'18'0'31,"-18"-18"-16,17 18 1,1 0 0,17 0-16</inkml:trace>
  <inkml:trace contextRef="#ctx0" brushRef="#br0" timeOffset="66352.56">4939 9013 0,'0'-17'16,"18"17"-16,17-35 16,0 35-1,18-18 17</inkml:trace>
  <inkml:trace contextRef="#ctx0" brushRef="#br0" timeOffset="66650.75">5168 8961 0,'18'0'32,"-1"0"-17,36-36 1,71 1 0,-89 35-1,18 18 1,-35-1 15,-1-17-31,1 0 31,17 0-15,18 0 0,-35 0-1,35 0 1</inkml:trace>
  <inkml:trace contextRef="#ctx0" brushRef="#br0" timeOffset="66837.92">5891 8925 0,'36'0'47,"-19"0"-47,1 0 15</inkml:trace>
  <inkml:trace contextRef="#ctx0" brushRef="#br0" timeOffset="67001.42">6174 8925 0,'123'-17'31,"-70"17"-15,35 0 0,-17 0-1</inkml:trace>
  <inkml:trace contextRef="#ctx0" brushRef="#br0" timeOffset="67175.25">6879 8908 0,'71'0'31,"-54"0"-15,54 0-1,-36 0-15</inkml:trace>
  <inkml:trace contextRef="#ctx0" brushRef="#br0" timeOffset="67343.72">7373 8978 0,'35'0'15,"18"0"1,53 0 15,-53-35-31</inkml:trace>
  <inkml:trace contextRef="#ctx0" brushRef="#br0" timeOffset="67474.72">7920 8978 0,'35'0'0,"-17"0"15,17 0 1</inkml:trace>
  <inkml:trace contextRef="#ctx0" brushRef="#br0" timeOffset="67632.97">8378 8978 0,'89'0'15,"-36"0"1</inkml:trace>
  <inkml:trace contextRef="#ctx0" brushRef="#br0" timeOffset="67834.98">8767 9031 0,'52'-35'31,"-16"35"-15,17-18-1,-36 18-15</inkml:trace>
  <inkml:trace contextRef="#ctx0" brushRef="#br0" timeOffset="68000.97">9084 8943 0,'53'-18'16,"-35"18"-1,17 0 1,35 0 0</inkml:trace>
  <inkml:trace contextRef="#ctx0" brushRef="#br0" timeOffset="69063.23">9543 8925 0,'17'0'31,"1"0"-15,17 0 0</inkml:trace>
  <inkml:trace contextRef="#ctx0" brushRef="#br0" timeOffset="69220.23">9860 8925 0,'18'0'15,"-18"-17"1</inkml:trace>
  <inkml:trace contextRef="#ctx0" brushRef="#br0" timeOffset="69364.23">10142 8872 0,'0'0'0,"18"0"47</inkml:trace>
  <inkml:trace contextRef="#ctx0" brushRef="#br0" timeOffset="72011.69">4480 10283 0,'18'0'16,"35"0"-1,-36 0-15</inkml:trace>
  <inkml:trace contextRef="#ctx0" brushRef="#br0" timeOffset="72231.69">4851 10283 0,'0'0'16,"0"-17"-16,0-18 31,53 17-31,17 18 31,-52 0-31,-1 0 16</inkml:trace>
  <inkml:trace contextRef="#ctx0" brushRef="#br0" timeOffset="72365.2">5256 10266 0,'36'0'15,"-72"0"-15,107 0 16,-53-18-16,140-35 31,-69 53-15,16 0 0</inkml:trace>
  <inkml:trace contextRef="#ctx0" brushRef="#br0" timeOffset="72506.78">6068 10178 0,'53'0'31,"-36"0"-31,160-36 31,-124 36-31</inkml:trace>
  <inkml:trace contextRef="#ctx0" brushRef="#br0" timeOffset="72679.75">6685 10213 0,'53'-35'31,"-18"35"-31,18-36 0,18 36 16,52 0-1,-70 0-15,-18 36 16</inkml:trace>
  <inkml:trace contextRef="#ctx0" brushRef="#br0" timeOffset="72831.89">7302 10248 0,'18'0'16,"-36"0"-16,71 0 0,53 0 15,0-35 1,35 35 15,-88 0-15,0 18-16</inkml:trace>
  <inkml:trace contextRef="#ctx0" brushRef="#br0" timeOffset="72940.03">8026 10266 0,'35'0'0,"124"-35"47,-124 35-47</inkml:trace>
  <inkml:trace contextRef="#ctx0" brushRef="#br0" timeOffset="73340.27">10037 10231 0,'0'0'0,"105"-53"16,-52 53 0,124 0-1,-124 35 1</inkml:trace>
  <inkml:trace contextRef="#ctx0" brushRef="#br0" timeOffset="73607.42">10672 10354 0,'-124'0'16,"71"0"-1,-53 0 1,36 0-16</inkml:trace>
  <inkml:trace contextRef="#ctx0" brushRef="#br0" timeOffset="73832.38">9666 10195 0,'0'0'15,"-88"-53"1,53 53-16,17 0 15,-35 0 1,0 0 0,-35 18-1</inkml:trace>
  <inkml:trace contextRef="#ctx0" brushRef="#br0" timeOffset="73978.92">8925 10160 0,'0'0'0,"-35"-18"16</inkml:trace>
  <inkml:trace contextRef="#ctx0" brushRef="#br0" timeOffset="74299.73">11060 10266 0,'0'0'0,"17"0"15,18 0 32,1 0-31,17 0-1,17 17 1</inkml:trace>
  <inkml:trace contextRef="#ctx0" brushRef="#br0" timeOffset="74458.73">11606 10425 0,'0'0'15,"0"-18"-15,53-17 16,36-1-1,157 1 17,-157 35-32,-36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3T19:17:39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6121 0,'0'-18'0,"-18"18"31,18-18-15,0-17 15,0 17-15,0 1 0,0-1-1,0-17 1,0-18-1,0-53 17,18 71-32,-18 0 0,17-18 31,19 17-15,-19 1-1,19-18 1,-1 18-1,0 0 1,-35 17 0,18 18-1,35-53 17,-36 36-17,19-19 16,-19 19-31,19-19 16,16-17 15,-16 0-15,-19-17 0,19 52-16,-36-35 15,0 18 1,0 17 15,0-17 63,0 18-94,0-1 15,17-17 1,-17-18-16,0 17 0,0 1 31,0 0-15,0 0 15,0 52 16,0 1-31,36 17-16,-36 0 15,35 18 1,-17 18 0,17-71-1,-35-18 32,0-17-31,-18 0-16,1-71 31,-19 0-15,36 71-1,0 17 1,71-17 15,-54 35-31,36 0 16,-17 17-1,17 36 1,-53 36 15,0-54-31,0 0 0,0 0 16,0 1-1,-18-36 17</inkml:trace>
  <inkml:trace contextRef="#ctx0" brushRef="#br0" timeOffset="270.77">7426 4163 0,'0'17'31,"-35"72"-31,17-54 16,18 0 15</inkml:trace>
  <inkml:trace contextRef="#ctx0" brushRef="#br0" timeOffset="516.15">7214 4022 0,'36'0'15,"-19"0"1,1 0-16,88 0 15,-53 0 1,17 35 0,-17-17-1,-53 35-15</inkml:trace>
  <inkml:trace contextRef="#ctx0" brushRef="#br0" timeOffset="700.18">7179 4463 0,'35'-18'47,"1"18"-47,52-18 15,35-70 1</inkml:trace>
  <inkml:trace contextRef="#ctx0" brushRef="#br0" timeOffset="937.2">7920 4092 0,'0'0'0,"-18"53"16,1 18 0,17-54-16,-18 54 15,18-53 1,0 17 0,0 0-1</inkml:trace>
  <inkml:trace contextRef="#ctx0" brushRef="#br0" timeOffset="1286.16">7832 4022 0,'35'0'47,"-35"53"-31,18 88-1,17 0 1,18-88 0,-18-36 15,18-17-31,35-141 15,18-53 1,-106 124 0,18 52 15</inkml:trace>
  <inkml:trace contextRef="#ctx0" brushRef="#br0" timeOffset="1684.76">8537 4022 0,'0'-18'31,"-88"18"-16,35 18 17,53 17-32,-18-17 15,18 17 1,0 35 0,36-52-1,-1 35 1,36 18-1,-71-54 17,0 18-17,-36-35 1,19 0 0,-19-35-1</inkml:trace>
  <inkml:trace contextRef="#ctx0" brushRef="#br0" timeOffset="2044.11">8908 4039 0,'0'36'31,"-18"17"-16,18-18-15,-53 71 32,53-71-17,0-17-15</inkml:trace>
  <inkml:trace contextRef="#ctx0" brushRef="#br0" timeOffset="2285.13">8890 4039 0,'35'0'0,"1"0"15,34 0 17,-35 18-17,-35 0 1</inkml:trace>
  <inkml:trace contextRef="#ctx0" brushRef="#br0" timeOffset="2473.14">8890 4216 0,'18'0'32,"17"0"-32,0 0 15,0 0 1,-35 35-1</inkml:trace>
  <inkml:trace contextRef="#ctx0" brushRef="#br0" timeOffset="2608.13">8943 4357 0,'18'0'31,"17"0"-16,18 0 1</inkml:trace>
  <inkml:trace contextRef="#ctx0" brushRef="#br0" timeOffset="2852.36">9384 4110 0,'-18'35'31,"18"-17"-15,0 17-16,-17 0 16,17 18-1,-36 0 1,36-35-1,0-1 1</inkml:trace>
  <inkml:trace contextRef="#ctx0" brushRef="#br0" timeOffset="3303.92">9349 4057 0,'0'-35'16,"17"35"-16,1-18 31,70 18-15,-35 0-1,-35 35 1,17 1-1,-53 34 1,-35-35 0,18 1 15,17-19-31,18 19 47,0-19-32,0 1 1,18-18 0,17 35-1,18-35 1,-35 0 0,-18-17-16</inkml:trace>
  <inkml:trace contextRef="#ctx0" brushRef="#br0" timeOffset="3544.93">9913 4075 0,'0'35'16,"-18"-17"-1,1 87 1,17-87 0,0 17-1</inkml:trace>
  <inkml:trace contextRef="#ctx0" brushRef="#br0" timeOffset="3769.93">9842 3969 0,'124'-18'31,"35"-17"-31,35 0 32,-18 35-17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5T17:11:38.2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2364 12647 0,'0'-53'203,"17"0"-203,-17 0 16,106-194 15,-53 142-31,70-107 32,-123 177-32,18 35 31,0 0-31,17 141 31,-35 0-15,0 53-1,0-141 1,0 17 0,0-52-1</inkml:trace>
  <inkml:trace contextRef="#ctx0" brushRef="#br0" timeOffset="274.4">2434 12294 0,'0'-17'32,"35"17"-17,124-36 1,-106 36-16,0 0 16,53 0-1,-88 0 1,34 0-1,-34-17 1</inkml:trace>
  <inkml:trace contextRef="#ctx0" brushRef="#br0" timeOffset="696.72">3122 12100 0,'0'36'47,"0"16"-47,0 1 16,0-17-1,-35 69 1,35-69-1,0-19 1,0 19 0,0-19 15,17-17-31,54 0 31,-36 0-31,18 0 31,-18 0-31,-17 36 32,0-36-17</inkml:trace>
  <inkml:trace contextRef="#ctx0" brushRef="#br0" timeOffset="1175.07">3492 12330 0,'0'17'94,"0"1"-94,0 17 16,0-17-16,0 17 15,0-17-15,0 70 32,36-88-32,52 35 31,-53-70-31,142-124 31,-107 89-31,-52-36 31,-18 88-15,0 0 0</inkml:trace>
  <inkml:trace contextRef="#ctx0" brushRef="#br0" timeOffset="1433">4092 12241 0,'0'0'0,"0"18"16,0 0-16,0 52 15,0 1 1,0-36 15,0-53-15</inkml:trace>
  <inkml:trace contextRef="#ctx0" brushRef="#br0" timeOffset="1713.68">4092 12206 0,'0'0'31,"0"53"-31,0 0 0,0 35 16,36 71 15,-1-106-15,0-53-1,0 0-15,36-71 32,-53 54-17,17-36 1</inkml:trace>
  <inkml:trace contextRef="#ctx0" brushRef="#br0" timeOffset="2134.13">4674 12435 0,'0'0'0,"-35"-35"46,-18 17-30,18 18 0,-36 0-1,36 18 1,-18 211 0,53-158-1,0 52 1,18-123-16,35 18 15,52-53 1,-52-36 0,18-123 15,-71 124-31,-106-1 31,53 53-31,-35 18 16</inkml:trace>
  <inkml:trace contextRef="#ctx0" brushRef="#br0" timeOffset="3491.72">2346 13300 0,'0'35'78,"0"36"-78,0-19 16,0 54 0,0-18-1,0-35 1,0-35 0,0-53 15</inkml:trace>
  <inkml:trace contextRef="#ctx0" brushRef="#br0" timeOffset="3845.08">2399 13353 0,'0'-36'16,"35"54"15,-35 17-15,35 89-1,36 87 1,-36-105 0,36-70-1,-36-36 1,71-71-1,-88 0 1,17 18-16,0-52 31,-35 34-31,0 18 32</inkml:trace>
  <inkml:trace contextRef="#ctx0" brushRef="#br0" timeOffset="4301.64">3175 13511 0,'0'-17'16,"-35"17"0,-1 0-1,19 0 1,-1 0 0,-17 17-1,35 1 1,-18 88-1,18-18 1,0 36 0,18-89-1,52-35 1,-17 0 0,0-106-1,-53 71 1,0-71 15,0 71-31,-17 17 0</inkml:trace>
  <inkml:trace contextRef="#ctx0" brushRef="#br0" timeOffset="4552.7">3457 13511 0,'0'36'16,"0"-1"0,0 35-1,0 36 16,0-88-31,35-71 47</inkml:trace>
  <inkml:trace contextRef="#ctx0" brushRef="#br0" timeOffset="4903">3563 13494 0,'0'123'31,"0"-105"-31,0-1 16,0 19 0,18-72 15,17-16-31,53-54 31,-70 88-31,35-17 31,-36 70-31,-17 106 32,0-106-17,0 54 1,18-89 15,-18-36-31</inkml:trace>
  <inkml:trace contextRef="#ctx0" brushRef="#br0" timeOffset="5135.41">4039 13476 0,'0'0'16,"0"18"-16,-17 35 16,17 35 15,-18-35-15,18-36-1</inkml:trace>
  <inkml:trace contextRef="#ctx0" brushRef="#br0" timeOffset="5363.39">4004 13423 0,'35'0'47,"-17"0"-47,88 0 31,-71 0-31,0 0 32,1 0-17</inkml:trace>
  <inkml:trace contextRef="#ctx0" brushRef="#br0" timeOffset="5546.88">4110 13494 0,'18'0'31,"17"0"-31,35 0 16,-34 0-1,-1 0 17,-70 17-32</inkml:trace>
  <inkml:trace contextRef="#ctx0" brushRef="#br0" timeOffset="5698.55">4039 13741 0,'36'0'31,"-19"0"-31,54 0 16,-18 0-1,17 0 1</inkml:trace>
  <inkml:trace contextRef="#ctx0" brushRef="#br0" timeOffset="5874.41">4551 13811 0,'0'53'0,"0"-106"0,0 177 15,-53-54 17,35 18-17</inkml:trace>
  <inkml:trace contextRef="#ctx0" brushRef="#br0" timeOffset="6981.77">4868 13529 0,'0'18'47,"0"17"-47,0 0 15,-70 230 17,70-212-32,-18 17 15,18-52 1,0 17 15,0-70-31</inkml:trace>
  <inkml:trace contextRef="#ctx0" brushRef="#br0" timeOffset="7382.58">4868 13529 0,'0'18'16,"0"87"-1,0-52 1,0 53 0,36-106 15,-1 0-31,0-35 16,142-194 15,-142 211-31,-18 18 31,-17 53-15,0 17-1,-17 89 1,-1 0 0,18-124-1,18-35 1,-1 0-16</inkml:trace>
  <inkml:trace contextRef="#ctx0" brushRef="#br0" timeOffset="7699.11">5415 14093 0,'0'0'0,"88"-158"31,-70 70-15,35-89-1,-18 71 1,-35 177 15,0-1-15,0 89-1,0-35 1,0-89-16,18-17 31,-18 17-31</inkml:trace>
  <inkml:trace contextRef="#ctx0" brushRef="#br0" timeOffset="7904.11">5468 13847 0,'53'0'15,"0"0"1,70 0 0,-70 0-1,35-18 1,-35-17-1</inkml:trace>
  <inkml:trace contextRef="#ctx0" brushRef="#br0" timeOffset="8103.42">6032 13670 0,'18'53'16,"-18"0"15,0 35-15,0-70-1,0-1 1</inkml:trace>
  <inkml:trace contextRef="#ctx0" brushRef="#br0" timeOffset="8318.92">5980 13635 0,'0'0'0,"35"-18"16,88-17 15,-70 35-31,88 0 31,-123 0-15</inkml:trace>
  <inkml:trace contextRef="#ctx0" brushRef="#br0" timeOffset="10391.54">1147 13317 0,'0'18'110,"-18"17"-110,18 1 15,0-1 1,0 18 0,0-36-1,-18-17 16</inkml:trace>
  <inkml:trace contextRef="#ctx0" brushRef="#br0" timeOffset="10772.89">935 13264 0,'-18'0'0,"36"0"46,17 0-46,-17 0 16,17 0-16,36 0 31,-1 0-31,-35 0 16,36 0 15,-53 0-15,-18 18-1</inkml:trace>
  <inkml:trace contextRef="#ctx0" brushRef="#br0" timeOffset="11052.72">970 13529 0,'18'0'16,"-1"0"-16,1 0 16,17 0-16,36 0 31,-1 0-16,1 0 1,-18 0 0,-35 0-16</inkml:trace>
  <inkml:trace contextRef="#ctx0" brushRef="#br0" timeOffset="11442.73">1446 13441 0,'18'0'0</inkml:trace>
  <inkml:trace contextRef="#ctx0" brushRef="#br0" timeOffset="15839">1517 13353 0,'0'0'0,"-18"0"15,18 17 1,-35-17 0,35 18-1,0 17 1,0 0 0,0 54-1,0-72 1,0 54-1,0-106 64</inkml:trace>
  <inkml:trace contextRef="#ctx0" brushRef="#br0" timeOffset="16318.38">1429 13353 0,'0'-18'31,"53"-17"1,-36 35-32,36 0 15,35 17 1,-17 36 0,0 0-1,-1 53 16,-35-88-31,-35 17 32,0 0-17,-70 18 1,17-53 0,-71 35-1,36-35 1,0 0-1,88-35 1,-53 17 0,18-17 15</inkml:trace>
  <inkml:trace contextRef="#ctx0" brushRef="#br0" timeOffset="17066.54">811 12982 0,'-17'0'0,"-19"0"16,36-17 0,-17 17 15,17 35-16,-35 35 1,35-17 0,-36 230-1,36-195 1,-17 194 0,17-229-1,0-18 1,0 0-1,-36-35-15,36-35 47,0 0-47</inkml:trace>
  <inkml:trace contextRef="#ctx0" brushRef="#br0" timeOffset="19777.43">776 13018 0,'18'0'63,"-1"0"-48,1 0 1,35 0 0,0 0-1,-18 0 1,89 35 0,-89-18-1,18-17 1,-18 36-1,124-19 1,-124-17 0,106 18 15,-70-18-31,123 35 31,-106 1-31,35-19 31,-87-17-31,70 35 32,-36-35-17,18 18 1,-17-18 0,52 35-1,-70-35 1,0 0-16,18 0 15,-1 0 1,54 0 15,-89 0-31,106 18 32,-106-18-32,107 0 31,-107 0-31,71 0 31,-18 0-15,71 0-1,-106 0 1,52 0 0,19 0-1,-54 0 1,-52 0-1,53 35 1,105-35 0,36 0 15,-124 0-31,123 36 31,-158-36-31,124 17 31,-124 18-15,35-35 0,0 0-1,177 53 1,-212-53 0,105 36-1,-105-36 1,71 17-1,-89-17 1,18 36 0,-35-36-1,17 0 17,0 0-1,0 0-16,1 0 1,-19 0 0,1 0-1,17-18 1,36 18 0,-36-18-1,0 18 1,71 0-1,18 0 17,-71 0-32,88 0 31,-88 0-31,-18 0 16,-17 0-1,-71 36 126,53-1-126,-53 18-15,17 35 16,-122 212 15,122-212-31,1-35 0,17 35 32,18-70-1,-35-18 0,0 0-15,17 0-1,-35 0 1,-35-35 0,-53 35-1,-141-18 16,211 18-31,-158 0 32,123-35-32,-229-1 31,194 36-31,-230-70 31,177 34-31,-105 1 31,175 0-15,-282 0 0,159-1-1,-88 1 1,230 0 0,-37 35-1,-34-35 1,35 17-1,106 18 1,-36 0 0,36 0-16,-89 0 31,54 0-15,34 0-16,-69 0 31,69 0-16,-69 0 1,69 0 0,-70 0-1,36 0 1,-1 0 0,54 0-1,-54 0 1,53 35-1,-52-35 17,35 18-32,17-18 31,-17 0-31,17 0 31,0 0-31,-17 0 31,-18 0-15,-35 0 0,53 0 15,70 0 31,18 0-62,18 0 16,-19 0-16</inkml:trace>
  <inkml:trace contextRef="#ctx0" brushRef="#br0" timeOffset="20382.47">2117 13388 0,'0'0'15,"0"53"79,0 17-94,0 1 16,-18 105-1,-35-123-15,53 0 32,35-53-1</inkml:trace>
  <inkml:trace contextRef="#ctx0" brushRef="#br0" timeOffset="21987.91">4692 13388 0,'-18'35'94,"18"-17"-94,-17 17 16,-19 124-1,-17-71 1,36 53 0,17-106-1,0 1-15,0 34 16,-35 1 31,35-54-47,-18-17 62,18 36-46,0-19 15,-18-17 0</inkml:trace>
  <inkml:trace contextRef="#ctx0" brushRef="#br0" timeOffset="24304.54">18680 12541 0,'0'0'0</inkml:trace>
  <inkml:trace contextRef="#ctx0" brushRef="#br0" timeOffset="27539.66">18856 12330 0,'0'-18'15,"0"71"95,0 0-110,0-18 0,35 36 31,-17-1-15,-18-35-16,35 1 15,-35-72 32</inkml:trace>
  <inkml:trace contextRef="#ctx0" brushRef="#br0" timeOffset="27977.39">18644 12277 0,'0'0'0,"0"-18"16,0-17 15,106-89-15,0 107-1,-53 17 1,159 0-1,-54 53 1,-17-1 0,-52 19-1,-36 35 1,-53-36 0,-89 19-1,54-89 1,-71 53-1,-53-53 1,89-18 0,-1 18-1,36-18 1,35 1 0</inkml:trace>
  <inkml:trace contextRef="#ctx0" brushRef="#br0" timeOffset="28261.69">20073 12188 0,'0'36'32,"35"-19"-32,-35 19 15,0 87 1,0-88 0,0 1 15,0-54-16</inkml:trace>
  <inkml:trace contextRef="#ctx0" brushRef="#br0" timeOffset="28512.26">19861 12171 0,'0'0'16,"159"-18"15,-88 18-31,70 0 16,-53 0 0,-35 0 15,-53 18-31,0-1 0</inkml:trace>
  <inkml:trace contextRef="#ctx0" brushRef="#br0" timeOffset="28686.34">19861 12524 0,'0'0'0,"36"0"46,52 0-30,-35 0-16,106-18 16,-36-17-1</inkml:trace>
  <inkml:trace contextRef="#ctx0" brushRef="#br0" timeOffset="29087.09">20779 12206 0,'0'0'0,"-18"-18"16,-17 18-1,-1 0 1,1 0 0,0 0-1,35 18 1,0 35-1,88 53 17,0-53-32,-17-18 15,-36 0 1,-35-17 0,-53 35 15,18-53-16,-106 35 1,53-35 0,70 0-1,18-35 1</inkml:trace>
  <inkml:trace contextRef="#ctx0" brushRef="#br0" timeOffset="29620.4">21414 12206 0,'0'0'0,"17"0"16,19 0-1,-54 0 63,-17 0-78,17 0 16,-17 0-16,-54 18 16,19 17-1,-36 36 17,88-19-17,-17-34 1,123 53-1,53-71 1,18 35 0,-35-35-1,-36 0 1,-53 0 0,0-53-1</inkml:trace>
  <inkml:trace contextRef="#ctx0" brushRef="#br0" timeOffset="30393.64">22013 12136 0,'18'17'31,"-18"1"-15,0 52 0,35 36-1,-35-53 1,0-18 0,0-17-1,-17-18 1,-19 0-1</inkml:trace>
  <inkml:trace contextRef="#ctx0" brushRef="#br0" timeOffset="30670.93">21802 12188 0,'0'0'0,"35"-17"32,18 17-17,70-35 1,107 35 0,-160 0-1,54 0 1,-71 0-1,-36 17 1,-17 18 0</inkml:trace>
  <inkml:trace contextRef="#ctx0" brushRef="#br0" timeOffset="30894.51">21908 12559 0,'0'0'0,"35"0"31,0 18-31,18-18 16,194-36 0,-194 36-1,53-70 1,-53 52-16</inkml:trace>
  <inkml:trace contextRef="#ctx0" brushRef="#br0" timeOffset="31103.67">22754 12171 0,'0'35'31,"0"36"-15,0-18 0,0 35 15,0-71-31</inkml:trace>
  <inkml:trace contextRef="#ctx0" brushRef="#br0" timeOffset="31405.02">22719 12100 0,'0'0'0,"35"0"16,36-17-1,-36 17 1,124 0-1,-142 0 1,19 35 0,-36 0-1,-71 53 17,36-88-32,-71 53 31,88-53-16,-17-17 1</inkml:trace>
  <inkml:trace contextRef="#ctx0" brushRef="#br0" timeOffset="31932.06">23160 12153 0,'0'0'0,"18"53"63,-18-18-63,0 1 15,0 69 1,0-87 0,0 35-1,35-53 95,-18 0-95,54 0 1,-36 0-16,-17 0 15,17 0 1,36-53 15</inkml:trace>
  <inkml:trace contextRef="#ctx0" brushRef="#br0" timeOffset="32162.65">23671 12241 0,'0'36'47,"0"34"-32,0-52-15,0 35 31,-17-53 1</inkml:trace>
  <inkml:trace contextRef="#ctx0" brushRef="#br0" timeOffset="32380.9">23477 12118 0,'0'0'0,"36"0"16,17 0-1,123 0 17,-123 0-32,53 0 15,-71 35 16</inkml:trace>
  <inkml:trace contextRef="#ctx0" brushRef="#br0" timeOffset="32572.85">23460 12418 0,'17'0'15,"1"0"-15,88 0 16,-53 0 0,141 0-1,-177 0 1</inkml:trace>
  <inkml:trace contextRef="#ctx0" brushRef="#br0" timeOffset="32831.81">24059 12241 0,'0'18'16,"0"17"-16,0 18 15,0 18 1,0 52-1,0-87 1</inkml:trace>
  <inkml:trace contextRef="#ctx0" brushRef="#br0" timeOffset="33100.18">24077 12206 0,'35'0'31,"-17"88"-15,17-52-1,-17-1 1,35-35-1,35 0 1,-17-71 0,34-35 15,-87 71-31</inkml:trace>
  <inkml:trace contextRef="#ctx0" brushRef="#br0" timeOffset="33424.47">24500 12453 0,'36'0'15,"-1"-35"-15,-17-1 16,211-210-1,-176 193 1,17-36 0,-52 89-1,-18 53 1,0 18 0,0-1-16,0 142 31,-35-159-31,17 53 31</inkml:trace>
  <inkml:trace contextRef="#ctx0" brushRef="#br0" timeOffset="33632.58">24642 12435 0,'0'0'0,"52"-35"47,37 35-47,140-35 15,-194 35 1,0 0 15,-52 0-31,-18 0 16</inkml:trace>
  <inkml:trace contextRef="#ctx0" brushRef="#br0" timeOffset="35866.51">19103 13494 0,'0'17'94,"0"19"-79,0 17-15,0 52 16,-18-34 15,18-36-31,0-17 32,0-36-1</inkml:trace>
  <inkml:trace contextRef="#ctx0" brushRef="#br0" timeOffset="36268.89">18909 13494 0,'-18'0'32,"18"-18"-32,0 0 47,36 18-32,-1 0-15,35-35 31,-52 35-15,0 0-16,70 0 16,18 0-1,-18 18 1,-88-1 15,0 36-15,-35-53-16</inkml:trace>
  <inkml:trace contextRef="#ctx0" brushRef="#br0" timeOffset="36533.65">18821 13882 0,'17'0'31,"19"17"-15,34-17-1,18 0 1,71 0 0,-106 0-1,71-17 1,-72-18-1,-16 17 1</inkml:trace>
  <inkml:trace contextRef="#ctx0" brushRef="#br0" timeOffset="36796.89">19597 13705 0,'0'36'47,"0"-1"-47,0-17 16,0 17-16,0 35 31,0-52-16,35-18 1,-35-18 0</inkml:trace>
  <inkml:trace contextRef="#ctx0" brushRef="#br0" timeOffset="37233.68">19509 13600 0,'0'0'0,"17"0"31,1 0-15,105-36 0,-17 36-1,35 0 16,-105 18-31,34 0 32,-35 52-32,-35-17 31,0-18-31,0 1 31,0-1-31,-53 0 16,-52-17-1,52-18 1,-141 0 0,158 0-1,-16 0 1,52-18 0</inkml:trace>
  <inkml:trace contextRef="#ctx0" brushRef="#br0" timeOffset="38728.33">20973 13600 0,'0'17'62,"0"1"-46,0 35-16,0 0 15,0 0 1,0 0 0</inkml:trace>
  <inkml:trace contextRef="#ctx0" brushRef="#br0" timeOffset="39101.51">20920 13494 0,'35'0'31,"-17"17"-16,17 36 1,18 18 0,-36 17-1,-17-35 1,71 53 15,-53-89-31,70-17 31,-71-17-31,36-54 16,-17-35 0,-36 71 15,0 0-15</inkml:trace>
  <inkml:trace contextRef="#ctx0" brushRef="#br0" timeOffset="39530.5">21731 13705 0,'0'-17'16,"0"-1"15,-70 18 0,-1 18-15,53-1 0,1 72-1,-19-1 1,36-71-1,53-17 1,141 0 0,-35-194-1,-124 159 1,-35-18 0,0 36-16,-52-19 31,16 36-16,1 0 1</inkml:trace>
  <inkml:trace contextRef="#ctx0" brushRef="#br0" timeOffset="40099.4">21996 13617 0,'17'0'31,"19"18"0,-36-1-31,0 54 16,0-53 0,0 17-16,17-17 15,19-18 16,-1-36 1,18-70-17,0 36-15,0 17 32,-53 106-1,0 0-16,0 0 1,0-36 0,35-17-1,18-88 1,17-18 15,-70 89-31,0 105 31,0 18-31,-17 88 32,17-141-17,0-36 1,0 1 0,35-18-16,-17 0 15</inkml:trace>
  <inkml:trace contextRef="#ctx0" brushRef="#br0" timeOffset="40482.21">22789 13652 0,'0'36'47,"0"17"-32,0 35 1,0-35 0,0-36-1,0-52 17,0-18-17</inkml:trace>
  <inkml:trace contextRef="#ctx0" brushRef="#br0" timeOffset="40683.3">22737 13617 0,'52'0'32,"19"0"-17,35 0 1,-36 0-1,-17 0 1,-70 18 15</inkml:trace>
  <inkml:trace contextRef="#ctx0" brushRef="#br0" timeOffset="40849.3">22913 13723 0,'35'0'16,"-17"0"-16,17 0 16,0 0-1,18 0 1,-53 35 0,-70 1-1</inkml:trace>
  <inkml:trace contextRef="#ctx0" brushRef="#br0" timeOffset="40984.51">22789 13917 0,'0'35'16,"0"-70"-16,89 70 31,-36-35-31,17 0 0,-17 0 16,53-17-1</inkml:trace>
  <inkml:trace contextRef="#ctx0" brushRef="#br0" timeOffset="42190.63">24253 13564 0,'18'0'16,"17"0"-1,1 0 1,-1 0 0,36 18-1,-19 0 1,-87-18 93,0-36-93,17 36-16,1 0 15,-54 0 1,0 18 0,-17 0-1,71 17 1,-19-18 0,36 36-1,71 0 1,88 0-1,-106-53 1,-18 0-16,53 0 31,18 0-15</inkml:trace>
  <inkml:trace contextRef="#ctx0" brushRef="#br0" timeOffset="42602.39">24994 13723 0,'0'-35'16,"-17"35"0,17-18-1,-36 18 1,-17-18-1,1 18 1,-1 0 0,0 106-1,17-35 1,36-53-16,0 34 16,53-34-1,53-18 16,35-70-15,-35-36 0,-106 88-1,0-17 1,0-18 0,-18 18-16</inkml:trace>
  <inkml:trace contextRef="#ctx0" brushRef="#br0" timeOffset="42838.84">25294 13635 0,'0'0'15,"0"70"-15,0 36 31,0-53-15,0-18 15</inkml:trace>
  <inkml:trace contextRef="#ctx0" brushRef="#br0" timeOffset="43190.07">25224 13547 0,'0'0'0,"105"0"62,1 17-46,18 36 0,-36 0-1,-70-53-15,-1 35 16,-17 1 0,-35 34-1,0-34 1,-106-1-1,52-35 1,54 0 15,35-18-31</inkml:trace>
  <inkml:trace contextRef="#ctx0" brushRef="#br0" timeOffset="43457.83">25982 13635 0,'0'0'0,"0"35"15,0-17 1,0 105 15,-18-70-15,18-18-1</inkml:trace>
  <inkml:trace contextRef="#ctx0" brushRef="#br0" timeOffset="43692.57">25806 13600 0,'17'0'32,"19"0"-32,34-36 15,36 36 1,-18 0-1,-70 0 1,-18 36 0,-35-19-1</inkml:trace>
  <inkml:trace contextRef="#ctx0" brushRef="#br0" timeOffset="43855.12">25841 13811 0,'35'36'31,"1"-36"-15,16 0-16,54 0 15,-35 0 1,-54 0 0</inkml:trace>
  <inkml:trace contextRef="#ctx0" brushRef="#br0" timeOffset="45102.4">26511 13617 0,'0'-17'16,"18"17"-1,35 0 17,-36 0-17,1 0 1,17 0-1,1 0 1,-54 0 62,-17-53-62,-1 35-1,1 18 1,0 0-16,17 0 16,1 0-16,-19 0 15,-17 0 1,18 71 0,17-1-1,18-35 1,0 1-1,106 34 17,-70-70-32,52 0 15,-35 0 1,-36 0 0,-17-70 15,-17 70-16,-19 0 1,19 0 0,52 0 15,36 0-15,-18 0-1</inkml:trace>
  <inkml:trace contextRef="#ctx0" brushRef="#br0" timeOffset="45404.17">26952 13652 0,'0'-17'32,"-35"17"-17,-18 17 1,0 36-1,18 36 1,52-36 0,72-18-1,52-88 1,0-53 0,-106 71-1,0-1-15,-35 19 16,-35-18-1,-53 35 1</inkml:trace>
  <inkml:trace contextRef="#ctx0" brushRef="#br0" timeOffset="46790.85">28152 13564 0,'0'-17'16,"35"17"0,-17 0-1,17 0 1,0-36-1,0 36 1,1 18 15,-19 0-31,-34-18 94,-19 0-78,36-18-1,-35 18-15,0 0 16,-18 0 0,0 0-1,18 0 1,-1 53 15,19 0-15,-18-18-16,35 36 15,52-36 1,1-17 15,36-18-15,-1 0-1,18-53 1,-106 35 0</inkml:trace>
  <inkml:trace contextRef="#ctx0" brushRef="#br0" timeOffset="47155.36">28540 13847 0,'0'0'15,"70"-71"17,-70 18-17,106-176 1,-53 158-1,-53 54 1,0 69 15,0 19-31,0 0 16,35 17-16,-35 35 16,0-52-1,0-54 16</inkml:trace>
  <inkml:trace contextRef="#ctx0" brushRef="#br0" timeOffset="47356.64">28663 13705 0,'0'-35'31,"18"35"-15,17 0 0,36 0-1,-18 0 1,17-18 0,-17-17-1</inkml:trace>
  <inkml:trace contextRef="#ctx0" brushRef="#br0" timeOffset="47565.86">29034 13600 0,'0'17'16,"0"1"0,0 17-1,0 36 1,0-36-1,0 0 1,0-52 15</inkml:trace>
  <inkml:trace contextRef="#ctx0" brushRef="#br0" timeOffset="47995.68">28998 13547 0,'0'-89'32,"36"72"-17,-19 17-15,36 0 16,0 0 0,35 53-1,-70-18 1,-18 18-1,0 17 1,-53-52 15,18-18-31,-1 0 16,19 0 0,-1 0-1,18 35 32,18 18-31,17-17-1,-17-1 1,17-35 15,-17-35-15</inkml:trace>
  <inkml:trace contextRef="#ctx0" brushRef="#br0" timeOffset="48690.09">29386 13652 0,'18'0'15,"17"-35"-15,18 35 16,-17 0 0,16 18 15,-52-36 47,-17 18-78,-54-17 16,54 17-1,-19 0 1,-17 0 0,36 0-16,-36 0 15,35 35 1,-17 88 15,35-87-31,35 69 31,0-87-15,36 17 0,-53-35-1,35-35 1,-36-18-1,-17-17 1,-17 52 15,17 71 16,17-18-31,19-35-1,-1 18-15,18-18 32,-18 0-17,-17-18-15</inkml:trace>
  <inkml:trace contextRef="#ctx0" brushRef="#br0" timeOffset="49014.35">29739 13917 0,'0'0'0,"53"-18"47,-18-70-16,1-35-15,17 87-16,-53 19 15,17 52 17,-17 71-17,0-53 1,0 35 0,0-70-1,0 35 1,0-89-1</inkml:trace>
  <inkml:trace contextRef="#ctx0" brushRef="#br0" timeOffset="49224.97">29774 13864 0,'0'0'0,"18"0"15,17 0 1,36-35-1,-18 35-15,35-18 32,-106 18-1,-17 0-15,-18 0-16</inkml:trace>
  <inkml:trace contextRef="#ctx0" brushRef="#br0" timeOffset="50398.74">18574 13088 0,'-18'18'15,"18"17"1,-35 0-16,0 124 16,17 35-1,-17 18 17,35-177-32,0 18 15,0-35 1</inkml:trace>
  <inkml:trace contextRef="#ctx0" brushRef="#br0" timeOffset="55462.88">18415 13212 0,'0'-18'15,"35"18"63,1 0-62,-19 0 0,1 0-16,17 0 15,0 0 1,71 0-1,-18 0 1,36-18 15,-71 18-31,106-35 32,-107 35-32,72 0 31,-89 0-31,18 0 31,0 18-15,35-18-1,-52 17 1,69-17 0,-52 0-1,141 0 1,-141 0-1,71 0 17,-89 0-32,141 36 31,-123-19-31,106-17 31,-106 0-31,123 35 31,-35-35-31,1 0 32,34 0-17,106 0 1,-70 0 0,52 36-1,-193-36 1,176 17-1,-159-17 1,18 0-16,70 0 16,54 0-1,-54 0 1,0 0 0,54 36 15,-160-36-31,1 0 0,176 35 31,-177-35-15,160 35-1,-36-35 1,70 0 0,-176 0-1,230 0 1,-124 0-1,18 0 1,-18 0 0,-18 0-1,89 0 1,-1 0 15,-176 0-31,124 0 31,-141 0-15,229 0 0,-230 0-1,89 0 1,52 0 0,178 0 15,-301-17-31,53 17 15,0 0 1,71-36 15,-89 36-31,36 0 32,-106 0-32,70 0 31,-35 0-31,71 18 31,-106-18-15,106 0-1,-106 0 1,88 0 0,-88 0-1,35-35 16,-53 35-31,89-18 32,-54 18-32,36 0 31,-71 0-31,71 0 31,-35 0-31,17 0 31,-70 0-15,-1 0 0,36 0-1,-35 0 1,-18 53 46,0-18-46,-18 0-16,1 89 31,17-36-31,-106 194 32,70-229-32,36 71 31,0-89-16,0 0 1,0 1 0,0-1-1,-17-35 48,-19 0-48,1 0 1,-71 0 15,71 0-15,-35 18-16,-54-18 31,89 0-31,-71 35 31,71-35-31,-18 0 16,-88 17 0,70-17-1,-70 36 1,70-36 0,-52 0-1,70 0 1,-123 0-1,-36 35 17,53-35-17,71 0-15,-159 35 32,177-35-32,-160 0 15,89 0 16,-71 0-15,142 0 0,-283 18-1,283-18 1,-124 0 15,123 0-31,-123 0 31,141 0-31,0 0 0,-123 0 32,105 0-32,-88 0 31,54 0-31,-1 0 16,0 0-1,-70 0 16,87 0-15,-16 0 0,-1 0-1,-35 0 1,88 0 0,-106 35-1,124-35 1,-54 0-1,-16 0 1,-19 0 15,89 0-31,-89 0 32,89 0-32,-71 0 31,18 0-16,-35 0 1,70 0 0,-106 0-1,53 0 1,0 0 0,-35 0-1,-53 0 1,141 0-1,-158 0 17,158 0-32,-159 0 31,106 0-31,-106 0 31,160-17-15,-54 17-1,0 0 1,-106 0 0,159 0-1,-105 17 1,105-17 0,-159 0-1,159 0 1,-53 0-1,71 0 1,-89 0 15,89 0-31,-53 0 32,53 0-17,-36 0 1,18 0-1,18 0 1,0 0 0,-1 0-1,-16 0 1,-1-35 0,17 35-1,-17 0 16,18 0-31,-18 0 32,0-18-32,18 18 31,-18 0-31,18 0 31,0 0-15,-36 0-1,36 0 17,-54 0-17,37 0 1,16 0 0,19 0-1,-1 0 1,-53-17 15,36 17-15,18 0-16,-36 0 15,17 0 1,1-36 0,-53 36 15,70 0-16,-35 0 1,18 0-16,35-17 16,-70 17-1,34 0 17,-34 0-17,17 0 16,17-18-31,1 18 32,0 0-32,17 0 31,-52-35-15,34 35-1,36-18 1,-88 18-1,18-17 1,-54 17 0,107 0-1,-54 0 1,36 0 0,-36 0-1,36 0 1,0 0-1,17 0 1,18-36 234,0-17-234,0 36-16,0-19 15,0-34 1,0 35-16,0-1 31,0-17-15,35 18-1,-35 0 1,0 17 0,0 1 46,-17 17-62,17-36 31,0 1-15,0 17 0,0 1-1,17 17 1,-17-36 0,18 1-1,17 0 1,-35 17-1,0-17 32,0 0-31</inkml:trace>
  <inkml:trace contextRef="#ctx0" brushRef="#br0" timeOffset="70500.36">9895 12312 0,'0'-35'15,"0"17"1,0-17 15,-35 35-15,35 35 140,0-17-156,-18-1 16,18 19-16,0 16 15,-17 90 17,-18-107-32,35-17 31,0-71 31,0 0-62,0 0 16,17-71 0,1 71-1,-18-17 1,35 70 0,-35 17 30,18 54-46,-18 17 16,35 0 0,0-70-1,-17 17 1,70-52 0,-53-19-16,89-87 31,-89 88-16,-35 105 32,0 36-47,-17-35 16,17 52 0,17-123 15,-17-18-31</inkml:trace>
  <inkml:trace contextRef="#ctx0" brushRef="#br0" timeOffset="70900.45">10513 12612 0,'0'-35'15,"53"-71"1,0 0-16,-18 0 16,53-35-1,-53 123 16,-35 89 1,0 52-17,0-52-15,0 88 32,0-124-17,0-17 1</inkml:trace>
  <inkml:trace contextRef="#ctx0" brushRef="#br0" timeOffset="71078.37">10601 12418 0,'0'-36'15,"18"36"16,17 0-31,88-17 16,1 17 0,17-35 15,-88 35-31</inkml:trace>
  <inkml:trace contextRef="#ctx0" brushRef="#br0" timeOffset="71300.48">11218 12294 0,'0'36'31,"0"-19"-15,0 18-16,0 36 16,-17-36-1,-1-35 16,0-17 1</inkml:trace>
  <inkml:trace contextRef="#ctx0" brushRef="#br0" timeOffset="71511.45">11060 12294 0,'-18'0'15,"36"0"17,17 0-32,88-35 15,-34 35 1,-19 0 0,-17 0-1,-35 0 1</inkml:trace>
  <inkml:trace contextRef="#ctx0" brushRef="#br0" timeOffset="71729.45">11553 12277 0,'0'17'16,"0"1"-16,0 17 15,0 0 1,0 54 0,0-36-1,0-36 1</inkml:trace>
  <inkml:trace contextRef="#ctx0" brushRef="#br0" timeOffset="72180.08">11501 12224 0,'0'0'0,"0"-36"32,35 1-17,35 35 1,1 0-1,-18 18 1,-53 17 0,0-17-1,0 35 1,-18 0 0,-17-53-1,0 17 1,17-17-1,18 35 32,0-17-47,18 35 32,17 0-17,18-18 1,-53-17-1,35-18 1,0 0 0,1-35-1</inkml:trace>
  <inkml:trace contextRef="#ctx0" brushRef="#br0" timeOffset="72412.56">12012 12294 0,'0'0'0,"0"36"31,0-19-15,-18 71 0,18-52-1,0-19 1,0 19-1</inkml:trace>
  <inkml:trace contextRef="#ctx0" brushRef="#br0" timeOffset="72636.17">11853 12188 0,'18'0'16,"0"0"0,35 0-1,17 0 1,1 0 0,-18 18-1,-53 17 1,-18 36-1</inkml:trace>
  <inkml:trace contextRef="#ctx0" brushRef="#br0" timeOffset="72802.32">11906 12488 0,'36'0'31,"-1"0"-31,18 0 16,17 0-1,-17-70 1,-18 52 0</inkml:trace>
  <inkml:trace contextRef="#ctx0" brushRef="#br0" timeOffset="73006.86">12118 12047 0,'0'0'15,"88"0"1,18 0 15,-88 0-31,-1 0 16</inkml:trace>
  <inkml:trace contextRef="#ctx0" brushRef="#br0" timeOffset="73514.47">12418 12259 0,'35'0'0,"-35"-18"16,71 18-1,-1-35 1,-35 35 0,1 0 15,-54 0 16,-17 0-32,0 0-15,-36 0 32,53 0-17,-35 35 1,0 36-1,53-53 1,0 52 0,36-35-1,-1 18 1,0-53-16,71 0 31,-53 0-31,35-53 31</inkml:trace>
  <inkml:trace contextRef="#ctx0" brushRef="#br0" timeOffset="73836.34">12947 12277 0,'-35'17'32,"35"1"-32,-18 17 15,-17 53 1,35-52 0,70-1-1,1-35 1,52-35 15,-105-1-31,0-52 31,-18 53-15,0 0 0</inkml:trace>
  <inkml:trace contextRef="#ctx0" brushRef="#br0" timeOffset="74239.28">13370 12294 0,'0'0'0,"0"36"62,0-1-62,-35-18 0,35 72 31,-18-1-15,18-70 0,36-18 46,-1-18-46,-17 18-16,34-18 15,1 18 1,-17-35-16,-1 35 16,0 0-1</inkml:trace>
  <inkml:trace contextRef="#ctx0" brushRef="#br0" timeOffset="74583.4">13635 12629 0,'53'-105'31,"0"-1"-15,-18 53-1,0 35-15,-17-17 47,17 70-31,-35 0-16,0 54 15,0-19 17,0-34-17,0-1 1,0-18-16</inkml:trace>
  <inkml:trace contextRef="#ctx0" brushRef="#br0" timeOffset="74771.64">13776 12488 0,'35'-35'31,"1"35"-31,-1-18 16,124-17-1,-71 35 1,-71 0-16,-17-18 15</inkml:trace>
  <inkml:trace contextRef="#ctx0" brushRef="#br0" timeOffset="76450.78">8326 13388 0,'0'35'93,"0"0"-77,0 18-16,0 18 16,-18 88-1,-17-18 1,35 18 0,0-124-1,-18 35 1,18-52-1,0 17 1,-35-17 0</inkml:trace>
  <inkml:trace contextRef="#ctx0" brushRef="#br0" timeOffset="78169.5">8696 13582 0,'0'35'110,"0"18"-95,0-18 1,0 89 0,0-71-1,0-71 32,0-17-31</inkml:trace>
  <inkml:trace contextRef="#ctx0" brushRef="#br0" timeOffset="78591.57">8520 13458 0,'-18'0'16,"36"0"47,-1 0-48,18 0 1,89 0-1,-18 0 1,-36 0 0,-17 0-1,-35 36 1,-18-19 0</inkml:trace>
  <inkml:trace contextRef="#ctx0" brushRef="#br0" timeOffset="78902.55">8520 13882 0,'0'0'0,"17"0"32,18 0-17,54 0 1,52 0 0,-124 0-1,36 0 1,18 0-1,-18 0 1</inkml:trace>
  <inkml:trace contextRef="#ctx0" brushRef="#br0" timeOffset="79186.55">9225 13688 0,'0'35'32,"0"-17"-32,0 70 31,0-53-31,0-17 15,0 35 17,0-36-32</inkml:trace>
  <inkml:trace contextRef="#ctx0" brushRef="#br0" timeOffset="79688.56">9119 13635 0,'0'-35'16,"0"-1"-1,18 36-15,17-35 31,18 0-31,35 35 32,-17 0-32,-1 0 15,36 53 17,35 52-17,-105-69 1,52 34-1,-88-34 1,0-1 0,-35 53-1,-54-35 1,1-18 0,-18-35-1,18 0 1,-53 0 15,141-17-31,-18 17 16</inkml:trace>
  <inkml:trace contextRef="#ctx0" brushRef="#br0" timeOffset="80011.55">10001 14058 0,'0'53'15,"0"-18"-15,36 36 32,-36-36-17</inkml:trace>
  <inkml:trace contextRef="#ctx0" brushRef="#br0" timeOffset="80956.32">10266 13600 0,'0'0'0,"0"52"110,0 1-95,0-17-15,0 52 16,0-70-1,0-1 17,17-17-32,-17-17 15,0-1 1</inkml:trace>
  <inkml:trace contextRef="#ctx0" brushRef="#br0" timeOffset="81213.5">10178 13635 0,'0'-18'16,"17"18"-1,19 0 1,16 0-1,1 0-15,89 0 32,-37 0-17,-69 0 1,-36 53 0</inkml:trace>
  <inkml:trace contextRef="#ctx0" brushRef="#br0" timeOffset="81472.2">10125 13952 0,'0'0'0,"35"0"31,18 0-15,17 0-16,160 0 31,-107-17-15,-105 17 0,17-18-16</inkml:trace>
  <inkml:trace contextRef="#ctx0" brushRef="#br0" timeOffset="81755.83">10989 13776 0,'-18'0'16,"1"0"15,17 53-31,0-18 16,0 0-16,0-17 31,0 35-15,0-35-1,35-18 1</inkml:trace>
  <inkml:trace contextRef="#ctx0" brushRef="#br0" timeOffset="82190.47">10760 13670 0,'0'-35'32,"35"17"-17,-17 1 1,123 17 0,-35 0-1,-18 0 1,0 70-1,35 18 1,-105-35 0,-18-35-16,53 52 31,-53-52-31,-35 53 16,-89 17-1,-35-53 16,107-35-31,-37-18 32,89 1-32,0-1 15</inkml:trace>
  <inkml:trace contextRef="#ctx0" brushRef="#br0" timeOffset="82495.73">11430 14093 0,'0'0'0,"53"0"31,-35 0-31,-1 0 0,54 0 31,-54 0-15,54 0 0,-53 0-1,-18-17-15</inkml:trace>
  <inkml:trace contextRef="#ctx0" brushRef="#br0" timeOffset="82894.75">11800 14111 0,'0'0'0,"18"-35"16,-18 0-1,18-1-15,35-140 16,0 88 0,-1-142-1,-16 195 1,-36 17-1,17 142 17,-17-71-17,0 106 17,0-124-32,36 35 31</inkml:trace>
  <inkml:trace contextRef="#ctx0" brushRef="#br0" timeOffset="83106.36">11889 13776 0,'0'0'16,"35"0"15,18 0-31,106 0 16,-71 0-1,-18 0 1,-34 0 15</inkml:trace>
  <inkml:trace contextRef="#ctx0" brushRef="#br0" timeOffset="83510.64">12418 13705 0,'-18'0'47,"18"53"-32,-35-17-15,35 34 32,-18-17-32,18 53 15,0-53 1,124-36 15,-89-17-31,18 0 31,-18 0-15,-35-17 15,-17 17-15,-19 0-1</inkml:trace>
  <inkml:trace contextRef="#ctx0" brushRef="#br0" timeOffset="84197.36">12771 13723 0,'0'0'15,"-18"0"32,18 35-31,-35 1-16,35-1 15,-18 106 1,36-70 15,17-36-15,35-35 0,1-18-1,-18 1-15,18-54 31,-71 36-31,0-18 32,0 35-17</inkml:trace>
  <inkml:trace contextRef="#ctx0" brushRef="#br0" timeOffset="84425.35">13194 13794 0,'0'0'0,"0"70"31,0-52-15,0-1-16,0 36 15,0-17 1,0-19 15</inkml:trace>
  <inkml:trace contextRef="#ctx0" brushRef="#br0" timeOffset="84764.58">13176 13635 0,'0'0'16,"0"35"0,0-17-1,18 88 1,17-18 15,-35-53-31,53-17 31,0-18-31,18-71 32,-54 36-32,18 0 15,1-36 1,-19 18 0</inkml:trace>
  <inkml:trace contextRef="#ctx0" brushRef="#br0" timeOffset="85109.31">13776 13776 0,'0'-35'31,"-35"35"-15,17 0-1,-53 35 1,-34 88 0,105-87-1,-18 17 1,36-53-1,-1 0-15,160-53 16,-142 0 0,36 0-1,-71 18-15,17-1 16,-17 1 15,0 17-31</inkml:trace>
  <inkml:trace contextRef="#ctx0" brushRef="#br0" timeOffset="86133.76">14164 13970 0,'-18'18'16,"18"35"-1,-17-36 1,17 54-16,-36-1 31,19-52-31</inkml:trace>
  <inkml:trace contextRef="#ctx0" brushRef="#br0" timeOffset="86602.23">14464 13688 0,'0'35'62,"0"0"-46,-18 54 0,18-37-16,-17-16 31,17-19-31</inkml:trace>
  <inkml:trace contextRef="#ctx0" brushRef="#br0" timeOffset="86886.77">14270 13652 0,'35'0'47,"53"0"-32,-35 0-15,106 0 32,-124 0-32,18 0 31,-53 36-16</inkml:trace>
  <inkml:trace contextRef="#ctx0" brushRef="#br0" timeOffset="87134.4">14217 14023 0,'18'0'32,"-1"0"-32,89 18 31,-71-18-31,71 0 31,-88 0-31,-1 0 16,36 0-16</inkml:trace>
  <inkml:trace contextRef="#ctx0" brushRef="#br0" timeOffset="87601.54">14870 13758 0,'0'36'47,"0"-19"-47,0 1 15,-36 35 17,36-18-32,0-17 15,-17-18 1</inkml:trace>
  <inkml:trace contextRef="#ctx0" brushRef="#br0" timeOffset="87962.48">14746 13723 0,'0'-18'15,"18"18"1,17-35-16,18 35 31,-18 0-31,0 0 0,89 35 31,-106 36-31,17-36 16,0 36 15,-35-18-15,-53 0-1,-141 17 1,141-70 0,-17 0-1,70-35 1,-18 17 0</inkml:trace>
  <inkml:trace contextRef="#ctx0" brushRef="#br0" timeOffset="88588.17">15117 14111 0,'17'0'78,"18"0"-78,-17 18 16,0-18-16,52 53 31,-34-53-15,-1 0-16,-35 17 31</inkml:trace>
  <inkml:trace contextRef="#ctx0" brushRef="#br0" timeOffset="89529.75">15752 14041 0,'0'17'47,"0"18"-31,0 1-16,-18 52 15,18-53 1,0 18 0,0-18-1,-18-35 1</inkml:trace>
  <inkml:trace contextRef="#ctx0" brushRef="#br0" timeOffset="89940.25">15663 13988 0,'18'0'15,"35"0"1,35 0 0,18 53 15,-53-36-31,0 54 15,-18-1 1,-17 19 15,-18-72-31,-71 36 32,36-35-17,-36-18 1,-17 0-1,18-18 1,17-17 0,35 35-1</inkml:trace>
  <inkml:trace contextRef="#ctx0" brushRef="#br0" timeOffset="90337.21">16263 14340 0,'0'0'0,"0"18"47,0 0-32,0 35 1,18-36-16,-18 54 15,0-1 1,0-34 15,0-54 1</inkml:trace>
  <inkml:trace contextRef="#ctx0" brushRef="#br0" timeOffset="90648.83">16210 14252 0,'0'0'0,"35"0"31,-17 0-15,17 0-16,89 0 31,-89 0-15,36 53-1,-54-53 1,-17 35-1,-17-35 1</inkml:trace>
  <inkml:trace contextRef="#ctx0" brushRef="#br0" timeOffset="90870.62">16175 14552 0,'0'18'47,"35"-18"-47,0 0 15,1 0 1,-1 17-16,36-17 16,-36 0-1</inkml:trace>
  <inkml:trace contextRef="#ctx0" brushRef="#br0" timeOffset="91272.33">16898 14534 0,'0'-17'15,"0"-18"16,-18 35-15,-17 0 0,0 0-1,-18 0 1,53 17 0,-18 54-1,18-36 1,18-17-16,35 35 15,0-1 1,-18-16 0,-17-19-1,-54 19 17,1-36-32,-53 17 15,17-17 1,18-35-1</inkml:trace>
  <inkml:trace contextRef="#ctx0" brushRef="#br0" timeOffset="92534.43">17110 14711 0,'17'0'31,"19"0"-15,-19 0-1,1 0 1,17 0 0,-17 17-1,35 36 1,-36-53 0,-17 18 15,0-53 47,0 17-62,-35 18-16,0-18 15,17 18 1,1 0-16,-36 0 15,0 0 1,17 18 0,36 53-1,0-18 1,36-18 15,17 18-31,-18-36 31,0-17-31,0 0 16,1 0 0</inkml:trace>
  <inkml:trace contextRef="#ctx0" brushRef="#br0" timeOffset="92806.07">17639 14922 0,'0'0'0,"0"18"32,0 0-17,0 17-15,0 36 31,0-54-15</inkml:trace>
  <inkml:trace contextRef="#ctx0" brushRef="#br0" timeOffset="93051.7">17515 14764 0,'0'0'0,"18"0"16,35 0-1,35 0-15,36 0 31,-36 0-15,-35 35 0</inkml:trace>
  <inkml:trace contextRef="#ctx0" brushRef="#br0" timeOffset="93300.5">17515 15064 0,'36'17'15,"17"-17"1,-18 0-16,124 0 31,-89 0-15</inkml:trace>
  <inkml:trace contextRef="#ctx0" brushRef="#br0" timeOffset="94156.75">18203 14958 0,'0'35'32,"0"0"-32,-35 18 15,35 0 1,0 35 0,0-70-1</inkml:trace>
  <inkml:trace contextRef="#ctx0" brushRef="#br0" timeOffset="94729.64">18168 14940 0,'0'-18'31,"0"-17"-15,35 35-1,71 0 1,-53 0 0,-18 35-1,71 71 16,-71-70-15,-35-1-16,0-17 31,0 17-31,-70-35 16,35 0 0,-36 0 15,36-18-16,0 18 1,17 0 15,18-17-15</inkml:trace>
  <inkml:trace contextRef="#ctx0" brushRef="#br0" timeOffset="95219.53">18803 15064 0,'0'0'0,"0"17"78,0 1-78,0 0 15,0 17 1,-18 35 0,1-17-1,-1-35 1,36-18 46,17 0-62,0 0 16,36 0 15,-18 0-31,-36 0 16</inkml:trace>
  <inkml:trace contextRef="#ctx0" brushRef="#br0" timeOffset="95463.84">19209 15117 0,'0'52'31,"0"-34"-16,0 35 1,-18 0 0,18-18 15</inkml:trace>
  <inkml:trace contextRef="#ctx0" brushRef="#br0" timeOffset="95720.82">19103 15028 0,'35'0'31,"0"0"-16,1 0 1,52 0-16,-17 0 16,-54 18-1,-17 17 1,0-17 0</inkml:trace>
  <inkml:trace contextRef="#ctx0" brushRef="#br0" timeOffset="95920.52">19156 15328 0,'17'0'47,"19"0"-31,-19 0-16,19 0 15,34-17 17,-70-1-32</inkml:trace>
  <inkml:trace contextRef="#ctx0" brushRef="#br0" timeOffset="96179.78">19632 15187 0,'0'18'15,"0"-1"-15,-35 1 16,17 53 0,18-36-16,-35 0 15,35 0-15,0 18 31,0-88 1</inkml:trace>
  <inkml:trace contextRef="#ctx0" brushRef="#br0" timeOffset="96578.15">19597 15134 0,'0'18'31,"0"17"-15,17 18-1,-17 18 1,36-36-1,-19 0 1,1 0 0,70-35 15,-35-35-31,0-18 16,0-35 15,0 17-16,-53 36-15,35 35 16,-35-17 0</inkml:trace>
  <inkml:trace contextRef="#ctx0" brushRef="#br0" timeOffset="97355.21">20108 15452 0,'0'-18'16,"0"0"-1,53 18 1,-53-53-16,53 1 15,-18 34 1,1-17 0,17 17 15,-36-17-31,1 17 31,17 18-31,-17 0 31,-18 35-31,0 1 16,0 87 0,0-52-1,0-54 1,0 1 15</inkml:trace>
  <inkml:trace contextRef="#ctx0" brushRef="#br0" timeOffset="97652.12">20267 15311 0,'18'0'32,"-1"0"-17,1 0-15,0 0 16,17 0-16,0 0 16,18 0-1,-35 0 16</inkml:trace>
  <inkml:trace contextRef="#ctx0" brushRef="#br0" timeOffset="102699.12">8290 13353 0,'36'0'188,"-19"0"-172,18 0-1,1 0 1,-1 0-1,-17 0 1,17 0 0,0 0-1,0 0 1,1-18 0,-1 18-1,18 0 1,-18 0-1,1 0 1,-19 0 0,1 0-1,17 0 1,-17 0 0,-1 0-1,1 0 1,17 0 15,-17 0 16,0 0-31,17 0-1,0 0 1,-17 0-1,-1 0-15,19 0 0,34 0 32,18 0-1,-35 0-15,0 0-1,-17 0 1,34 0-1,-52 0 1,-1 0-16,107 0 31,-107 0-31,54 0 16,-18 0 0,53 0-1,-36 0 16,19 0-15,-72 0 0,54 0-1,-36 0 1,18 0 0,35 0 15,-53 0-16,36 0 17,-53 0-32,70 0 31,-71 0-31,1 0 0,88 0 31,-71 0-31,36 0 16,-1 0 15,142 0-15,-159 0-1,88 0 1,-106 0 0,71 35-1,-18-35 1,53 0-1,-105 0 1,105 0 15,-88 0-31,53 0 32,-89 0-32,89 0 31,-71 0-31,18 0 31,-18 0-15,54 18-1,-54-18 1,124 0 0,-124 0-1,88 0 1,-34 0-1,16 0 1,-34 0 0,17 0 15,-35 0-31,88 0 31,-105 0-31,140 0 31,-106 0 1,1 0-17,35 0 1,-71 0 0,18 18-1,-35-18-15,17 0 16,53 0-1,-70 0 1,52 0 15,-17 0-31,18 0 32,-54 0-32,54 0 31,-36 0-31,54 0 31,-72 0-15,18 0-1,18 0 1,36 0 0,-54 0-1,88 0 1,-87 0-1,34 0 17,-52 0-32,-1 0 0,54 17 15,-1 18 1,54-17 15,-18 35-31,35-18 31,-53 1-15,-35-19 0,-35-17-1,-18-17-15</inkml:trace>
  <inkml:trace contextRef="#ctx0" brushRef="#br0" timeOffset="109522.31">15416 13564 0,'0'0'0,"36"18"125,-19-18-125,1 18 16,35-18 0,-35 17-16,52-17 31,-35 35-16,18-17 1,0-18 0,71 35-1,-71-17 1,105 17 0,-52-35-1,88 53 1,-141-53-1,35 36 1,71 34 0,-18-52 15,-106 17-31,71-17 31,-53 17-15,88-17-1,-88 17 1,53-18 0,-88-17-1,52 36 1,-17-19 0,18 19-1,-54-36 1,54 17 15,-36 19-31,53-19 31,-70 19-31,53-19 32,-54 1-32,18-18 15,1 35 1,17-17-1,70 35 1,-88-53 0,54 17-1,-19 19 1,1-19 0,35 18-1,-1-17 1,-34 17-1,52-17 17,-87 17-32,52-17 15,-18 0 1,36 17 15,-70-18-15,87 19-1,-35-1 1,36-17 0,-89-18-1,106 35 1,-35-17 0,53 17 15,-106-35-31,70 17 31,-52 19-31,52 17 31,-88-53-31,36 17 32,-36-17-32,53 36 31,-52-19-16,-19-17 1,19 0 0,34 18-1,-35-18 1,1 0 0,-1 0-1,0 35 16,-17-35-31,-53 0 219,35-35-125,0 88 15,0 0-93,0-18-16,0 71 16,0-71-1,0 0-15,0 36 31,17-36 1,-17-17-32,0 0 31,0 17 31,0 0-30,0 0-32,0-17 15,0 0 1,0 17 46,18-17-46,-18-1 15,0 18 126,18-35-17,-18 18 251,0 0-360,-18-18 313,0 0-329,-17 0 17,17 0-1,1 0 0,17-18-31,-36 18 16,19 0 15,-1 0-15,1 0-1,-19-35 1,1 35 0,35-18-1,-18 18 1,1-17-1,-19 17 1,19-18 0,-1 18-1,-17-35 1,17 35 0,1 0 15,-19-18-31,-34 18 31,34-35-15,19 35-1,-54 0 1,-17-18 0,17 18-1,-34-35 1,52 17-1,17 18-15,-69-35 16,69 35 0,-34-18 15,52 18-31,1 0 0,-36-35 31,35 35-31,0 0 0,-35-18 16,1 18-1,-19-35 17,18 35-17,-18-18 1,19 18 0,-19 0-1,18-17 1,0 17-1,0-36 1,-53 36 0,36-17-1,-18 17 1,-1-35 0,-52 17 15,71 18-31,-54-35 15,36 35 17,-35-18-17,70-17 1,-159-1 0,159 36-1,-141-17 1,141 17-1,-106 0 1,71-35 0,-53 35 15,106-18-31,-106 18 31,70-35-31,-88 35 31,107-36-15,-37 36-16,-34-17 31,52-19-15,1 36 0,-18-17-1,17-19 1,-52 36-1,34-17 1,19 17 0,-1-35 15,18 35-31,18 0 0,-71-18 31,53 18-15,18 0-1,-18-18 1,0-17 0,0 17-1,18 18 1,-71-35 0,89 35-1,-54-18 1,53 18-1,-52-17 1,34 17 0,-16 0-16,16-35 15,-52 17 17,53 18-32,-89-35 15,54 17 16,-1 18-15,-70-35 0,106 17-1,-36 18 1,-123-70 0,18 52-1,123 18 1,-106 0-1,53 0 1,1-35 0,-1 35-1,-71 0 17,54-18-32,-36 18 31,124 0-31,-71-35 31,18 35-15,17 0-1,1-18 1,-1 18 0,-52 0-1,34 0 1,37 0-1,-19 0 1,18 0 0,-53 0 15,36 0-31,-36 0 31,53 0-31,-18 0 16,-34 0 15,-19 0-15,71 0-1,-70 0 1,52 0 0,1 0-1,-19 0 1,36 0-1,1 0 1,16 0 0,-34 0-1,-1 0 17,54 0-32,-36 0 15,-18 0 16,-35 0-15,53-35 0,-70 35-1,52 0 1,1 0 0,-1 0-1,-17 0 1,-71 0-1,71 0 1,0 0 0,35 0-1,-53 0 1,53 0 15,18-18 0,35 1-15</inkml:trace>
  <inkml:trace contextRef="#ctx0" brushRef="#br0" timeOffset="111068.51">9490 14305 0,'-36'0'47,"19"-17"-32,-1 17 17,-17 0-17,-18 0 1,35 0-1,1 0 1,-1 0-16,-35 0 16,0 0-1,18 0 1,-36-36 0,54 36-1,-142-17 1,88 17 15,-17 0-15,71 0-16,-72-36 31,19 36 0,35 0-15,17 0-1,0 0 1,-17 0 0,17 0-1,1 0 1,-1 0 0,-17 0-1,17 0 1,1 0-1,-1 0 17,-17 0 93,35-17-94</inkml:trace>
  <inkml:trace contextRef="#ctx0" brushRef="#br0" timeOffset="116573.54">10054 13300 0,'-17'-18'15,"-1"18"17,18-35-1,-18 35 0,18 35 32,0 0-48,-35 54 1,35-37-16,-35 107 31,35-88-31,-18-18 16,18 158-1,0-158 1,-35 53 0,35-35-1,0 35 1,-18-1-1,18-34 17,18-71-1,35-35-31</inkml:trace>
  <inkml:trace contextRef="#ctx0" brushRef="#br0" timeOffset="117799.1">14199 13564 0,'0'-35'16,"-35"17"31,17 18-16,-17 53 0,35-17-31,-35 34 16,35 71 0,0-53-1,-35 159 1,-1-17 0,-52 34-1,70-211 1,18-35-1,36-18 1,-1-53 0</inkml:trace>
  <inkml:trace contextRef="#ctx0" brushRef="#br0" timeOffset="142025.62">20514 13194 0,'-18'0'46,"18"35"79,0 0-125,0 1 16,-35 34 0,35 18-1,0 18 17,0-35-32,0 70 31,0-106-31,0 53 31,0 1-15,0 16-1,0-69-15,0-1 16,0 36 0,0-54-1,0 36 1,0-18-1,0-17 1,0 0 0,-18 35 15,18-18-31,18-35 62,-18-35-46</inkml:trace>
  <inkml:trace contextRef="#ctx0" brushRef="#br0" timeOffset="143248.01">23707 13353 0,'0'53'109,"0"-1"-93,0 19-16,0 17 16,0 230-1,0-195 1,0 159-1,35-105 1,0-36 15,-35-106-31,-17-35 63,-36 0-63</inkml:trace>
  <inkml:trace contextRef="#ctx0" brushRef="#br0" timeOffset="144891.37">27693 13370 0,'0'18'156,"0"0"-156,0 34 15,0-16-15,0 70 16,-35 35 0,35 0 15,0 88-15,-36-105-1,36-19 1,-17-34-1,17-18 1,0-35 0,0-1-1,0 18 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5T17:14:28.5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3687 9666 0,'0'18'125,"17"-18"-109,18 0-1,-17 0 1,0 0-16</inkml:trace>
  <inkml:trace contextRef="#ctx0" brushRef="#br0" timeOffset="186.89">3986 9684 0,'36'0'31,"-19"0"-15,1 0 0</inkml:trace>
  <inkml:trace contextRef="#ctx0" brushRef="#br0" timeOffset="355.92">4198 9701 0,'18'0'47,"17"0"-32</inkml:trace>
  <inkml:trace contextRef="#ctx0" brushRef="#br0" timeOffset="530.72">4427 9701 0,'18'0'47,"17"0"-31,1 0-1</inkml:trace>
  <inkml:trace contextRef="#ctx0" brushRef="#br0" timeOffset="674.44">4798 9737 0,'35'0'32,"-17"0"-32,17 0 15,-17 0 1</inkml:trace>
  <inkml:trace contextRef="#ctx0" brushRef="#br0" timeOffset="823.1">5133 9737 0</inkml:trace>
  <inkml:trace contextRef="#ctx0" brushRef="#br0" timeOffset="2247.12">3828 13123 0,'17'0'63,"1"-35"-48,17 35 1,0 0-1,36-18 1</inkml:trace>
  <inkml:trace contextRef="#ctx0" brushRef="#br0" timeOffset="2401.62">4180 13070 0,'18'0'47</inkml:trace>
  <inkml:trace contextRef="#ctx0" brushRef="#br0" timeOffset="2570.17">4322 13123 0,'0'0'0,"35"0"16,-18 0-1,1 0 17,17 0-32</inkml:trace>
  <inkml:trace contextRef="#ctx0" brushRef="#br0" timeOffset="2761.75">4586 13159 0,'18'0'31,"17"0"0</inkml:trace>
  <inkml:trace contextRef="#ctx0" brushRef="#br0" timeOffset="2919.69">4780 13159 0,'0'0'0,"53"0"31,-18 0-15,-17-18-16,35 18 16,-18-35-1,18 35 1</inkml:trace>
  <inkml:trace contextRef="#ctx0" brushRef="#br0" timeOffset="3086.56">5133 13106 0,'35'0'31,"0"0"1,-35-18-32,18 18 15</inkml:trace>
  <inkml:trace contextRef="#ctx0" brushRef="#br0" timeOffset="3262.05">5380 13106 0,'35'0'16,"-17"0"-16,-1 0 31,36 0-16,-35 0-15,17 0 16</inkml:trace>
  <inkml:trace contextRef="#ctx0" brushRef="#br0" timeOffset="3436.12">5697 13159 0,'18'0'15,"0"0"17</inkml:trace>
  <inkml:trace contextRef="#ctx0" brushRef="#br0" timeOffset="3595.75">5786 13176 0,'35'0'31,"0"0"-15,18 0 0,18 0-1,-54 0-15</inkml:trace>
  <inkml:trace contextRef="#ctx0" brushRef="#br0" timeOffset="3754.3">6350 13176 0,'18'0'16,"17"0"-16,0-17 15,53-19 16,-70 36-31</inkml:trace>
  <inkml:trace contextRef="#ctx0" brushRef="#br0" timeOffset="3920.13">6685 13141 0,'18'0'31,"-1"0"-16,19-53 1,-1 53 0,0 0-1</inkml:trace>
  <inkml:trace contextRef="#ctx0" brushRef="#br0" timeOffset="5998.52">15328 10195 0,'-17'0'47,"52"0"109,0 0-140,-17 0-16,17 0 16,36 0-1,-18 0-15,-18 0 16,0 18 0,0-18 15</inkml:trace>
  <inkml:trace contextRef="#ctx0" brushRef="#br0" timeOffset="7868.42">15275 10125 0,'0'17'156,"0"36"-141,0-35 1,0 0 0,0-1 15,0-70 63,0 36-79,0-1-15,0-35 32,0 35-32,0-17 15,-17 53 95,-19-18-95,19 17-15,-1-17 16,-35 53-1,-17-17 17,52-36-32,18 35 31,18-17 63,17-18-79,0 0-15,-17 0 16,17 0 0,0 35-1,-17-35 1,-18-35 93,0-1-93,0 19-16,0-36 31,0 17-15,0 72 77,0-1-93,-18-17 16,18 17-16,-17 0 31,17-17-31,0-36 78,0-17-62,35 0 0,-35-1-1,18 1 1,-18 17 0,-18 18 30,-35 0-30,18 0 0,17 36-1,1-36-15,-36 17 32,70-17-1,19 0-16,-1 0 1,-18 0 0,-52 53 93</inkml:trace>
  <inkml:trace contextRef="#ctx0" brushRef="#br0" timeOffset="9014.99">12188 10478 0,'0'-18'47</inkml:trace>
  <inkml:trace contextRef="#ctx0" brushRef="#br0" timeOffset="12995.49">12047 10513 0,'18'0'63,"0"0"-48</inkml:trace>
  <inkml:trace contextRef="#ctx0" brushRef="#br0" timeOffset="13152.47">12206 10495 0,'35'0'47</inkml:trace>
  <inkml:trace contextRef="#ctx0" brushRef="#br0" timeOffset="13352.96">12365 10513 0,'17'0'47,"1"0"-32,17 17 1</inkml:trace>
  <inkml:trace contextRef="#ctx0" brushRef="#br0" timeOffset="13496.64">12559 10530 0,'18'0'0,"-1"0"47,18 0-32</inkml:trace>
  <inkml:trace contextRef="#ctx0" brushRef="#br0" timeOffset="13640.69">12718 10530 0,'17'0'16,"1"0"-1,0 0 1,17 0 0</inkml:trace>
  <inkml:trace contextRef="#ctx0" brushRef="#br0" timeOffset="13819.29">12929 10566 0,'0'0'0,"18"0"47,0 0-15</inkml:trace>
  <inkml:trace contextRef="#ctx0" brushRef="#br0" timeOffset="13988.82">13141 10566 0,'0'0'0,"18"0"31,-1 0-15,-17-18-1,18 18 1</inkml:trace>
  <inkml:trace contextRef="#ctx0" brushRef="#br0" timeOffset="14156.3">13370 10566 0,'0'0'0,"36"0"31,16-18 0,-34 18-15,17 0-1</inkml:trace>
  <inkml:trace contextRef="#ctx0" brushRef="#br0" timeOffset="14322.47">13670 10548 0,'18'0'16,"-1"0"31,-17 18-31,36-18-1</inkml:trace>
  <inkml:trace contextRef="#ctx0" brushRef="#br0" timeOffset="14465.16">13847 10566 0,'17'0'15,"18"0"1,-17 0 15</inkml:trace>
  <inkml:trace contextRef="#ctx0" brushRef="#br0" timeOffset="14643.67">14111 10548 0,'0'0'16,"35"0"-16,1 0 16,-36-18-16,53 18 31,-36 0 0,19 0-15</inkml:trace>
  <inkml:trace contextRef="#ctx0" brushRef="#br0" timeOffset="15774.41">12188 13970 0,'0'0'0</inkml:trace>
  <inkml:trace contextRef="#ctx0" brushRef="#br0" timeOffset="15956.62">12382 14023 0,'0'0'0,"53"0"32,-35 0-17,17 0 1,1 0 0,-1 0-1</inkml:trace>
  <inkml:trace contextRef="#ctx0" brushRef="#br0" timeOffset="16099.46">12665 14041 0,'70'0'31,"-52"0"-31,0 0 32,17 17-1,-18-17-31</inkml:trace>
  <inkml:trace contextRef="#ctx0" brushRef="#br0" timeOffset="16255.51">12947 14058 0,'18'0'31,"17"0"-15,-17 0 15</inkml:trace>
  <inkml:trace contextRef="#ctx0" brushRef="#br0" timeOffset="16421.43">13264 14093 0,'18'0'31,"0"0"-15,17 0-1</inkml:trace>
  <inkml:trace contextRef="#ctx0" brushRef="#br0" timeOffset="16566.4">13547 14093 0,'35'0'16,"-17"0"-1,-1 0 1,1 0 0</inkml:trace>
  <inkml:trace contextRef="#ctx0" brushRef="#br0" timeOffset="16785.82">13794 14111 0,'0'0'15,"17"0"-15,1 0 16,17 0 0,18 0-1,18 0 1,-36 0-1,71 35 1,-53-35 0,88 0-1</inkml:trace>
  <inkml:trace contextRef="#ctx0" brushRef="#br0" timeOffset="17656.12">15099 13758 0,'35'0'78,"-17"0"-78,17 0 16,-17 0-16,52 18 31,-52-18-16,0 0 1</inkml:trace>
  <inkml:trace contextRef="#ctx0" brushRef="#br0" timeOffset="19468.96">15081 13582 0,'0'18'62,"0"17"-46,0-18-16,0 1 0,0 17 16,0 18-1,-17-17 17,17-1-32,-18-35 46,18-18 1,0-17-31,0 17 0,0 1-16,0-36 15,0 35 1,0 0-1,-35 18 17,17 0 15,0 0-32,-17 0 1,-18 0-1,0 36 1,36-36 0,-1 0-1,18 17 17,0 1-1,18-18-31,35 35 31,-18-35-31,18 0 31,-18 18-31,-17-18 32,-18-18 30,0 1-46,0-36-1,0 17-15,17 36 16,-17-17 0,0 52 46,0-17-62,0 17 0,-17-35 16,17 35-1,-36-17 1,19-18 0,-1 0 15,-17-53-16,17 18 1,1 17 0,-1 18-1,-35 0 1,88 0 62,18 35-62,-35-35-16,17 18 15,-17-18 1,-36 0 46,0 0-62,-17 0 16,18 0 0,-1 0-1,36 0 48,-18 18-48,35-18 1,18 35 0,-18-35-1,-53 0 32,-17 0-47,0-18 16,70 18 93</inkml:trace>
  <inkml:trace contextRef="#ctx0" brushRef="#br0" timeOffset="21200.12">5151 9648 0,'0'0'0,"17"0"78,1 0-62,-1 0-1</inkml:trace>
  <inkml:trace contextRef="#ctx0" brushRef="#br0" timeOffset="22207">6174 13141 0,'17'0'94,"36"0"-78,-35-35-1</inkml:trace>
  <inkml:trace contextRef="#ctx0" brushRef="#br0" timeOffset="22695.1">6967 13176 0,'18'0'93,"17"0"-77,18-35 0,-18 35-1</inkml:trace>
  <inkml:trace contextRef="#ctx0" brushRef="#br0" timeOffset="45173.74">5115 9737 0,'0'-36'15,"-17"36"1,52 0 93,-17 0-93,17 0 0,-18 0-1,-17 18 1</inkml:trace>
  <inkml:trace contextRef="#ctx0" brushRef="#br0" timeOffset="45435.68">5521 9719 0,'-18'0'63</inkml:trace>
  <inkml:trace contextRef="#ctx0" brushRef="#br0" timeOffset="45921.12">4727 9701 0,'18'0'31,"-1"0"-16,19 0 1,-19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81e61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81e61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581e61d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581e61d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581e61d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581e61d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581e61d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581e61d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581e61d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581e61d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581e61d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581e61d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581e61d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581e61df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581e61df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581e61df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288587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288587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81e61d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81e61d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24dcb8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24dcb8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581e61d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581e61d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288587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288587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288587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288587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24dcb8b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24dcb8b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24dcb8b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24dcb8b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24dcb8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24dcb8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81e6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81e6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581e61d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581e61d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81e61d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81e61d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581e61d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581e61d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Conexão Banco</a:t>
            </a:r>
          </a:p>
          <a:p>
            <a:r>
              <a:rPr lang="pt-BR"/>
              <a:t>Node.js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00" y="88525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935" y="29182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Manipulando Coleções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Operações com Documentos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Os </a:t>
            </a:r>
            <a:r>
              <a:rPr lang="pt-BR" dirty="0" err="1"/>
              <a:t>Schemas</a:t>
            </a:r>
            <a:r>
              <a:rPr lang="pt-BR" dirty="0"/>
              <a:t> </a:t>
            </a:r>
            <a:r>
              <a:rPr lang="pt-BR" dirty="0" err="1"/>
              <a:t>mongoose</a:t>
            </a:r>
            <a:r>
              <a:rPr lang="pt-BR" dirty="0"/>
              <a:t> oferecem métodos para manipular coleções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create</a:t>
            </a:r>
            <a:r>
              <a:rPr lang="pt-BR" dirty="0"/>
              <a:t>() - inserir objeto na coleção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</a:t>
            </a:r>
            <a:r>
              <a:rPr lang="pt-BR" dirty="0"/>
              <a:t>(critério) - busca de documentos com critério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</a:t>
            </a:r>
            <a:r>
              <a:rPr lang="pt-BR" dirty="0" err="1"/>
              <a:t>findById</a:t>
            </a:r>
            <a:r>
              <a:rPr lang="pt-BR" dirty="0"/>
              <a:t>(id) - busca documento pelo id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.remove(</a:t>
            </a:r>
            <a:r>
              <a:rPr lang="pt-BR" dirty="0" err="1"/>
              <a:t>criterio</a:t>
            </a:r>
            <a:r>
              <a:rPr lang="pt-BR" dirty="0"/>
              <a:t>) - remove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findByIdAndRemove</a:t>
            </a:r>
            <a:r>
              <a:rPr lang="pt-BR" dirty="0"/>
              <a:t>(id) - remove e retorna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findByIdAndUpdate</a:t>
            </a:r>
            <a:r>
              <a:rPr lang="pt-BR" dirty="0"/>
              <a:t>(id, </a:t>
            </a:r>
            <a:r>
              <a:rPr lang="pt-BR" dirty="0" err="1"/>
              <a:t>novo_doc</a:t>
            </a:r>
            <a:r>
              <a:rPr lang="pt-BR" dirty="0"/>
              <a:t>) - atualiza documento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…</a:t>
            </a:r>
            <a:endParaRPr dirty="0"/>
          </a:p>
          <a:p>
            <a:r>
              <a:rPr lang="pt-BR" dirty="0"/>
              <a:t>Encadeamos esse métodos com </a:t>
            </a:r>
            <a:r>
              <a:rPr lang="pt-BR" dirty="0" err="1"/>
              <a:t>exec</a:t>
            </a:r>
            <a:r>
              <a:rPr lang="pt-BR" dirty="0"/>
              <a:t>() para executá-los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com exceção de .</a:t>
            </a:r>
            <a:r>
              <a:rPr lang="pt-BR" dirty="0" err="1"/>
              <a:t>create</a:t>
            </a:r>
            <a:r>
              <a:rPr lang="pt-BR" dirty="0"/>
              <a:t>()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649E2E-B37D-469E-A024-264CFD9646E7}"/>
                  </a:ext>
                </a:extLst>
              </p14:cNvPr>
              <p14:cNvContentPartPr/>
              <p14:nvPr/>
            </p14:nvContentPartPr>
            <p14:xfrm>
              <a:off x="2178000" y="1397160"/>
              <a:ext cx="1600560" cy="806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649E2E-B37D-469E-A024-264CFD9646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8640" y="1387800"/>
                <a:ext cx="1619280" cy="82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Métodos de manipulação retornam </a:t>
            </a:r>
            <a:r>
              <a:rPr lang="pt-BR" b="1"/>
              <a:t>promises</a:t>
            </a:r>
            <a:r>
              <a:rPr lang="pt-BR"/>
              <a:t>!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Promessas são objetos vão fornecer o resultado futuro de uma 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Uma ação no banco de dados pode demorar muito e teremos o resultado assíncronamente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Além disso, a ação pode funcionar corretamente ou dar erro</a:t>
            </a:r>
            <a:endParaRPr/>
          </a:p>
          <a:p>
            <a:r>
              <a:rPr lang="pt-BR"/>
              <a:t>Promises vieram para combater o </a:t>
            </a:r>
            <a:r>
              <a:rPr lang="pt-BR" b="1"/>
              <a:t>callback hell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</a:t>
            </a: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Promises tem quatro estados: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Pending - está processando e nada ocorre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Fulfilled - sucesso na operação e chama função de sucesso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Rejected - falha na operação e chama função de falha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Settled - foi realizada ou rejeitada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6" y="3750325"/>
            <a:ext cx="7422601" cy="2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Promise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No Mongoose, promise tem método </a:t>
            </a:r>
            <a:r>
              <a:rPr lang="pt-BR" b="1"/>
              <a:t>then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.then(fullfield, rejected)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fullfield é uma função que é chamada quando promise é bem sucedida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rejected é uma função é chamada quando promise é rejeitada</a:t>
            </a:r>
            <a:endParaRPr/>
          </a:p>
          <a:p>
            <a:r>
              <a:rPr lang="pt-BR"/>
              <a:t>Obs: algumas outras bibliotecas usam o método .catch(rejected) para função rejeição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 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Exemplo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8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18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listarAlunos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8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Lidando com Relações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É possível guardar referência (id) de uma entidade em outra</a:t>
            </a:r>
            <a:endParaRPr dirty="0"/>
          </a:p>
          <a:p>
            <a:r>
              <a:rPr lang="pt-BR" dirty="0" err="1"/>
              <a:t>Mongoose</a:t>
            </a:r>
            <a:r>
              <a:rPr lang="pt-BR" dirty="0"/>
              <a:t> resolve referências para gente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Busca objeto relacionado pelo id</a:t>
            </a:r>
            <a:endParaRPr dirty="0"/>
          </a:p>
          <a:p>
            <a:r>
              <a:rPr lang="pt-BR" dirty="0"/>
              <a:t>Relação </a:t>
            </a:r>
            <a:r>
              <a:rPr lang="pt-BR" b="1" dirty="0"/>
              <a:t>Aluno - Disciplina 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Muitos para muitos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Vamos implementar usando uma entidade intermediária </a:t>
            </a:r>
            <a:r>
              <a:rPr lang="pt-BR" b="1" dirty="0"/>
              <a:t>Matrícula</a:t>
            </a:r>
            <a:endParaRPr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FF3928-11A2-4B75-B790-27E2E4D4D242}"/>
                  </a:ext>
                </a:extLst>
              </p14:cNvPr>
              <p14:cNvContentPartPr/>
              <p14:nvPr/>
            </p14:nvContentPartPr>
            <p14:xfrm>
              <a:off x="222120" y="4280040"/>
              <a:ext cx="10719360" cy="1422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FF3928-11A2-4B75-B790-27E2E4D4D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60" y="4270680"/>
                <a:ext cx="10738080" cy="14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Matricula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/matricula.js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aluno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disciplina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'Disciplina'</a:t>
            </a:r>
            <a:endParaRPr sz="15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'Matricula'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FD8BF9-48A0-4D47-92C9-41CD5A15CE26}"/>
                  </a:ext>
                </a:extLst>
              </p14:cNvPr>
              <p14:cNvContentPartPr/>
              <p14:nvPr/>
            </p14:nvContentPartPr>
            <p14:xfrm>
              <a:off x="1327320" y="3473280"/>
              <a:ext cx="4311720" cy="161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FD8BF9-48A0-4D47-92C9-41CD5A15CE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7960" y="3463920"/>
                <a:ext cx="4330440" cy="163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MongoDB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Banco NoSQL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Baseado em documentos</a:t>
            </a:r>
            <a:endParaRPr/>
          </a:p>
          <a:p>
            <a:r>
              <a:rPr lang="pt-BR"/>
              <a:t>Agora, é de responsabilidade da aplicação: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Esquema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Validação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Integridade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09A15-F1C7-4610-9238-5CFE2DAF7D10}"/>
                  </a:ext>
                </a:extLst>
              </p14:cNvPr>
              <p14:cNvContentPartPr/>
              <p14:nvPr/>
            </p14:nvContentPartPr>
            <p14:xfrm>
              <a:off x="2863800" y="2933640"/>
              <a:ext cx="5359680" cy="178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09A15-F1C7-4610-9238-5CFE2DAF7D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4440" y="2924280"/>
                <a:ext cx="5378400" cy="180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Inserção de Matrícula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inserirMatricula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(aluno)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(contato);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 dirty="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(erro)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app/controllers/disciplina.js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'../models/matricula.js'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promise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(matriculas)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       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Listar Disciplinas - Resolvendo Referências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app/controllers/disciplina.js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Matricula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'../models/matricula.js'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listarMatriculas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promise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'disciplina'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populate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).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'Erro'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6835500" y="2878725"/>
            <a:ext cx="202500" cy="469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7148475" y="2774900"/>
            <a:ext cx="33507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Mongoose busca referências e troca pelo objeto</a:t>
            </a:r>
            <a:endParaRPr sz="1600"/>
          </a:p>
          <a:p>
            <a:r>
              <a:rPr lang="pt-BR" sz="1600"/>
              <a:t>(olhar debug)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Mongoose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Biblioteca ODM (Object-Document Modeler)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Driver para MongoDB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Gerencia relações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Executa validações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Cria esquemas na aplicação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CB1F39-D2A0-4F1D-A6CC-FE0D7324396C}"/>
                  </a:ext>
                </a:extLst>
              </p14:cNvPr>
              <p14:cNvContentPartPr/>
              <p14:nvPr/>
            </p14:nvContentPartPr>
            <p14:xfrm>
              <a:off x="635040" y="1098720"/>
              <a:ext cx="6280560" cy="265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CB1F39-D2A0-4F1D-A6CC-FE0D732439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089360"/>
                <a:ext cx="6299280" cy="267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Instalação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mongoose@5.1 --</a:t>
            </a:r>
            <a:r>
              <a:rPr lang="pt-BR" b="1" dirty="0" err="1"/>
              <a:t>save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Arquivo de configuração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Conectado em '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disconnected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Desconectado de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uri);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(erro)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! Erro na conexão: 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erro);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'debug'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8497100" y="3040550"/>
            <a:ext cx="633000" cy="2743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072600" y="3749250"/>
            <a:ext cx="13428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Listeners para os estados da conexão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main.js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/database.js'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Servidor rodando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mongodb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sistemamatricula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96" name="Google Shape;96;p18"/>
          <p:cNvCxnSpPr/>
          <p:nvPr/>
        </p:nvCxnSpPr>
        <p:spPr>
          <a:xfrm rot="10800000">
            <a:off x="4487900" y="5400000"/>
            <a:ext cx="1601700" cy="44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8"/>
          <p:cNvSpPr txBox="1"/>
          <p:nvPr/>
        </p:nvSpPr>
        <p:spPr>
          <a:xfrm>
            <a:off x="6214300" y="55727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Lançando conexão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Schemas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 err="1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500" dirty="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mongoose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schema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flipH="1">
            <a:off x="3682000" y="2963800"/>
            <a:ext cx="2532300" cy="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6215900" y="275385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Atributo de Aluno</a:t>
            </a:r>
            <a:endParaRPr sz="1600"/>
          </a:p>
        </p:txBody>
      </p:sp>
      <p:cxnSp>
        <p:nvCxnSpPr>
          <p:cNvPr id="111" name="Google Shape;111;p20"/>
          <p:cNvCxnSpPr/>
          <p:nvPr/>
        </p:nvCxnSpPr>
        <p:spPr>
          <a:xfrm flipH="1">
            <a:off x="5466075" y="2186875"/>
            <a:ext cx="11223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20"/>
          <p:cNvSpPr txBox="1"/>
          <p:nvPr/>
        </p:nvSpPr>
        <p:spPr>
          <a:xfrm>
            <a:off x="6560125" y="1784050"/>
            <a:ext cx="26280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Método que recebe objeto que representa Schema</a:t>
            </a:r>
            <a:endParaRPr sz="1600"/>
          </a:p>
        </p:txBody>
      </p:sp>
      <p:cxnSp>
        <p:nvCxnSpPr>
          <p:cNvPr id="113" name="Google Shape;113;p20"/>
          <p:cNvCxnSpPr/>
          <p:nvPr/>
        </p:nvCxnSpPr>
        <p:spPr>
          <a:xfrm rot="10800000">
            <a:off x="4621900" y="3213650"/>
            <a:ext cx="1602000" cy="17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6255850" y="31998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Tipo do atributo</a:t>
            </a:r>
            <a:endParaRPr sz="1600"/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4880950" y="3644800"/>
            <a:ext cx="1160700" cy="354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0"/>
          <p:cNvSpPr txBox="1"/>
          <p:nvPr/>
        </p:nvSpPr>
        <p:spPr>
          <a:xfrm>
            <a:off x="6127950" y="384452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Pode-se sinalizar que atributo é obrigatório</a:t>
            </a:r>
            <a:endParaRPr sz="1600"/>
          </a:p>
        </p:txBody>
      </p:sp>
      <p:cxnSp>
        <p:nvCxnSpPr>
          <p:cNvPr id="117" name="Google Shape;117;p20"/>
          <p:cNvCxnSpPr/>
          <p:nvPr/>
        </p:nvCxnSpPr>
        <p:spPr>
          <a:xfrm flipH="1">
            <a:off x="5264650" y="5169875"/>
            <a:ext cx="786600" cy="4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0"/>
          <p:cNvSpPr txBox="1"/>
          <p:nvPr/>
        </p:nvSpPr>
        <p:spPr>
          <a:xfrm>
            <a:off x="6099200" y="4795800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/>
              <a:t>Define nome da coleção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Schema Aluno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matricula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 sz="1800">
                <a:solidFill>
                  <a:srgbClr val="000000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	unique</a:t>
            </a:r>
            <a:r>
              <a:rPr lang="pt-BR" sz="18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rgbClr val="986801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 flipH="1">
            <a:off x="4324750" y="2167700"/>
            <a:ext cx="1381200" cy="5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1"/>
          <p:cNvSpPr txBox="1"/>
          <p:nvPr/>
        </p:nvSpPr>
        <p:spPr>
          <a:xfrm>
            <a:off x="5821050" y="1697725"/>
            <a:ext cx="46506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Lista de strings, caso seja necessário ter mais de uma matrícula</a:t>
            </a:r>
            <a:endParaRPr sz="1800"/>
          </a:p>
        </p:txBody>
      </p:sp>
      <p:cxnSp>
        <p:nvCxnSpPr>
          <p:cNvPr id="127" name="Google Shape;127;p21"/>
          <p:cNvCxnSpPr/>
          <p:nvPr/>
        </p:nvCxnSpPr>
        <p:spPr>
          <a:xfrm rot="10800000">
            <a:off x="4315175" y="4162550"/>
            <a:ext cx="1007100" cy="58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5466150" y="4603975"/>
            <a:ext cx="5524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Assegura unicidade do atributo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1186</Words>
  <Application>Microsoft Office PowerPoint</Application>
  <PresentationFormat>Widescreen</PresentationFormat>
  <Paragraphs>224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</vt:lpstr>
      <vt:lpstr>Courier New</vt:lpstr>
      <vt:lpstr>Old Standard TT</vt:lpstr>
      <vt:lpstr>Arial</vt:lpstr>
      <vt:lpstr>Paperback</vt:lpstr>
      <vt:lpstr>Conexão Banco Node.js</vt:lpstr>
      <vt:lpstr>MongoDB</vt:lpstr>
      <vt:lpstr>Mongoose</vt:lpstr>
      <vt:lpstr>Instalação</vt:lpstr>
      <vt:lpstr>Arquivo de configuração</vt:lpstr>
      <vt:lpstr>main.js</vt:lpstr>
      <vt:lpstr>Criando Schemas</vt:lpstr>
      <vt:lpstr>Schema Aluno</vt:lpstr>
      <vt:lpstr>Schema Aluno</vt:lpstr>
      <vt:lpstr>Manipulando Coleções</vt:lpstr>
      <vt:lpstr>Operações com Documentos</vt:lpstr>
      <vt:lpstr>Promises</vt:lpstr>
      <vt:lpstr>Promises</vt:lpstr>
      <vt:lpstr>Promise</vt:lpstr>
      <vt:lpstr>Exemplo</vt:lpstr>
      <vt:lpstr>Exemplo</vt:lpstr>
      <vt:lpstr>Lidando com Relações</vt:lpstr>
      <vt:lpstr>Mongoose</vt:lpstr>
      <vt:lpstr>Schema Matricula</vt:lpstr>
      <vt:lpstr>Inserção de Matrícula</vt:lpstr>
      <vt:lpstr>Listar Disciplinas</vt:lpstr>
      <vt:lpstr>Listar Disciplinas - Resolvendo Referências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Conexão Banco Node.js</dc:title>
  <cp:lastModifiedBy>Victor Aguiar Evangelista de Farias</cp:lastModifiedBy>
  <cp:revision>15</cp:revision>
  <dcterms:modified xsi:type="dcterms:W3CDTF">2020-09-28T14:06:52Z</dcterms:modified>
</cp:coreProperties>
</file>