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766a1ee9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766a1ee9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766a1ee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766a1ee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7d6ac91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7d6ac91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7d6ac911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7d6ac911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7d6ac911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7d6ac911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7d6ac9115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7d6ac9115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77a10d41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77a10d41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250600" y="1608788"/>
            <a:ext cx="62991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 Banco Santander</a:t>
            </a:r>
            <a:endParaRPr sz="41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250600" y="2503513"/>
            <a:ext cx="50007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Redesign de sistema com método The Wheel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75" y="1608800"/>
            <a:ext cx="1332050" cy="12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094750" y="4343925"/>
            <a:ext cx="49545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Equipe:</a:t>
            </a: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Vivi, Jamily, Shelida, Layla, Mateus Emanuel, Brenda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541950"/>
            <a:ext cx="85206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70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Introdução</a:t>
            </a:r>
            <a:endParaRPr sz="2070"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625" y="0"/>
            <a:ext cx="4657375" cy="582717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1222425"/>
            <a:ext cx="3927000" cy="3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O aplicativo do Santander é um dos bancos digitais mais </a:t>
            </a:r>
            <a:r>
              <a:rPr lang="pt-BR" sz="1200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bem avaliados em performance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, assumindo a sexta colocação e quinta colocação, respectivamente, nas plataformas do Google Play e Apple Store.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Entretanto, a pesquisa levantada pela Forbes analisou que o mesmo aplicativo desencadeia </a:t>
            </a:r>
            <a:r>
              <a:rPr lang="pt-BR" sz="1200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experiências ruins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, fazendo com que </a:t>
            </a:r>
            <a:r>
              <a:rPr lang="pt-BR" sz="1200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50%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 de seus usuários </a:t>
            </a:r>
            <a:r>
              <a:rPr lang="pt-BR" sz="1200"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avaliem negativamente a comunicação e feedback 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dentro da plataforma.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DB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t="2339" b="2186"/>
          <a:stretch/>
        </p:blipFill>
        <p:spPr>
          <a:xfrm>
            <a:off x="3241450" y="429475"/>
            <a:ext cx="5472274" cy="42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>
            <a:spLocks noGrp="1"/>
          </p:cNvSpPr>
          <p:nvPr>
            <p:ph type="ctrTitle"/>
          </p:nvPr>
        </p:nvSpPr>
        <p:spPr>
          <a:xfrm>
            <a:off x="281025" y="1912200"/>
            <a:ext cx="2786700" cy="90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7078"/>
              <a:buNone/>
            </a:pPr>
            <a:r>
              <a:rPr lang="pt-BR" sz="2670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Processo de UX (The Wheel)</a:t>
            </a:r>
            <a:endParaRPr sz="2670"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>
            <a:spLocks noGrp="1"/>
          </p:cNvSpPr>
          <p:nvPr>
            <p:ph type="ctrTitle"/>
          </p:nvPr>
        </p:nvSpPr>
        <p:spPr>
          <a:xfrm>
            <a:off x="620875" y="224325"/>
            <a:ext cx="44433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70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Roadmap (Entregáveis)</a:t>
            </a:r>
            <a:endParaRPr sz="2670"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9"/>
          <p:cNvSpPr txBox="1">
            <a:spLocks noGrp="1"/>
          </p:cNvSpPr>
          <p:nvPr>
            <p:ph type="subTitle" idx="1"/>
          </p:nvPr>
        </p:nvSpPr>
        <p:spPr>
          <a:xfrm>
            <a:off x="5445175" y="1776225"/>
            <a:ext cx="2192100" cy="19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Investigação contextual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Análise contextual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Extração de requisitos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Modelagem de dados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6048250" y="532950"/>
            <a:ext cx="2454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>
            <a:spLocks noGrp="1"/>
          </p:cNvSpPr>
          <p:nvPr>
            <p:ph type="ctrTitle"/>
          </p:nvPr>
        </p:nvSpPr>
        <p:spPr>
          <a:xfrm>
            <a:off x="620875" y="224325"/>
            <a:ext cx="44433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70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Roadmap (Entregáveis)</a:t>
            </a:r>
            <a:endParaRPr sz="2670"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1"/>
          </p:nvPr>
        </p:nvSpPr>
        <p:spPr>
          <a:xfrm>
            <a:off x="5445175" y="1776225"/>
            <a:ext cx="2262900" cy="19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Detalhamento de requisitos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Modelo conceitual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6048250" y="532950"/>
            <a:ext cx="2454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>
            <a:spLocks noGrp="1"/>
          </p:cNvSpPr>
          <p:nvPr>
            <p:ph type="ctrTitle"/>
          </p:nvPr>
        </p:nvSpPr>
        <p:spPr>
          <a:xfrm>
            <a:off x="620875" y="224325"/>
            <a:ext cx="44433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70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Roadmap (Entregáveis)</a:t>
            </a:r>
            <a:endParaRPr sz="2670"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5445175" y="1776225"/>
            <a:ext cx="2262900" cy="19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Wireframe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Montserrat"/>
                <a:ea typeface="Montserrat"/>
                <a:cs typeface="Montserrat"/>
                <a:sym typeface="Montserrat"/>
              </a:rPr>
              <a:t>Prot. alta fidelidade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6048250" y="532950"/>
            <a:ext cx="2454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422625" y="3701700"/>
            <a:ext cx="1907451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 txBox="1"/>
          <p:nvPr/>
        </p:nvSpPr>
        <p:spPr>
          <a:xfrm>
            <a:off x="6048250" y="532950"/>
            <a:ext cx="2454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ctrTitle"/>
          </p:nvPr>
        </p:nvSpPr>
        <p:spPr>
          <a:xfrm>
            <a:off x="2837250" y="1874050"/>
            <a:ext cx="34695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Obrigado :)</a:t>
            </a:r>
            <a:endParaRPr sz="41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Apresentação na tela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Montserrat</vt:lpstr>
      <vt:lpstr>Arial</vt:lpstr>
      <vt:lpstr>Simple Light</vt:lpstr>
      <vt:lpstr>App Banco Santander</vt:lpstr>
      <vt:lpstr>Introdução</vt:lpstr>
      <vt:lpstr>Processo de UX (The Wheel)</vt:lpstr>
      <vt:lpstr>Roadmap (Entregáveis)</vt:lpstr>
      <vt:lpstr>Roadmap (Entregáveis)</vt:lpstr>
      <vt:lpstr>Roadmap (Entregáveis)</vt:lpstr>
      <vt:lpstr>Apresentação do PowerPoint</vt:lpstr>
      <vt:lpstr>Obrigado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Banco Santander</dc:title>
  <dc:creator>Mateus Emanuel</dc:creator>
  <cp:lastModifiedBy>Mateus Emanuel</cp:lastModifiedBy>
  <cp:revision>1</cp:revision>
  <dcterms:modified xsi:type="dcterms:W3CDTF">2022-01-31T01:19:02Z</dcterms:modified>
</cp:coreProperties>
</file>