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c62a245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c62a245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c62a245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c62a245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c62a245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c62a245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c62a245a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c62a245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c62a245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c62a245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62a24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62a24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62a245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62a245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c62a245a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c62a245a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c62a245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c62a245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c62a245a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c62a245a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c62a245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c62a245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c62a245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c62a245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c62a245a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c62a245a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kC9-bfsNne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Semiótica - Peirce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Comercial Renault - Caverna do Dragão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Índice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Os índices da propaganda estão integrados aos sons antes e depois dos acontecimentos, explosões e fumaça, onde é possível perceber os acontecimentos através de indícios, causas ...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Símbolo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Ao ver a propaganda sem possuir conhecimento sobre o desenho animado caverna do dragão é possível não entender muito bem sua proposta, o fato é que o conhecimento prévio da época em que o desenho se passava e do enredo contribuem para a compreensão do fato que essa propaganda seria um possível final para a obra, que terminou sem um desfecho, o veículo em si dentro desse contexto traria uma espécie de "salvação" ao representar simbolicamente a volta para casa dos personagens.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Rema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No final da propaganda percebemos que o Vingador foi para o mundo real junto com os jovens, despertando no espectador e nos personagens uma surpresa súbita, esta que trás um aspecto da categoria rema, onde nada é preciso, existindo sempre uma dúvida no ar.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Dícente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29450" y="2078875"/>
            <a:ext cx="5788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frase que o mestre dos magos fala ao chegar com o automóvel, pode ser compreendida como uma afirmação que até o momento onde o Prestor abre o portal não foi uma certeza ou garantia, por isso essa falta de precisão da informação é caracterizada como dícente.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950" y="1595313"/>
            <a:ext cx="1636650" cy="25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Argumento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559300" y="2078875"/>
            <a:ext cx="555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 fato do veículo possuir tal nome, Outsider (forasteiro) e ser compacto, como diz o final da propaganda, não pode ser refutado, dentro da propaganda já que se trata de uma garantia que a propaganda deseja passar ao consumidor.</a:t>
            </a:r>
            <a:endParaRPr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424" y="981600"/>
            <a:ext cx="2573375" cy="37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Comercial aqui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https://www.youtube.com/watch?v=kC9-bfsNne8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Primeiridade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As primeiras sensações são de saudade, lembrança, infância, nostalgia e carinho. Onde não existe uma crítica pré estabelecida, apenas o sentir, uma abstração do que está sendo visto, o inconsciente.</a:t>
            </a:r>
            <a:endParaRPr sz="12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6613" y="612899"/>
            <a:ext cx="2858061" cy="14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Secundidade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Ao relacionar os sentimentos vistos na primeiridade com qualquer outra coisa, entramos na secundidade, onde ligamos essas sensações com o nosso passado, percebendo uma relação entre os fatos. O desenho visto na infância e a propaganda. Saindo da primeira sensação e entrando numa abordagem mais específica.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Terceiridade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 interpretação que o que está sendo visto é uma propaganda de veículo que representa em formato live action o desenho animado caverna do dragão, é uma capacidade obtida na terceiridade, onde é possível conectar fatos existentes, através de convenções e conhecimentos estabelecidos.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06" y="2735325"/>
            <a:ext cx="3443074" cy="21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Qualisigno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As impressões e qualidades imediatas dos signos são as cores, filmagem, sons. Onde causam diversas impressões e sensações no público. Apesar de serem características não muito particulares.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Sinsigno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Observando a propaganda, podemos encontrar o fato do veículo está sendo contextualizado na narrativa do caverna do dragão como um Sin-signo, uma forma particular e individual de fazer uma propaganda.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Legi-signo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Em contrapartida, o legi signo se encontra no fato do vídeo ser uma propaganda de carro, bastante comum de ser visto nas mídias. Tornando-se padrão para venda bem sucedida de veículos em geral.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Ícone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Analisando o fato de que o vídeo é uma representação ao desenho caverna do dragão, todas as representações por semelhança se enquadram na categoria ícone, desde o figurino, personagens, sons, cenários, objetos, até mesmo os efeitos especiais. Que representam minuciosamente o desenho animado no qual foi baseado, como a semelhança dos personagens com os originais e cenários como o parque de diversões, onde o enquadramento da câmera pega a roda gigante assim como no início do desenho.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650" y="3147025"/>
            <a:ext cx="28575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