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2801600" cx="9601200"/>
  <p:notesSz cx="6858000" cy="9144000"/>
  <p:embeddedFontLst>
    <p:embeddedFont>
      <p:font typeface="Silkscreen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ilkscreen-regular.fntdata"/><Relationship Id="rId25" Type="http://schemas.openxmlformats.org/officeDocument/2006/relationships/slide" Target="slides/slide20.xml"/><Relationship Id="rId27" Type="http://schemas.openxmlformats.org/officeDocument/2006/relationships/font" Target="fonts/Silkscree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153fbfcac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153fbfcac_0_14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153fbfcac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7153fbfcac_0_16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153fbfcac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7153fbfcac_0_17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153fbfcac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7153fbfcac_0_19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153fbfcac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7153fbfcac_0_20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153fbfcac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153fbfcac_0_21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153fbfcac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7153fbfcac_0_23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153fbfcac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153fbfcac_0_24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153fbfcac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7153fbfcac_0_25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153fbfcac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7153fbfcac_0_27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53fbfca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7153fbfcac_0_5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53fbfca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7153fbfcac_0_6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53fbfcac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7153fbfcac_0_8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53fbfca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7153fbfcac_0_9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153fbfca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7153fbfcac_0_108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153fbfcac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153fbfcac_0_12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153fbfcac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7153fbfcac_0_13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linkedin.com/in/mateus-fernandesjs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140025" y="11811550"/>
            <a:ext cx="33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MATEUS FERNANDES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0420" y="10217501"/>
            <a:ext cx="910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Os Principais Métodos</a:t>
            </a:r>
            <a:endParaRPr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775" y="3953275"/>
            <a:ext cx="5564251" cy="5564251"/>
          </a:xfrm>
          <a:prstGeom prst="rect">
            <a:avLst/>
          </a:prstGeom>
          <a:solidFill>
            <a:srgbClr val="0D0A27"/>
          </a:solidFill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5" y="1683400"/>
            <a:ext cx="9601200" cy="15699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Dominando Strings em </a:t>
            </a:r>
            <a:endParaRPr sz="4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JavaScript</a:t>
            </a:r>
            <a:endParaRPr sz="4800"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870768" y="2862984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replace() substitui uma substring por outra em uma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8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replace - Substituindo Substrings: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54884"/>
            <a:ext cx="9296399" cy="345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870775" y="2862978"/>
            <a:ext cx="781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concat() junta duas ou mais strings e retorna uma nova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9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concat - Concatenando 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72290"/>
            <a:ext cx="9296400" cy="285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870775" y="2862978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startsWith() verifica se uma string começa com a substring especificada, enquanto endsWith() verifica se uma string termina com a substring especificada.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10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startsWith e endsWith - Verificando o Início e o Fim da String: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5765"/>
            <a:ext cx="9296400" cy="323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870775" y="2862978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includes() verifica se uma string contém a substring especificada e retorna true ou false.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11.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includes - Verificando a Presença de uma Substring: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5" y="5402815"/>
            <a:ext cx="9296400" cy="281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870775" y="2862978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padStart() e padEnd() preenchem a string com outra string até atingir o comprimento especificado.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12.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padStart e padEnd - Preenchendo 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5" y="5172528"/>
            <a:ext cx="9296400" cy="281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870775" y="2862978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slice() extrai uma seção de uma string e retorna uma nova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13.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slice - Extraindo uma Porção da String: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" y="5506678"/>
            <a:ext cx="9296399" cy="305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870775" y="2862978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match()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correspondências entre uma string e uma expressão regular.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14.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match - Encontrando Correspondências com Expressões Regulares: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5" y="5923890"/>
            <a:ext cx="9296401" cy="268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870775" y="2862978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charCodeAt() retorna o valor Unicode do caractere na posição especificada, enquanto fromCharCode() retorna a string criada a partir dos valores Unicode especificados.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15.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charCodeAt e fromCharCode - Trabalhando com Códigos de Caracteres: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3528"/>
            <a:ext cx="9296398" cy="339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870775" y="2862978"/>
            <a:ext cx="781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toString() converte outros tipos de dados em strings.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16.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toString - Convertendo Outros Tipos de Dados em 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37753"/>
            <a:ext cx="9296399" cy="305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870775" y="2862978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literals são strings delimitadas por crases que permitem interpolação de expressões e quebras de linha.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798000" y="892125"/>
            <a:ext cx="86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17. 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String Literals - Usando Template Literals para Construir 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45353"/>
            <a:ext cx="9296401" cy="339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870768" y="2999059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strings são sequências de caracteres, e no JavaScript, elas são tratadas como objetos. Vamos explorar os principais métodos para manipular strings de forma eficiente e poderosa.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26775" y="37572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</a:t>
            </a:r>
            <a:r>
              <a:rPr lang="pt-BR"/>
              <a:t> STRINGS EM JAVASCRIPT</a:t>
            </a:r>
            <a:r>
              <a:rPr lang="pt-BR"/>
              <a:t>- MATEUS FERNANDES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47675" y="592775"/>
            <a:ext cx="733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Introdução às Strings em JavaScript:</a:t>
            </a:r>
            <a:endParaRPr sz="3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13457" r="0" t="22414"/>
          <a:stretch/>
        </p:blipFill>
        <p:spPr>
          <a:xfrm>
            <a:off x="2721425" y="7089325"/>
            <a:ext cx="3973299" cy="35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870768" y="2822078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 Ebook foi gerado por IA, e diagramado por humano.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754575" y="969131"/>
            <a:ext cx="830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OBRIGADO POR LER ATÉ AQUI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819781" y="7820639"/>
            <a:ext cx="756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www.linkedin.com/in/mateus-fernandesjs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737" y="6773575"/>
            <a:ext cx="1047075" cy="10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870768" y="2999059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length retorna o número de caracteres em uma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67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988500" y="892125"/>
            <a:ext cx="733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AutoNum type="arabicPeriod"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length - Obtendo o Comprimento da String:</a:t>
            </a:r>
            <a:endParaRPr sz="3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8" y="5351826"/>
            <a:ext cx="8534874" cy="28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870768" y="2999059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métodos toLowerCase() e toUpperCase() convertem uma string para minúsculas e maiúsculas, respectivamente.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798000" y="892125"/>
            <a:ext cx="834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2.	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toLowerCase e toUpperCase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-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Transformando Maiúsculas e Minúsculas: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0259"/>
            <a:ext cx="9296398" cy="30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870768" y="2999059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charAt() retorna o caractere em uma posição específica em uma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charAt - Acessando Caracteres em uma Posição Específica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359"/>
            <a:ext cx="9296399" cy="305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870768" y="2862984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indexOf() retorna a posição da primeira ocorrência de uma substring, enquanto lastIndexOf() retorna a posição da última ocorrência.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indexOf e lastIndexOf - Encontrando a Posição de Substrings: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4184"/>
            <a:ext cx="9296398" cy="30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870768" y="2862984"/>
            <a:ext cx="78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substring() retorna uma parte da string entre dois índices, ou do índice especificado até o final da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substring - Extraindo Partes de uma String: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93484"/>
            <a:ext cx="9296398" cy="30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870768" y="2862984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split() divide uma string em substrings com base em um separador e retorna um array.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split - Dividindo uma String em um Array: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4184"/>
            <a:ext cx="9296401" cy="266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870768" y="2862984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trim() remove espaços em branco do início e do final de uma string.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11600" y="675076"/>
            <a:ext cx="144000" cy="12960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2661326" y="11933250"/>
            <a:ext cx="4235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DOMINANDO STRINGS EM JAVASCRIPT- MATEUS FERNANDES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798000" y="892125"/>
            <a:ext cx="848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  <a:r>
              <a:rPr lang="pt-BR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trim - Removendo Espaços em Branco: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4184"/>
            <a:ext cx="9296399" cy="305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 amt="96000"/>
          </a:blip>
          <a:srcRect b="0" l="13457" r="0" t="22414"/>
          <a:stretch/>
        </p:blipFill>
        <p:spPr>
          <a:xfrm>
            <a:off x="3780139" y="10469475"/>
            <a:ext cx="1751136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