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Imagem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9" name="Imagem 38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>
          <a:blip r:embed="rId14"/>
          <a:stretch>
            <a:fillRect/>
          </a:stretch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36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26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6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6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6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6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6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600">
                <a:latin typeface="Arial"/>
              </a:rPr>
              <a:t>7.º Nível da estrutura de tópicos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de-DE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54C11C5-758A-4098-806A-B78D60431234}" type="slidenum">
              <a:rPr lang="de-DE" sz="1400">
                <a:latin typeface="Times New Roman"/>
              </a:r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585525"/>
            <a:ext cx="7200000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36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Sistemas de Recomendação Web</a:t>
            </a:r>
            <a:endParaRPr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36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Recomendação de Feeds – RBC</a:t>
            </a:r>
            <a:endParaRPr sz="3600" dirty="0">
              <a:solidFill>
                <a:srgbClr val="0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sz="3600" dirty="0">
              <a:solidFill>
                <a:srgbClr val="0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de-DE" sz="36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Mateus Ferri Schimitz</a:t>
            </a:r>
            <a:endParaRPr sz="3600" dirty="0">
              <a:solidFill>
                <a:srgbClr val="0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de-DE" sz="36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Gabriel Nunes de Albuquerque</a:t>
            </a:r>
            <a:endParaRPr sz="3600" dirty="0">
              <a:solidFill>
                <a:srgbClr val="0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36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Recomendação</a:t>
            </a:r>
            <a:r>
              <a:rPr lang="de-DE" sz="3600" dirty="0">
                <a:latin typeface="Arial"/>
              </a:rPr>
              <a:t> </a:t>
            </a:r>
            <a:r>
              <a:rPr lang="de-DE" sz="36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de Feeds</a:t>
            </a:r>
            <a:endParaRPr sz="3600" dirty="0">
              <a:solidFill>
                <a:srgbClr val="0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43" name="Imagem 42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375" y="2343150"/>
            <a:ext cx="6715126" cy="4899149"/>
          </a:xfrm>
          <a:prstGeom prst="rect">
            <a:avLst/>
          </a:prstGeom>
          <a:ln>
            <a:noFill/>
          </a:ln>
        </p:spPr>
      </p:pic>
      <p:sp>
        <p:nvSpPr>
          <p:cNvPr id="44" name="TextShape 2"/>
          <p:cNvSpPr txBox="1"/>
          <p:nvPr/>
        </p:nvSpPr>
        <p:spPr>
          <a:xfrm>
            <a:off x="590551" y="1548450"/>
            <a:ext cx="7219950" cy="699450"/>
          </a:xfrm>
          <a:prstGeom prst="rect">
            <a:avLst/>
          </a:prstGeom>
        </p:spPr>
        <p:txBody>
          <a:bodyPr lIns="90000" tIns="45000" rIns="90000" bIns="45000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Principais </a:t>
            </a:r>
            <a:r>
              <a:rPr lang="de-DE" sz="20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feeds ordenados por número de acessos</a:t>
            </a:r>
            <a:r>
              <a:rPr lang="de-DE" sz="2000" dirty="0" smtClean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Feeds separados por categoria.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sz="2000" dirty="0">
              <a:solidFill>
                <a:srgbClr val="0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Categorias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49" y="2339820"/>
            <a:ext cx="7679486" cy="4594380"/>
          </a:xfrm>
          <a:prstGeom prst="rect">
            <a:avLst/>
          </a:prstGeom>
        </p:spPr>
      </p:pic>
      <p:sp>
        <p:nvSpPr>
          <p:cNvPr id="6" name="TextShape 2"/>
          <p:cNvSpPr txBox="1"/>
          <p:nvPr/>
        </p:nvSpPr>
        <p:spPr>
          <a:xfrm>
            <a:off x="503999" y="1516545"/>
            <a:ext cx="6287326" cy="10614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Filtro </a:t>
            </a:r>
            <a:r>
              <a:rPr lang="de-DE" sz="20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de </a:t>
            </a:r>
            <a:r>
              <a:rPr lang="de-DE" sz="2000" dirty="0" smtClean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acesso conforme navegação.</a:t>
            </a:r>
            <a:endParaRPr lang="de-DE" sz="2000" dirty="0">
              <a:solidFill>
                <a:srgbClr val="0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Recomendação conforme fluxos de acesso.</a:t>
            </a:r>
            <a:endParaRPr lang="de-DE" dirty="0" smtClean="0"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60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Categorias</a:t>
            </a:r>
          </a:p>
        </p:txBody>
      </p:sp>
      <p:sp>
        <p:nvSpPr>
          <p:cNvPr id="6" name="TextShape 2"/>
          <p:cNvSpPr txBox="1"/>
          <p:nvPr/>
        </p:nvSpPr>
        <p:spPr>
          <a:xfrm>
            <a:off x="503999" y="1516545"/>
            <a:ext cx="7087426" cy="10614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Conforme navegação do úsuario categoria recebe acesso.</a:t>
            </a:r>
            <a:endParaRPr lang="de-DE" sz="2000" dirty="0">
              <a:solidFill>
                <a:srgbClr val="0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4" y="2241412"/>
            <a:ext cx="7963726" cy="46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4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</p:spPr>
        <p:txBody>
          <a:bodyPr/>
          <a:lstStyle/>
          <a:p>
            <a:r>
              <a:rPr lang="pt-BR" sz="3600" dirty="0" smtClean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Feeds</a:t>
            </a:r>
            <a:endParaRPr lang="pt-BR" sz="3600" dirty="0">
              <a:solidFill>
                <a:srgbClr val="000000"/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+mn-cs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503999" y="1516545"/>
            <a:ext cx="6287326" cy="10614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Feeds separados por categoria.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Filtro de acesso conforme navegação.</a:t>
            </a:r>
            <a:endParaRPr lang="de-DE" sz="2000" dirty="0">
              <a:solidFill>
                <a:srgbClr val="0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Recomendação conforme fluxos de acesso.</a:t>
            </a:r>
          </a:p>
          <a:p>
            <a:endParaRPr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99" y="2463645"/>
            <a:ext cx="5858702" cy="460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4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</p:spPr>
        <p:txBody>
          <a:bodyPr/>
          <a:lstStyle/>
          <a:p>
            <a:r>
              <a:rPr lang="pt-BR" sz="3600" dirty="0" smtClean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Feeds</a:t>
            </a:r>
            <a:endParaRPr lang="pt-BR" sz="3600" dirty="0">
              <a:solidFill>
                <a:srgbClr val="000000"/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+mn-cs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503998" y="1516545"/>
            <a:ext cx="7200001" cy="6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Conforme navegação do úsuario </a:t>
            </a:r>
            <a:r>
              <a:rPr lang="de-DE" sz="2000" dirty="0" smtClean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feed recebe </a:t>
            </a:r>
            <a:r>
              <a:rPr lang="de-DE" sz="20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acesso.</a:t>
            </a:r>
          </a:p>
          <a:p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r="1322"/>
          <a:stretch/>
        </p:blipFill>
        <p:spPr>
          <a:xfrm>
            <a:off x="1038225" y="2028123"/>
            <a:ext cx="7229475" cy="51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7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1625" y="604575"/>
            <a:ext cx="2763075" cy="720360"/>
          </a:xfrm>
        </p:spPr>
        <p:txBody>
          <a:bodyPr/>
          <a:lstStyle/>
          <a:p>
            <a:r>
              <a:rPr lang="pt-BR" sz="36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Obrigado!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2000" dirty="0" smtClean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Mateus </a:t>
            </a:r>
            <a:r>
              <a:rPr lang="de-DE" sz="20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Ferri Schimitz</a:t>
            </a:r>
            <a:endParaRPr sz="2000" dirty="0">
              <a:solidFill>
                <a:srgbClr val="0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de-DE" sz="20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Gabriel Nunes de Albuquerque</a:t>
            </a:r>
            <a:endParaRPr sz="2000" dirty="0">
              <a:solidFill>
                <a:srgbClr val="0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57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90</Words>
  <Application>Microsoft Office PowerPoint</Application>
  <PresentationFormat>Personalizar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DejaVu Sans</vt:lpstr>
      <vt:lpstr>Segoe UI Symbol</vt:lpstr>
      <vt:lpstr>StarSymbol</vt:lpstr>
      <vt:lpstr>Times New Roman</vt:lpstr>
      <vt:lpstr>Office Theme</vt:lpstr>
      <vt:lpstr>Apresentação do PowerPoint</vt:lpstr>
      <vt:lpstr>Apresentação do PowerPoint</vt:lpstr>
      <vt:lpstr>Categorias</vt:lpstr>
      <vt:lpstr>Categorias</vt:lpstr>
      <vt:lpstr>Feeds</vt:lpstr>
      <vt:lpstr>Feeds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Mateus Ferri Schmitz</cp:lastModifiedBy>
  <cp:revision>8</cp:revision>
  <dcterms:modified xsi:type="dcterms:W3CDTF">2014-06-06T21:15:03Z</dcterms:modified>
</cp:coreProperties>
</file>