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Análise CNPJ Alfanumérico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Relatório Geral - 28 Projetos Analisados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Resumo Executivo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Total de Projetos: 28</a:t>
            </a:r>
          </a:p>
          <a:p>
            <a:pPr>
              <a:defRPr sz="1800"/>
            </a:pPr>
            <a:r>
              <a:t>• Projetos Críticos: 21</a:t>
            </a:r>
          </a:p>
          <a:p>
            <a:pPr>
              <a:defRPr sz="1800"/>
            </a:pPr>
            <a:r>
              <a:t>• Total de Campos CNPJ: 11,202</a:t>
            </a:r>
          </a:p>
          <a:p>
            <a:pPr>
              <a:defRPr sz="1800">
                <a:solidFill>
                  <a:srgbClr val="DC3545"/>
                </a:solidFill>
              </a:defRPr>
            </a:pPr>
            <a:r>
              <a:t>• Campos Críticos: 0</a:t>
            </a:r>
          </a:p>
          <a:p>
            <a:pPr>
              <a:defRPr sz="1800">
                <a:solidFill>
                  <a:srgbClr val="FFC107"/>
                </a:solidFill>
              </a:defRPr>
            </a:pPr>
            <a:r>
              <a:t>• Campos de Alto Impacto: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Estatísticas Detalhadas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Distribuição por Tipo de Projeto: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Tipos de Projeto Analisados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/>
            </a:pPr>
            <a:r>
              <a:t>• PHP:</a:t>
            </a:r>
          </a:p>
          <a:p>
            <a:pPr lvl="1">
              <a:defRPr sz="1400"/>
            </a:pPr>
            <a:r>
              <a:t>  - php_symfony</a:t>
            </a:r>
          </a:p>
          <a:p>
            <a:pPr lvl="1">
              <a:defRPr sz="1400"/>
            </a:pPr>
            <a:r>
              <a:t>  - php_hyperf</a:t>
            </a:r>
          </a:p>
          <a:p>
            <a:pPr lvl="1">
              <a:defRPr sz="1400"/>
            </a:pPr>
            <a:r>
              <a:t>  - php_laravel</a:t>
            </a:r>
          </a:p>
          <a:p>
            <a:pPr>
              <a:defRPr sz="1800" b="1"/>
            </a:pPr>
            <a:r>
              <a:t>• UI/Frontend:</a:t>
            </a:r>
          </a:p>
          <a:p>
            <a:pPr lvl="1">
              <a:defRPr sz="1400"/>
            </a:pPr>
            <a:r>
              <a:t>  - ui_react</a:t>
            </a:r>
          </a:p>
          <a:p>
            <a:pPr lvl="1">
              <a:defRPr sz="1400"/>
            </a:pPr>
            <a:r>
              <a:t>  - ui_vue</a:t>
            </a:r>
          </a:p>
          <a:p>
            <a:pPr lvl="1">
              <a:defRPr sz="1400"/>
            </a:pPr>
            <a:r>
              <a:t>  - ui_angular</a:t>
            </a:r>
          </a:p>
          <a:p>
            <a:pPr lvl="1">
              <a:defRPr sz="1400"/>
            </a:pPr>
            <a:r>
              <a:t>  - ui_react_native</a:t>
            </a:r>
          </a:p>
          <a:p>
            <a:pPr>
              <a:defRPr sz="1800" b="1"/>
            </a:pPr>
            <a:r>
              <a:t>• Backend/BFF:</a:t>
            </a:r>
          </a:p>
          <a:p>
            <a:pPr lvl="1">
              <a:defRPr sz="1400"/>
            </a:pPr>
            <a:r>
              <a:t>  - nest_bff</a:t>
            </a:r>
          </a:p>
          <a:p>
            <a:pPr>
              <a:defRPr sz="1800" b="1"/>
            </a:pPr>
            <a:r>
              <a:t>• ETL:</a:t>
            </a:r>
          </a:p>
          <a:p>
            <a:pPr lvl="1">
              <a:defRPr sz="1400"/>
            </a:pPr>
            <a:r>
              <a:t>  - etl_pentaho</a:t>
            </a:r>
          </a:p>
          <a:p>
            <a:pPr lvl="1">
              <a:defRPr sz="1400"/>
            </a:pPr>
            <a:r>
              <a:t>  - etl_sql</a:t>
            </a:r>
          </a:p>
          <a:p>
            <a:pPr lvl="1">
              <a:defRPr sz="1400"/>
            </a:pPr>
            <a:r>
              <a:t>  - etl_python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Status dos Projetos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8A745"/>
                </a:solidFill>
              </a:defRPr>
            </a:pPr>
            <a:r>
              <a:t>🎉 Nenhum projeto com campos críticos encontrado!</a:t>
            </a:r>
          </a:p>
          <a:p>
            <a:pPr>
              <a:defRPr sz="1800"/>
            </a:pPr>
            <a:r>
              <a:t>Todos os projetos estão em conformidade ou precisam apenas de ajustes menores.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6. Treinar equipe sobre novo formato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