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>
                <a:latin typeface="Loma" panose="020B0504020202020204" charset="0"/>
                <a:cs typeface="Loma" panose="020B0504020202020204" charset="0"/>
              </a:rPr>
              <a:t>Manual do aluno</a:t>
            </a:r>
            <a:endParaRPr lang="" altLang="en-US">
              <a:latin typeface="Loma" panose="020B0504020202020204" charset="0"/>
              <a:cs typeface="Loma" panose="020B05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85235"/>
            <a:ext cx="9144000" cy="541655"/>
          </a:xfrm>
        </p:spPr>
        <p:txBody>
          <a:bodyPr/>
          <a:p>
            <a:r>
              <a:rPr lang="" altLang="en-US">
                <a:latin typeface="Loma" panose="020B0504020202020204" charset="0"/>
                <a:cs typeface="Loma" panose="020B0504020202020204" charset="0"/>
              </a:rPr>
              <a:t>Um guia de familiarização com a plataforma</a:t>
            </a:r>
            <a:endParaRPr lang="" altLang="en-US">
              <a:latin typeface="Loma" panose="020B0504020202020204" charset="0"/>
              <a:cs typeface="Loma" panose="020B05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540" y="0"/>
            <a:ext cx="12183110" cy="1181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oma" panose="020B0504020202020204" charset="0"/>
              <a:cs typeface="Loma" panose="020B0504020202020204" charset="0"/>
            </a:endParaRPr>
          </a:p>
        </p:txBody>
      </p:sp>
      <p:pic>
        <p:nvPicPr>
          <p:cNvPr id="5" name="Picture 3" descr="studypl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0940" y="179070"/>
            <a:ext cx="2215515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5" y="0"/>
            <a:ext cx="12183110" cy="1181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oma" panose="020B0504020202020204" charset="0"/>
              <a:cs typeface="Loma" panose="020B0504020202020204" charset="0"/>
            </a:endParaRPr>
          </a:p>
        </p:txBody>
      </p:sp>
      <p:pic>
        <p:nvPicPr>
          <p:cNvPr id="6" name="Picture 3" descr="studypl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6180" y="179070"/>
            <a:ext cx="2215515" cy="8229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3250" y="295275"/>
            <a:ext cx="8007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 b="1">
                <a:solidFill>
                  <a:schemeClr val="bg1"/>
                </a:solidFill>
                <a:latin typeface="Loma" panose="020B0504020202020204" charset="0"/>
                <a:cs typeface="Loma" panose="020B0504020202020204" charset="0"/>
              </a:rPr>
              <a:t>Boas vindas</a:t>
            </a:r>
            <a:endParaRPr lang="" altLang="en-US" sz="4000" b="1">
              <a:solidFill>
                <a:schemeClr val="bg1"/>
              </a:solidFill>
              <a:latin typeface="Loma" panose="020B0504020202020204" charset="0"/>
              <a:cs typeface="Loma" panose="020B05040202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53365" y="1807210"/>
            <a:ext cx="1110043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" altLang="en-US" sz="2400">
                <a:latin typeface="Loma" panose="020B0504020202020204" charset="0"/>
                <a:cs typeface="Loma" panose="020B0504020202020204" charset="0"/>
              </a:rPr>
              <a:t>	É um prazer tê-lo(a) estudando conosco. Saiba que, nosso objetivo é tornar a educação mais aberta, e devido a isso, o acesso à plataforma e aos cursos é totalmente gratuito.</a:t>
            </a:r>
            <a:endParaRPr lang="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</a:t>
            </a:r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Estudar online não é fácil, e seu sucesso nos cursos é dependente da sua dedicação e empenho nos estudos. Esperamos que o Zenstudy te proporcione uma experiência positiva de aprendizagem, e agregue para seus conhecimentos.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</a:t>
            </a:r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Bons estudos!</a:t>
            </a:r>
            <a:endParaRPr lang="en-US" altLang="en-US" sz="2400">
              <a:latin typeface="Loma" panose="020B0504020202020204" charset="0"/>
              <a:cs typeface="Loma" panose="020B0504020202020204" charset="0"/>
              <a:sym typeface="+mn-ea"/>
            </a:endParaRPr>
          </a:p>
          <a:p>
            <a:pPr algn="r"/>
            <a:endParaRPr lang="" altLang="en-US" sz="2400">
              <a:latin typeface="Loma" panose="020B0504020202020204" charset="0"/>
              <a:cs typeface="Loma" panose="020B0504020202020204" charset="0"/>
            </a:endParaRPr>
          </a:p>
          <a:p>
            <a:pPr algn="r"/>
            <a:r>
              <a:rPr lang="" altLang="en-US" sz="2400">
                <a:latin typeface="Loma" panose="020B0504020202020204" charset="0"/>
                <a:cs typeface="Loma" panose="020B0504020202020204" charset="0"/>
              </a:rPr>
              <a:t>Atenciosamente, equipe Zenstudy.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" altLang="en-US" sz="2400">
              <a:latin typeface="Loma" panose="020B0504020202020204" charset="0"/>
              <a:cs typeface="Loma" panose="020B05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5" y="0"/>
            <a:ext cx="12183110" cy="1181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oma" panose="020B0504020202020204" charset="0"/>
              <a:cs typeface="Loma" panose="020B0504020202020204" charset="0"/>
            </a:endParaRPr>
          </a:p>
        </p:txBody>
      </p:sp>
      <p:pic>
        <p:nvPicPr>
          <p:cNvPr id="6" name="Picture 3" descr="studypl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6180" y="179070"/>
            <a:ext cx="2215515" cy="8229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3250" y="295275"/>
            <a:ext cx="8007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 sz="4000" b="1">
              <a:solidFill>
                <a:schemeClr val="bg1"/>
              </a:solidFill>
              <a:latin typeface="Loma" panose="020B0504020202020204" charset="0"/>
              <a:cs typeface="Loma" panose="020B05040202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53365" y="1807210"/>
            <a:ext cx="1110043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	É um prazer tê-lo(a) estudando conosco. Saiba que, nosso objetivo é tornar a educação mais aberta, e devido a isso, o acesso à plataforma e aos cursos é totalmente gratuito.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Estudar online não é fácil, e seu sucesso nos cursos é dependente da sua dedicação e empenho nos estudos. Esperamos que o Zenstudy te proporcione uma experiência positiva de aprendizagem, e agregue para seus conhecimentos.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Bons estudos!</a:t>
            </a:r>
            <a:endParaRPr lang="en-US" altLang="en-US" sz="2400">
              <a:latin typeface="Loma" panose="020B0504020202020204" charset="0"/>
              <a:cs typeface="Loma" panose="020B0504020202020204" charset="0"/>
              <a:sym typeface="+mn-ea"/>
            </a:endParaRPr>
          </a:p>
          <a:p>
            <a:pPr algn="r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r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Atenciosamente, equipe Zenstudy.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5" y="0"/>
            <a:ext cx="12183110" cy="1181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oma" panose="020B0504020202020204" charset="0"/>
              <a:cs typeface="Loma" panose="020B0504020202020204" charset="0"/>
            </a:endParaRPr>
          </a:p>
        </p:txBody>
      </p:sp>
      <p:pic>
        <p:nvPicPr>
          <p:cNvPr id="6" name="Picture 3" descr="studypl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6180" y="179070"/>
            <a:ext cx="2215515" cy="8229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3250" y="295275"/>
            <a:ext cx="8007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solidFill>
                  <a:schemeClr val="bg1"/>
                </a:solidFill>
                <a:latin typeface="Loma" panose="020B0504020202020204" charset="0"/>
                <a:cs typeface="Loma" panose="020B0504020202020204" charset="0"/>
              </a:rPr>
              <a:t>Boas vindas</a:t>
            </a:r>
            <a:endParaRPr lang="en-US" altLang="en-US" sz="4000" b="1">
              <a:solidFill>
                <a:schemeClr val="bg1"/>
              </a:solidFill>
              <a:latin typeface="Loma" panose="020B0504020202020204" charset="0"/>
              <a:cs typeface="Loma" panose="020B05040202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53365" y="1807210"/>
            <a:ext cx="1110043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	É um prazer tê-lo(a) estudando conosco. Saiba que, nosso objetivo é tornar a educação mais aberta, e devido a isso, o acesso à plataforma e aos cursos é totalmente gratuito.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Estudar online não é fácil, e seu sucesso nos cursos é dependente da sua dedicação e empenho nos estudos. Esperamos que o Zenstudy te proporcione uma experiência positiva de aprendizagem, e agregue para seus conhecimentos.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Bons estudos!</a:t>
            </a:r>
            <a:endParaRPr lang="en-US" altLang="en-US" sz="2400">
              <a:latin typeface="Loma" panose="020B0504020202020204" charset="0"/>
              <a:cs typeface="Loma" panose="020B0504020202020204" charset="0"/>
              <a:sym typeface="+mn-ea"/>
            </a:endParaRPr>
          </a:p>
          <a:p>
            <a:pPr algn="r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r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Atenciosamente, equipe Zenstudy.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5" y="0"/>
            <a:ext cx="12183110" cy="1181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oma" panose="020B0504020202020204" charset="0"/>
              <a:cs typeface="Loma" panose="020B0504020202020204" charset="0"/>
            </a:endParaRPr>
          </a:p>
        </p:txBody>
      </p:sp>
      <p:pic>
        <p:nvPicPr>
          <p:cNvPr id="6" name="Picture 3" descr="studypl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6180" y="179070"/>
            <a:ext cx="2215515" cy="8229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3250" y="295275"/>
            <a:ext cx="8007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solidFill>
                  <a:schemeClr val="bg1"/>
                </a:solidFill>
                <a:latin typeface="Loma" panose="020B0504020202020204" charset="0"/>
                <a:cs typeface="Loma" panose="020B0504020202020204" charset="0"/>
              </a:rPr>
              <a:t>Boas vindas</a:t>
            </a:r>
            <a:endParaRPr lang="en-US" altLang="en-US" sz="4000" b="1">
              <a:solidFill>
                <a:schemeClr val="bg1"/>
              </a:solidFill>
              <a:latin typeface="Loma" panose="020B0504020202020204" charset="0"/>
              <a:cs typeface="Loma" panose="020B05040202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53365" y="1807210"/>
            <a:ext cx="1110043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	É um prazer tê-lo(a) estudando conosco. Saiba que, nosso objetivo é tornar a educação mais aberta, e devido a isso, o acesso à plataforma e aos cursos é totalmente gratuito.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Estudar online não é fácil, e seu sucesso nos cursos é dependente da sua dedicação e empenho nos estudos. Esperamos que o Zenstudy te proporcione uma experiência positiva de aprendizagem, e agregue para seus conhecimentos.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Bons estudos!</a:t>
            </a:r>
            <a:endParaRPr lang="en-US" altLang="en-US" sz="2400">
              <a:latin typeface="Loma" panose="020B0504020202020204" charset="0"/>
              <a:cs typeface="Loma" panose="020B0504020202020204" charset="0"/>
              <a:sym typeface="+mn-ea"/>
            </a:endParaRPr>
          </a:p>
          <a:p>
            <a:pPr algn="r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r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Atenciosamente, equipe Zenstudy.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5" y="0"/>
            <a:ext cx="12183110" cy="1181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oma" panose="020B0504020202020204" charset="0"/>
              <a:cs typeface="Loma" panose="020B0504020202020204" charset="0"/>
            </a:endParaRPr>
          </a:p>
        </p:txBody>
      </p:sp>
      <p:pic>
        <p:nvPicPr>
          <p:cNvPr id="6" name="Picture 3" descr="studypl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6180" y="179070"/>
            <a:ext cx="2215515" cy="8229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3250" y="295275"/>
            <a:ext cx="8007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solidFill>
                  <a:schemeClr val="bg1"/>
                </a:solidFill>
                <a:latin typeface="Loma" panose="020B0504020202020204" charset="0"/>
                <a:cs typeface="Loma" panose="020B0504020202020204" charset="0"/>
              </a:rPr>
              <a:t>Boas vindas</a:t>
            </a:r>
            <a:endParaRPr lang="en-US" altLang="en-US" sz="4000" b="1">
              <a:solidFill>
                <a:schemeClr val="bg1"/>
              </a:solidFill>
              <a:latin typeface="Loma" panose="020B0504020202020204" charset="0"/>
              <a:cs typeface="Loma" panose="020B05040202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53365" y="1807210"/>
            <a:ext cx="1110043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	É um prazer tê-lo(a) estudando conosco. Saiba que, nosso objetivo é tornar a educação mais aberta, e devido a isso, o acesso à plataforma e aos cursos é totalmente gratuito.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Estudar online não é fácil, e seu sucesso nos cursos é dependente da sua dedicação e empenho nos estudos. Esperamos que o Zenstudy te proporcione uma experiência positiva de aprendizagem, e agregue para seus conhecimentos.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Bons estudos!</a:t>
            </a:r>
            <a:endParaRPr lang="en-US" altLang="en-US" sz="2400">
              <a:latin typeface="Loma" panose="020B0504020202020204" charset="0"/>
              <a:cs typeface="Loma" panose="020B0504020202020204" charset="0"/>
              <a:sym typeface="+mn-ea"/>
            </a:endParaRPr>
          </a:p>
          <a:p>
            <a:pPr algn="r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r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Atenciosamente, equipe Zenstudy.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5" y="0"/>
            <a:ext cx="12183110" cy="1181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oma" panose="020B0504020202020204" charset="0"/>
              <a:cs typeface="Loma" panose="020B0504020202020204" charset="0"/>
            </a:endParaRPr>
          </a:p>
        </p:txBody>
      </p:sp>
      <p:pic>
        <p:nvPicPr>
          <p:cNvPr id="6" name="Picture 3" descr="studypl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6180" y="179070"/>
            <a:ext cx="2215515" cy="8229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3250" y="295275"/>
            <a:ext cx="8007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solidFill>
                  <a:schemeClr val="bg1"/>
                </a:solidFill>
                <a:latin typeface="Loma" panose="020B0504020202020204" charset="0"/>
                <a:cs typeface="Loma" panose="020B0504020202020204" charset="0"/>
              </a:rPr>
              <a:t>Boas vindas</a:t>
            </a:r>
            <a:endParaRPr lang="en-US" altLang="en-US" sz="4000" b="1">
              <a:solidFill>
                <a:schemeClr val="bg1"/>
              </a:solidFill>
              <a:latin typeface="Loma" panose="020B0504020202020204" charset="0"/>
              <a:cs typeface="Loma" panose="020B05040202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53365" y="1807210"/>
            <a:ext cx="1110043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	É um prazer tê-lo(a) estudando conosco. Saiba que, nosso objetivo é tornar a educação mais aberta, e devido a isso, o acesso à plataforma e aos cursos é totalmente gratuito.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Estudar online não é fácil, e seu sucesso nos cursos é dependente da sua dedicação e empenho nos estudos. Esperamos que o Zenstudy te proporcione uma experiência positiva de aprendizagem, e agregue para seus conhecimentos.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r>
              <a:rPr lang="en-US" altLang="en-US" sz="2400">
                <a:latin typeface="Loma" panose="020B0504020202020204" charset="0"/>
                <a:cs typeface="Loma" panose="020B0504020202020204" charset="0"/>
                <a:sym typeface="+mn-ea"/>
              </a:rPr>
              <a:t>	Bons estudos!</a:t>
            </a:r>
            <a:endParaRPr lang="en-US" altLang="en-US" sz="2400">
              <a:latin typeface="Loma" panose="020B0504020202020204" charset="0"/>
              <a:cs typeface="Loma" panose="020B0504020202020204" charset="0"/>
              <a:sym typeface="+mn-ea"/>
            </a:endParaRPr>
          </a:p>
          <a:p>
            <a:pPr algn="r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r"/>
            <a:r>
              <a:rPr lang="en-US" altLang="en-US" sz="2400">
                <a:latin typeface="Loma" panose="020B0504020202020204" charset="0"/>
                <a:cs typeface="Loma" panose="020B0504020202020204" charset="0"/>
              </a:rPr>
              <a:t>Atenciosamente, equipe Zenstudy.</a:t>
            </a:r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  <a:p>
            <a:pPr algn="just"/>
            <a:endParaRPr lang="en-US" altLang="en-US" sz="2400">
              <a:latin typeface="Loma" panose="020B0504020202020204" charset="0"/>
              <a:cs typeface="Loma" panose="020B05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2776</Words>
  <Application>WPS Presentation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60" baseType="lpstr">
      <vt:lpstr>Arial</vt:lpstr>
      <vt:lpstr>SimSun</vt:lpstr>
      <vt:lpstr>Wingdings</vt:lpstr>
      <vt:lpstr/>
      <vt:lpstr>Arial Unicode MS</vt:lpstr>
      <vt:lpstr>Calibri Light</vt:lpstr>
      <vt:lpstr>Calibri</vt:lpstr>
      <vt:lpstr>微软雅黑</vt:lpstr>
      <vt:lpstr>Droid Sans Fallback</vt:lpstr>
      <vt:lpstr>Abyssinica SIL</vt:lpstr>
      <vt:lpstr>Arial Black</vt:lpstr>
      <vt:lpstr>AnjaliOldLipi</vt:lpstr>
      <vt:lpstr>Chilanka</vt:lpstr>
      <vt:lpstr>Chandas</vt:lpstr>
      <vt:lpstr>Bitstream Vera Sans Mono</vt:lpstr>
      <vt:lpstr>Bitstream Vera Serif</vt:lpstr>
      <vt:lpstr>Courier 10 Pitch</vt:lpstr>
      <vt:lpstr>Gubbi</vt:lpstr>
      <vt:lpstr>Comic Sans MS</vt:lpstr>
      <vt:lpstr>cmr10</vt:lpstr>
      <vt:lpstr>FreeSans</vt:lpstr>
      <vt:lpstr>Georgia</vt:lpstr>
      <vt:lpstr>Liberation Sans</vt:lpstr>
      <vt:lpstr>Liberation Mono</vt:lpstr>
      <vt:lpstr>Lohit Assamese</vt:lpstr>
      <vt:lpstr>Lohit Bengali</vt:lpstr>
      <vt:lpstr>Manjari</vt:lpstr>
      <vt:lpstr>Loma</vt:lpstr>
      <vt:lpstr>Meera</vt:lpstr>
      <vt:lpstr>Monospace</vt:lpstr>
      <vt:lpstr>Nimbus Sans L</vt:lpstr>
      <vt:lpstr>Noto Sans CJK TC</vt:lpstr>
      <vt:lpstr>Padauk Book</vt:lpstr>
      <vt:lpstr>Padauk</vt:lpstr>
      <vt:lpstr>Pagul</vt:lpstr>
      <vt:lpstr>Pothana2000</vt:lpstr>
      <vt:lpstr>Purisa</vt:lpstr>
      <vt:lpstr>Saab</vt:lpstr>
      <vt:lpstr>Samanata</vt:lpstr>
      <vt:lpstr>Umpush</vt:lpstr>
      <vt:lpstr>Ubuntu Mono</vt:lpstr>
      <vt:lpstr>Ubuntu</vt:lpstr>
      <vt:lpstr>Times New Roman</vt:lpstr>
      <vt:lpstr>Uroob</vt:lpstr>
      <vt:lpstr>Vemana2000</vt:lpstr>
      <vt:lpstr>Verdana</vt:lpstr>
      <vt:lpstr>Sarai</vt:lpstr>
      <vt:lpstr>Sans Serif</vt:lpstr>
      <vt:lpstr>Rachana</vt:lpstr>
      <vt:lpstr>RaghuMalayalam</vt:lpstr>
      <vt:lpstr>mry_KacstQurn</vt:lpstr>
      <vt:lpstr>Webdings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do aluno</dc:title>
  <dc:creator>mateus</dc:creator>
  <cp:lastModifiedBy>mateus</cp:lastModifiedBy>
  <cp:revision>1</cp:revision>
  <dcterms:created xsi:type="dcterms:W3CDTF">2019-02-14T22:43:49Z</dcterms:created>
  <dcterms:modified xsi:type="dcterms:W3CDTF">2019-02-14T22:43:49Z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