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70" r:id="rId10"/>
    <p:sldId id="311" r:id="rId11"/>
    <p:sldId id="312" r:id="rId12"/>
    <p:sldId id="313" r:id="rId13"/>
    <p:sldId id="314" r:id="rId14"/>
    <p:sldId id="267" r:id="rId15"/>
    <p:sldId id="317" r:id="rId16"/>
    <p:sldId id="318" r:id="rId17"/>
    <p:sldId id="319" r:id="rId18"/>
    <p:sldId id="320" r:id="rId19"/>
    <p:sldId id="321" r:id="rId20"/>
    <p:sldId id="316" r:id="rId21"/>
    <p:sldId id="322" r:id="rId22"/>
    <p:sldId id="324" r:id="rId23"/>
    <p:sldId id="325" r:id="rId24"/>
    <p:sldId id="326" r:id="rId25"/>
    <p:sldId id="327" r:id="rId26"/>
    <p:sldId id="323" r:id="rId27"/>
    <p:sldId id="265" r:id="rId28"/>
    <p:sldId id="315" r:id="rId29"/>
    <p:sldId id="349" r:id="rId30"/>
    <p:sldId id="350" r:id="rId31"/>
    <p:sldId id="351" r:id="rId32"/>
    <p:sldId id="353" r:id="rId33"/>
    <p:sldId id="332" r:id="rId34"/>
    <p:sldId id="354" r:id="rId35"/>
    <p:sldId id="355" r:id="rId36"/>
    <p:sldId id="356" r:id="rId37"/>
    <p:sldId id="357" r:id="rId38"/>
    <p:sldId id="358" r:id="rId39"/>
    <p:sldId id="360" r:id="rId40"/>
    <p:sldId id="359" r:id="rId41"/>
    <p:sldId id="361" r:id="rId42"/>
    <p:sldId id="362" r:id="rId43"/>
    <p:sldId id="363" r:id="rId44"/>
    <p:sldId id="364" r:id="rId45"/>
    <p:sldId id="367" r:id="rId46"/>
    <p:sldId id="266" r:id="rId47"/>
    <p:sldId id="365" r:id="rId48"/>
    <p:sldId id="36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0" autoAdjust="0"/>
  </p:normalViewPr>
  <p:slideViewPr>
    <p:cSldViewPr snapToGrid="0">
      <p:cViewPr>
        <p:scale>
          <a:sx n="70" d="100"/>
          <a:sy n="70" d="100"/>
        </p:scale>
        <p:origin x="-73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26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7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6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6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21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2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8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1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9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20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77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29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1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209135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/>
              <a:t>Acesso Sequencial Indexado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74379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491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6849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0.071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423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75995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84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346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34.232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33.592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1.920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34.854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2.365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33.407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32.385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34.314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38.728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33.126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34.269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848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80691"/>
              </p:ext>
            </p:extLst>
          </p:nvPr>
        </p:nvGraphicFramePr>
        <p:xfrm>
          <a:off x="1022099" y="2006221"/>
          <a:ext cx="10510259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896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668981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19720"/>
                <a:gridCol w="1446662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33.952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87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807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9518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33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9142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981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870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590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276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46754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8691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623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40419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91425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91425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3.395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257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5711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34.710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6.084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979010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34.597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37.684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713829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36.825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4.351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627738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36.559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4.359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588247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36.521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2.876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35.958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300565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1.947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256474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142383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37.735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1.554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142383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95192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95192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55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16066"/>
              </p:ext>
            </p:extLst>
          </p:nvPr>
        </p:nvGraphicFramePr>
        <p:xfrm>
          <a:off x="1656720" y="1473958"/>
          <a:ext cx="8878560" cy="476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219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 smtClean="0"/>
                        <a:t>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</a:t>
                      </a:r>
                      <a:r>
                        <a:rPr lang="pt-BR" sz="1400" dirty="0" smtClean="0"/>
                        <a:t>(etapa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baseline="0" dirty="0" smtClean="0"/>
                        <a:t>criação)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</a:t>
                      </a:r>
                      <a:r>
                        <a:rPr lang="pt-BR" sz="1400" dirty="0" smtClean="0"/>
                        <a:t>(etapa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32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896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9437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572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622600" y="610326"/>
            <a:ext cx="3323921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Número </a:t>
            </a:r>
            <a:r>
              <a:rPr lang="pt-BR" b="1" dirty="0"/>
              <a:t>de registros:</a:t>
            </a:r>
            <a:r>
              <a:rPr lang="pt-BR" dirty="0"/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1709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88411"/>
              </p:ext>
            </p:extLst>
          </p:nvPr>
        </p:nvGraphicFramePr>
        <p:xfrm>
          <a:off x="1022099" y="2006221"/>
          <a:ext cx="10510259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896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668981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19720"/>
                <a:gridCol w="1446662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49393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3.330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49393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500401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36.075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500401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644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2877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034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2495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10308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11308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11494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10193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11193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11335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10242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11242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11489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11886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134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80373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161054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171054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167547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157649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167649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164827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155510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165510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160041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156237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166237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158799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168799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149257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159257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152803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162803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57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68283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1963737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27.750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2063737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2083123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29.409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2183123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1993490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29.494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2093490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1995442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31.778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2095442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2086136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31.788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2186136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2092528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31.888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2192528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1997245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2097245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2030245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32.095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2130245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1967511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30.390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2067511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2110867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32.064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2210867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538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18943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28967135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449.748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29967135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29182472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438.514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30182472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29693966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425.773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30693966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28258748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407.093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29258748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30048311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418.099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31048311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28579536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415.213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29579536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27551807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404.638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28551807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30423008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431.978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2.330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31423008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28062478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942.209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29062478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27111063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565.005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28111063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145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4491"/>
              </p:ext>
            </p:extLst>
          </p:nvPr>
        </p:nvGraphicFramePr>
        <p:xfrm>
          <a:off x="1022099" y="2006221"/>
          <a:ext cx="10510259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896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668981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19720"/>
                <a:gridCol w="1446662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10566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11566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155372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2032032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30.748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2132032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28787852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489.827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29787852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777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209135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/>
              <a:t>Árvore B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9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1665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204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1718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97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4220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1574070" y="55913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3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21882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340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3639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9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9319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7.428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5.196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8.339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4.594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6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41435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202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41126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551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91333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1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24264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95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50918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61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7580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583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00745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</a:t>
            </a:r>
            <a:r>
              <a:rPr lang="pt-BR" dirty="0" smtClean="0"/>
              <a:t>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087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4268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83253" y="542077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4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9134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893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12290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21963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865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2010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292641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293033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293197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292584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293167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291213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291758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292893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292696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677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8292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3674976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3667917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3672583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3671258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3683086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3679169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3647987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3661535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3664210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3684507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597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913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44968949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6.966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45162618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44922620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45139754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45126590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6.489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44889527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45091933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45234648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44916181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5.788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44921207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65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2885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292529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3670722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45037402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6.506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</a:t>
            </a:r>
            <a:r>
              <a:rPr lang="pt-BR" dirty="0" smtClean="0"/>
              <a:t>Aleatoria</a:t>
            </a:r>
            <a:r>
              <a:rPr lang="pt-BR" dirty="0" smtClean="0"/>
              <a:t>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706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209135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/>
              <a:t>Árvore B*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9745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 smtClean="0"/>
              <a:t>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427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86633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566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25143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83252" y="562970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26000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83253" y="71949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06150"/>
              </p:ext>
            </p:extLst>
          </p:nvPr>
        </p:nvGraphicFramePr>
        <p:xfrm>
          <a:off x="1022099" y="2006221"/>
          <a:ext cx="10147802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9892">
                  <a:extLst>
                    <a:ext uri="{9D8B030D-6E8A-4147-A177-3AD203B41FA5}">
                      <a16:colId xmlns:a16="http://schemas.microsoft.com/office/drawing/2014/main" xmlns="" val="1565637096"/>
                    </a:ext>
                  </a:extLst>
                </a:gridCol>
                <a:gridCol w="1649892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593275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573790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811942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869011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 (aproximado)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etapa 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 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/>
                        <a:t>etapa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595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Média dos dados obtidos pela análise experimental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6663" y="1610437"/>
            <a:ext cx="9553433" cy="3138984"/>
          </a:xfrm>
        </p:spPr>
        <p:txBody>
          <a:bodyPr>
            <a:normAutofit/>
          </a:bodyPr>
          <a:lstStyle/>
          <a:p>
            <a:r>
              <a:rPr lang="pt-BR" b="1" dirty="0" smtClean="0"/>
              <a:t>Árvore Binária de pesquisa adequada à memória externa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04581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:a16="http://schemas.microsoft.com/office/drawing/2014/main" xmlns="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xmlns="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:a16="http://schemas.microsoft.com/office/drawing/2014/main" xmlns="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xmlns="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:a16="http://schemas.microsoft.com/office/drawing/2014/main" xmlns="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87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88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1238</TotalTime>
  <Words>4618</Words>
  <Application>Microsoft Office PowerPoint</Application>
  <PresentationFormat>Personalizar</PresentationFormat>
  <Paragraphs>2901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Malha</vt:lpstr>
      <vt:lpstr>Acesso Sequencial Indexado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 Binária de pesquisa adequada à memória externa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 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 B*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Lana</dc:creator>
  <cp:lastModifiedBy>Felipe Fontenele</cp:lastModifiedBy>
  <cp:revision>209</cp:revision>
  <dcterms:created xsi:type="dcterms:W3CDTF">2016-06-07T16:40:39Z</dcterms:created>
  <dcterms:modified xsi:type="dcterms:W3CDTF">2016-06-09T06:24:58Z</dcterms:modified>
</cp:coreProperties>
</file>