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97" r:id="rId4"/>
    <p:sldId id="298" r:id="rId5"/>
    <p:sldId id="275" r:id="rId6"/>
    <p:sldId id="299" r:id="rId7"/>
    <p:sldId id="300" r:id="rId8"/>
    <p:sldId id="301" r:id="rId9"/>
    <p:sldId id="282" r:id="rId10"/>
    <p:sldId id="302" r:id="rId11"/>
    <p:sldId id="303" r:id="rId12"/>
    <p:sldId id="304" r:id="rId13"/>
    <p:sldId id="296" r:id="rId14"/>
    <p:sldId id="305" r:id="rId15"/>
    <p:sldId id="306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08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0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6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00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2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1D3641"/>
                </a:solidFill>
              </a:rPr>
              <a:pPr/>
              <a:t>25/07/2016</a:t>
            </a:fld>
            <a:endParaRPr lang="pt-BR">
              <a:solidFill>
                <a:srgbClr val="1D364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1D364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1D3641"/>
                </a:solidFill>
              </a:rPr>
              <a:pPr/>
              <a:t>‹nº›</a:t>
            </a:fld>
            <a:endParaRPr lang="pt-BR">
              <a:solidFill>
                <a:srgbClr val="1D36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8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25/07/2016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89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1340768"/>
            <a:ext cx="6858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Força bruta</a:t>
            </a:r>
          </a:p>
        </p:txBody>
      </p:sp>
    </p:spTree>
    <p:extLst>
      <p:ext uri="{BB962C8B-B14F-4D97-AF65-F5344CB8AC3E}">
        <p14:creationId xmlns:p14="http://schemas.microsoft.com/office/powerpoint/2010/main" val="267148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0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5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43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2708920"/>
            <a:ext cx="7294482" cy="837718"/>
          </a:xfrm>
        </p:spPr>
        <p:txBody>
          <a:bodyPr/>
          <a:lstStyle/>
          <a:p>
            <a:r>
              <a:rPr lang="pt-BR" dirty="0"/>
              <a:t>Shift-</a:t>
            </a:r>
            <a:r>
              <a:rPr lang="pt-BR" dirty="0" err="1"/>
              <a:t>and</a:t>
            </a:r>
            <a:r>
              <a:rPr lang="pt-BR" dirty="0"/>
              <a:t> exato</a:t>
            </a:r>
          </a:p>
        </p:txBody>
      </p:sp>
    </p:spTree>
    <p:extLst>
      <p:ext uri="{BB962C8B-B14F-4D97-AF65-F5344CB8AC3E}">
        <p14:creationId xmlns:p14="http://schemas.microsoft.com/office/powerpoint/2010/main" val="366187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2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7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94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57360"/>
              </p:ext>
            </p:extLst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9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73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8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2996952"/>
            <a:ext cx="7510506" cy="765710"/>
          </a:xfrm>
        </p:spPr>
        <p:txBody>
          <a:bodyPr/>
          <a:lstStyle/>
          <a:p>
            <a:r>
              <a:rPr lang="pt-BR" dirty="0"/>
              <a:t>Boyer-Moore</a:t>
            </a:r>
          </a:p>
        </p:txBody>
      </p:sp>
    </p:spTree>
    <p:extLst>
      <p:ext uri="{BB962C8B-B14F-4D97-AF65-F5344CB8AC3E}">
        <p14:creationId xmlns:p14="http://schemas.microsoft.com/office/powerpoint/2010/main" val="13711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47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83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67542" y="1484784"/>
          <a:ext cx="8424937" cy="3167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325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681325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619924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677038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76532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do texto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</a:t>
                      </a:r>
                      <a:r>
                        <a:rPr lang="pt-BR" sz="1600" baseline="0" dirty="0"/>
                        <a:t> do padrão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comparações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deslocamentos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88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420888"/>
            <a:ext cx="7150466" cy="1485790"/>
          </a:xfrm>
        </p:spPr>
        <p:txBody>
          <a:bodyPr/>
          <a:lstStyle/>
          <a:p>
            <a:r>
              <a:rPr lang="pt-BR" dirty="0"/>
              <a:t>Boyer-</a:t>
            </a:r>
            <a:r>
              <a:rPr lang="pt-BR" dirty="0" err="1"/>
              <a:t>moore</a:t>
            </a:r>
            <a:r>
              <a:rPr lang="pt-BR" dirty="0"/>
              <a:t>-</a:t>
            </a:r>
            <a:r>
              <a:rPr lang="pt-BR" dirty="0" err="1"/>
              <a:t>horspool-sunday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973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Malha</Template>
  <TotalTime>782</TotalTime>
  <Words>210</Words>
  <Application>Microsoft Office PowerPoint</Application>
  <PresentationFormat>Apresentação na tela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Malha</vt:lpstr>
      <vt:lpstr>Força bruta</vt:lpstr>
      <vt:lpstr>Apresentação do PowerPoint</vt:lpstr>
      <vt:lpstr>Apresentação do PowerPoint</vt:lpstr>
      <vt:lpstr>Apresentação do PowerPoint</vt:lpstr>
      <vt:lpstr>Boyer-Moore</vt:lpstr>
      <vt:lpstr>Apresentação do PowerPoint</vt:lpstr>
      <vt:lpstr>Apresentação do PowerPoint</vt:lpstr>
      <vt:lpstr>Apresentação do PowerPoint</vt:lpstr>
      <vt:lpstr>Boyer-moore-horspool-sunday</vt:lpstr>
      <vt:lpstr>Apresentação do PowerPoint</vt:lpstr>
      <vt:lpstr>Apresentação do PowerPoint</vt:lpstr>
      <vt:lpstr>Apresentação do PowerPoint</vt:lpstr>
      <vt:lpstr>Shift-and exato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externo</dc:title>
  <dc:creator>Lucrécio Marconi</dc:creator>
  <cp:lastModifiedBy>Mateus Lana</cp:lastModifiedBy>
  <cp:revision>37</cp:revision>
  <dcterms:created xsi:type="dcterms:W3CDTF">2016-07-19T14:00:16Z</dcterms:created>
  <dcterms:modified xsi:type="dcterms:W3CDTF">2016-07-25T22:48:24Z</dcterms:modified>
</cp:coreProperties>
</file>