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8" r:id="rId7"/>
    <p:sldId id="279" r:id="rId8"/>
    <p:sldId id="280" r:id="rId9"/>
    <p:sldId id="281" r:id="rId10"/>
    <p:sldId id="282" r:id="rId11"/>
    <p:sldId id="260" r:id="rId12"/>
    <p:sldId id="275" r:id="rId13"/>
    <p:sldId id="276" r:id="rId14"/>
    <p:sldId id="277" r:id="rId15"/>
    <p:sldId id="264" r:id="rId16"/>
    <p:sldId id="274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01/10/2024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24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8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6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4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1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4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55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92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01/10/2024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Tech </a:t>
            </a:r>
            <a:r>
              <a:rPr lang="pt-BR" b="1" dirty="0" err="1"/>
              <a:t>challenge</a:t>
            </a:r>
            <a:r>
              <a:rPr lang="pt-BR" b="1" dirty="0"/>
              <a:t> – fase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chemeClr val="tx1">
                    <a:lumMod val="95000"/>
                  </a:schemeClr>
                </a:solidFill>
                <a:effectLst/>
              </a:rPr>
              <a:t>ALEXANDRE DE FARIA - RM354954</a:t>
            </a:r>
          </a:p>
          <a:p>
            <a:pPr rtl="0"/>
            <a:r>
              <a:rPr lang="pt-BR" b="1" dirty="0">
                <a:solidFill>
                  <a:schemeClr val="tx1">
                    <a:lumMod val="95000"/>
                  </a:schemeClr>
                </a:solidFill>
                <a:effectLst/>
              </a:rPr>
              <a:t>MATEUS DE LUCA FERRAZ - RM354803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clínicos dos sintomas: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Idade dos entrevistados e internação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Com o avanço da pesquisa foi identificado que a maior parte dos entrevistados com mais de 65 anos foram internados, também atingindo boa parte da faixa etária dentre 50 a 64 anos.</a:t>
            </a:r>
          </a:p>
        </p:txBody>
      </p:sp>
      <p:pic>
        <p:nvPicPr>
          <p:cNvPr id="6" name="Picture 5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566EE7E5-4B67-1909-E20E-C9F46305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536720"/>
            <a:ext cx="4995332" cy="2859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3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clínicos dos sintomas: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Idade e Internação/Intubação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Tendo em vista que os grupos com a faixa etária de 50 anos a mais de 65 foram os grupos mais atingidos, podemos visualizar também que foram os que mais tiveram complicações relacionadas ao COVID-19, precisando de internação e também intervenções como o processo de intubação. </a:t>
            </a:r>
          </a:p>
        </p:txBody>
      </p:sp>
      <p:pic>
        <p:nvPicPr>
          <p:cNvPr id="4" name="Picture 3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0F8F7968-475D-2E28-FE7D-73814BC5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549208"/>
            <a:ext cx="4995332" cy="2834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3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dirty="0"/>
              <a:t>Conclusão da analise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CEED6-BB54-EDDE-DEA1-0226A5ED7978}"/>
              </a:ext>
            </a:extLst>
          </p:cNvPr>
          <p:cNvSpPr txBox="1"/>
          <p:nvPr/>
        </p:nvSpPr>
        <p:spPr>
          <a:xfrm>
            <a:off x="1901952" y="2065867"/>
            <a:ext cx="86776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 base nos dados, foi possível identificar os sintomas mais comuns (como febre e tosse) e a reação das pessoas ao buscar atendimento clinico e em sua maioria se medicar apenas com aconselhamento médico. </a:t>
            </a:r>
          </a:p>
          <a:p>
            <a:endParaRPr lang="pt-BR" sz="1600" dirty="0"/>
          </a:p>
          <a:p>
            <a:r>
              <a:rPr lang="pt-BR" sz="1600" dirty="0"/>
              <a:t>Também analisamos como diferentes faixas etárias impactaram o os serviços de saúde, revelando dados importantes onde os maiores afetados pela COVID-19 foram pessoas idosas com mais de 65 anos. Isso nos permitiu ter uma imagem clara de quem foi mais afetado. </a:t>
            </a:r>
          </a:p>
          <a:p>
            <a:endParaRPr lang="pt-BR" sz="1600" dirty="0"/>
          </a:p>
          <a:p>
            <a:r>
              <a:rPr lang="pt-BR" sz="1600" dirty="0"/>
              <a:t>Ações para o Hospital em caso de novo surto pandêmico:</a:t>
            </a:r>
          </a:p>
          <a:p>
            <a:endParaRPr lang="pt-BR" sz="1600" dirty="0"/>
          </a:p>
          <a:p>
            <a:r>
              <a:rPr lang="pt-BR" sz="1600" dirty="0"/>
              <a:t>Reforçar a triagem e garantir que os sintomas são apresentados de forma clara, para encontrar um padrão que auxilie a identificação da doença. </a:t>
            </a:r>
          </a:p>
          <a:p>
            <a:endParaRPr lang="pt-BR" sz="1600" dirty="0"/>
          </a:p>
          <a:p>
            <a:r>
              <a:rPr lang="pt-BR" sz="1600" dirty="0"/>
              <a:t>Preparo da infraestrutura para internação, com base nos dados da covid-19 podemos verificar que crianças e jovens mal foram afetados, podendo assim ser utilizado o espaço pediátrico em casos de extrema emergência garantindo mais vagar de leito para internamento 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Agradecemos!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Grupo 64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ALEXANDRE DE FARIA - RM354954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MATEUS DE LUCA FERRAZ - RM354803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Indicadores para uma possível nova pandemia (covid-19)</a:t>
            </a:r>
          </a:p>
        </p:txBody>
      </p:sp>
      <p:pic>
        <p:nvPicPr>
          <p:cNvPr id="4" name="Imagem 3" descr="satélite no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60BE6-BA22-3DA3-9D05-F2A50100AE1D}"/>
              </a:ext>
            </a:extLst>
          </p:cNvPr>
          <p:cNvSpPr txBox="1"/>
          <p:nvPr/>
        </p:nvSpPr>
        <p:spPr>
          <a:xfrm>
            <a:off x="685801" y="2461686"/>
            <a:ext cx="8502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problema apresentado a nós foi entender o comportamento da população durante a pandemia da COVID-19 e identificar quais indicadores seriam importantes para o planejamento de uma possível nova pandemia.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Durante a análise dos dados fornecidos pelo PNAD-COVID-19 do IBGE, conseguimos identificar e levantar tópicos relevantes do período da pandemia.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o estudo, foram utilizadas as ferramentas </a:t>
            </a:r>
            <a:r>
              <a:rPr lang="pt-BR" dirty="0" err="1"/>
              <a:t>BigQuery</a:t>
            </a:r>
            <a:r>
              <a:rPr lang="pt-BR" dirty="0"/>
              <a:t>, </a:t>
            </a:r>
            <a:r>
              <a:rPr lang="pt-BR" dirty="0" err="1"/>
              <a:t>Jupyter</a:t>
            </a:r>
            <a:r>
              <a:rPr lang="pt-BR" dirty="0"/>
              <a:t> e Python, em conjunto com a pesquisa realizada pelo IBGE nos meses de maio a julho de 2020.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característicos da população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População entrevistada por faixa etária 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O IBGE efetuou um estudo epidemiológico sobre a pandemia da COVID-19 com o intuído de compreender como foi o comportamento da população referente a pandemia.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Onde podemos visualizar que a maior parte dos entrevistados tem entre 30 a 49 anos</a:t>
            </a:r>
          </a:p>
        </p:txBody>
      </p:sp>
      <p:pic>
        <p:nvPicPr>
          <p:cNvPr id="6" name="Picture 5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6335F366-44F1-591D-6160-3A3D8DF4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630382"/>
            <a:ext cx="4995332" cy="2672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2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característicos da população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Distribuição de setores por trabalho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Todos os entrevistados apresentaram sintomas em relação ao COVID-19. É aqui está a distribuição dos setores mais afetados, onde relevantemente temos os setores de agricultado e pecuária e varejo somando quase 30% dos entrevistados</a:t>
            </a:r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DFFE04D0-88CE-80AC-6C20-9372EF82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555452"/>
            <a:ext cx="5398752" cy="3337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16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característicos econômicos da população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Trabalho remoto e afastamento </a:t>
            </a: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Com os desafios da pandemia vieram as medidas cabíveis para manter a economia funcionando. Com o isolamento podemos verificar quais setores foram atingidos fazendo assim funcionários e colaboradores adicionarem o trabalho remoto em suas rotinas. </a:t>
            </a:r>
          </a:p>
        </p:txBody>
      </p:sp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AE86C80-C75A-CFE5-CEA6-F90A37D8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493010"/>
            <a:ext cx="4995332" cy="2947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18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característicos econômicos da população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Metodologias empregadoras 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Dos entrevistados a sua grande maioria ocupa o modelo de trabalho CLT e também foram impactados pela medida provisória nº 1.045/2021 que consiste em ajudar o empreendedor e o funcionário, adotando medidas como teletrabalho, Antecipação de férias individuais, concessão de férias coletivas, Banco de horas e adiantamento do fundo de garantia (FGTS)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546CC8-F3D2-0AF0-BB44-764C4A8E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1243" y="2142067"/>
            <a:ext cx="4436636" cy="36491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característicos econômicos da população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Entrevistados por faixa de renda</a:t>
            </a:r>
          </a:p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A maior parte dos entrevistados ganha na faixa de 1 salário-mínimo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13226-070C-B4DA-9A50-DF3E58CB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895" y="2567940"/>
            <a:ext cx="4995332" cy="27973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clínicos dos sintomas: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420624" y="1792224"/>
            <a:ext cx="5260512" cy="382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SINTOMAS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Os sintomas apresentados pela população afetada pelo COVID-19 foram semelhantes a uma gripe, onde a dor de cabeça, nariz entupido ou escorrendo e tosse foram os maiores ofensores. 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</p:txBody>
      </p:sp>
      <p:pic>
        <p:nvPicPr>
          <p:cNvPr id="8" name="Picture 7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2F7406E-0434-63BF-4A7E-A238483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392218"/>
            <a:ext cx="4995332" cy="3297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Indicadores clínicos dos sintomas: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1880-3503-85C5-4D85-94D3A56CB73C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Ações tomadas após sintomas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dirty="0"/>
              <a:t>Após o aparecimento dos sintomas a maior parte dos entrevistados ligaram para um profissional e se medicaram por orientações medicas, grande parte ficou em casa devido aos sintomas similares a de uma gripe.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pt-BR" dirty="0"/>
          </a:p>
        </p:txBody>
      </p:sp>
      <p:pic>
        <p:nvPicPr>
          <p:cNvPr id="4" name="Picture 3" descr="A colorful bar graph with black text&#10;&#10;Description automatically generated">
            <a:extLst>
              <a:ext uri="{FF2B5EF4-FFF2-40B4-BE49-F238E27FC236}">
                <a16:creationId xmlns:a16="http://schemas.microsoft.com/office/drawing/2014/main" id="{C263AE11-B891-D7A9-D703-934FB7BC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5" y="2414016"/>
            <a:ext cx="4995332" cy="3575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35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83</TotalTime>
  <Words>713</Words>
  <Application>Microsoft Office PowerPoint</Application>
  <PresentationFormat>Widescreen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Tech challenge – fase 3</vt:lpstr>
      <vt:lpstr>Indicadores para uma possível nova pandemia (covid-19)</vt:lpstr>
      <vt:lpstr>Indicadores característicos da população</vt:lpstr>
      <vt:lpstr>Indicadores característicos da população</vt:lpstr>
      <vt:lpstr>Indicadores característicos econômicos da população</vt:lpstr>
      <vt:lpstr>Indicadores característicos econômicos da população</vt:lpstr>
      <vt:lpstr>Indicadores característicos econômicos da população</vt:lpstr>
      <vt:lpstr>Indicadores clínicos dos sintomas: </vt:lpstr>
      <vt:lpstr>Indicadores clínicos dos sintomas: </vt:lpstr>
      <vt:lpstr>Indicadores clínicos dos sintomas: </vt:lpstr>
      <vt:lpstr>Indicadores clínicos dos sintomas: </vt:lpstr>
      <vt:lpstr>Conclusão da analise </vt:lpstr>
      <vt:lpstr>Agradecemos!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de Faria da Silva</dc:creator>
  <cp:lastModifiedBy>Alexandre de Faria da Silva</cp:lastModifiedBy>
  <cp:revision>1</cp:revision>
  <dcterms:created xsi:type="dcterms:W3CDTF">2024-10-01T20:34:41Z</dcterms:created>
  <dcterms:modified xsi:type="dcterms:W3CDTF">2024-10-01T21:58:15Z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