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a0cec3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a0cec3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a0cec3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a0cec3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a0cec3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a0cec3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a0cec36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a0cec36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a0cec36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a0cec36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a0cec3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a0cec3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a0cec36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a0cec36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a0cec36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a0cec36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Dp2VM7qJ-52YWmO15hwiG2-WI18Qe-eDzbONYvXLuuM/edit" TargetMode="External"/><Relationship Id="rId4" Type="http://schemas.openxmlformats.org/officeDocument/2006/relationships/hyperlink" Target="https://docs.google.com/document/d/1dMqem2WyA46W-YYa3U2K463I0HWLIzzt7YqLbXcxnd8/edit" TargetMode="External"/><Relationship Id="rId5" Type="http://schemas.openxmlformats.org/officeDocument/2006/relationships/hyperlink" Target="https://docs.google.com/document/d/1dMqem2WyA46W-YYa3U2K463I0HWLIzzt7YqLbXcxnd8/edit" TargetMode="External"/><Relationship Id="rId6" Type="http://schemas.openxmlformats.org/officeDocument/2006/relationships/hyperlink" Target="https://docs.google.com/document/d/1O37keaQHqZTMvQ262nCae3C51zxmLbT8pL5yax-u-i8/ed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206083" y="444388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UFCG - ID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08450" y="1980550"/>
            <a:ext cx="77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ANÁLISE DE SISTEMAS 2019.2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387800" y="3284975"/>
            <a:ext cx="63684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Kelvin Cirne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Larissa Amorim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Mateus Pinto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Ricardo Andrade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Yally Galdino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54213" l="31637" r="57908" t="29037"/>
          <a:stretch/>
        </p:blipFill>
        <p:spPr>
          <a:xfrm>
            <a:off x="2601050" y="1187950"/>
            <a:ext cx="879899" cy="7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Descrição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59800" y="1255900"/>
            <a:ext cx="74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-"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UFCG-ID é u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 serviço de autenticação acadêmica centralizado e registro de acesso, que se assemelha aos serviços do Google e Facebook. O serviço mantém os dados dos usuários que 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têm</a:t>
            </a: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vínculo com a UFCG - Universidade de Campina Grande, e a autenticação é realizada por um dos três métodos: senha, impressão digital ou biometria facial. </a:t>
            </a:r>
            <a:b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sistema expõe uma API e os diversos órgão/departamentos implementam essa API para realizar autenticação e registro de acesso em suas aplicações.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5698" l="22210" r="23204" t="25392"/>
          <a:stretch/>
        </p:blipFill>
        <p:spPr>
          <a:xfrm>
            <a:off x="948463" y="0"/>
            <a:ext cx="72470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Funcionalidades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0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Autenticar no sistema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Abrir solicitação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Deslogar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Verificar solicitação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Cadastrar o aluno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Editar o cadastro do aluno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 cadastro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Cadastrar funcionário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Editar o cadastro do funcionário 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Char char="-"/>
            </a:pPr>
            <a:r>
              <a:rPr lang="pt-BR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Validar cadastro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0632" l="24170" r="26147" t="18197"/>
          <a:stretch/>
        </p:blipFill>
        <p:spPr>
          <a:xfrm>
            <a:off x="4650025" y="1218575"/>
            <a:ext cx="4012799" cy="3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Diagrama de atividade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00" y="1121100"/>
            <a:ext cx="40535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Mockup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75" y="1108200"/>
            <a:ext cx="21555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849" y="1093925"/>
            <a:ext cx="215103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85550" y="915250"/>
            <a:ext cx="74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Font typeface="Montserrat"/>
              <a:buChar char="-"/>
            </a:pPr>
            <a:r>
              <a:rPr lang="pt-BR" sz="2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Termo de abertura de projeto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pt-BR" sz="2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Descrição dos casos de uso</a:t>
            </a:r>
            <a:r>
              <a:rPr lang="pt-BR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-"/>
            </a:pPr>
            <a:r>
              <a:rPr lang="pt-BR" sz="2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Elicitação de requisitos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Impacto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39100" y="1264625"/>
            <a:ext cx="791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Com o serviço, os usuários não irão precisar decorar diversas senhas para os diferentes sistemas da UFCG.</a:t>
            </a:r>
            <a:b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O uso da senha, </a:t>
            </a: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impressão digital ou biometria facial facilita, simplifica e torna o acesso mais seguro, pelo fato de diminuir as chances de uma pessoa se passar por outra, assim aumentando a confiabilidade e segurança dos sistemas já existentes.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323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4294967295" type="ctrTitle"/>
          </p:nvPr>
        </p:nvSpPr>
        <p:spPr>
          <a:xfrm>
            <a:off x="1206083" y="1076313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UFCG - ID</a:t>
            </a:r>
            <a:endParaRPr sz="6000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54213" l="31637" r="57908" t="29037"/>
          <a:stretch/>
        </p:blipFill>
        <p:spPr>
          <a:xfrm>
            <a:off x="2601050" y="1187950"/>
            <a:ext cx="879899" cy="7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4294967295" type="subTitle"/>
          </p:nvPr>
        </p:nvSpPr>
        <p:spPr>
          <a:xfrm>
            <a:off x="1387800" y="3339825"/>
            <a:ext cx="63684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Kelvin Cirne</a:t>
            </a:r>
            <a:br>
              <a:rPr lang="pt-BR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Larissa Amorim</a:t>
            </a:r>
            <a:br>
              <a:rPr lang="pt-BR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Mateus Pinto</a:t>
            </a:r>
            <a:br>
              <a:rPr lang="pt-BR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Ricardo Andrade</a:t>
            </a:r>
            <a:br>
              <a:rPr lang="pt-BR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Yally Galdino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 txBox="1"/>
          <p:nvPr>
            <p:ph idx="4294967295" type="ctrTitle"/>
          </p:nvPr>
        </p:nvSpPr>
        <p:spPr>
          <a:xfrm>
            <a:off x="764000" y="2365993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OBRIGADO!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