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65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41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8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40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95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7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25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57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85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47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3B22-40DA-4F5A-B25B-53BEFD04B5D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0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3B22-40DA-4F5A-B25B-53BEFD04B5D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BBE14-59FF-4C84-82AB-5A11F842A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20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541418" y="770708"/>
            <a:ext cx="8098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bg1"/>
                </a:solidFill>
                <a:latin typeface="Payback" panose="02000500000000000000" pitchFamily="2" charset="0"/>
              </a:rPr>
              <a:t>JDM</a:t>
            </a:r>
            <a:r>
              <a:rPr lang="pt-BR" sz="7200" dirty="0" smtClean="0">
                <a:solidFill>
                  <a:schemeClr val="bg1"/>
                </a:solidFill>
                <a:latin typeface="Payback" panose="02000500000000000000" pitchFamily="2" charset="0"/>
              </a:rPr>
              <a:t> </a:t>
            </a:r>
            <a:r>
              <a:rPr lang="pt-BR" sz="9600" dirty="0" smtClean="0">
                <a:solidFill>
                  <a:schemeClr val="bg1"/>
                </a:solidFill>
                <a:latin typeface="Payback" panose="02000500000000000000" pitchFamily="2" charset="0"/>
              </a:rPr>
              <a:t>CARS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589520" y="5799909"/>
            <a:ext cx="4741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Mateus Macedo</a:t>
            </a:r>
            <a:r>
              <a:rPr lang="pt-B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001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36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3462201" y="-253093"/>
            <a:ext cx="5263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2">
                    <a:lumMod val="90000"/>
                  </a:schemeClr>
                </a:solidFill>
                <a:latin typeface="Eras Bold ITC" panose="020B0907030504020204" pitchFamily="34" charset="0"/>
                <a:cs typeface="Lucida Sans Unicode" panose="020B0602030504020204" pitchFamily="34" charset="0"/>
              </a:rPr>
              <a:t> </a:t>
            </a:r>
            <a:endParaRPr lang="pt-BR" sz="5400" dirty="0">
              <a:solidFill>
                <a:schemeClr val="bg2">
                  <a:lumMod val="90000"/>
                </a:schemeClr>
              </a:solidFill>
              <a:latin typeface="Eras Bold ITC" panose="020B0907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41417" y="2489346"/>
            <a:ext cx="91048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(Japan Domestic Market)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em português “carro do mercado doméstico japonês” e é um tipo de personalização automotiva muito comum no Japão. O JDM prioriza pouco o visual, pois o mais importante é investir no desempenho e potência.</a:t>
            </a:r>
            <a:endParaRPr lang="pt-BR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333331" y="670237"/>
            <a:ext cx="87842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Payback" panose="02000500000000000000" pitchFamily="2" charset="0"/>
              </a:rPr>
              <a:t>JDM </a:t>
            </a:r>
            <a:r>
              <a:rPr lang="pt-BR" sz="4400" dirty="0" smtClean="0">
                <a:solidFill>
                  <a:schemeClr val="bg1"/>
                </a:solidFill>
                <a:latin typeface="Payback" panose="02000500000000000000" pitchFamily="2" charset="0"/>
              </a:rPr>
              <a:t>Style</a:t>
            </a:r>
            <a:endParaRPr lang="pt-BR" sz="4400" dirty="0">
              <a:solidFill>
                <a:schemeClr val="bg1"/>
              </a:solidFill>
              <a:latin typeface="Payback" panose="02000500000000000000" pitchFamily="2" charset="0"/>
            </a:endParaRPr>
          </a:p>
          <a:p>
            <a:endParaRPr lang="pt-BR" dirty="0">
              <a:latin typeface="Paybac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45"/>
            <a:ext cx="12192000" cy="685924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474718" y="537612"/>
            <a:ext cx="524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PaybAck" panose="02000500000000000000" pitchFamily="2" charset="0"/>
              </a:rPr>
              <a:t>Modelagem logica </a:t>
            </a:r>
            <a:endParaRPr lang="pt-BR" sz="3600" dirty="0">
              <a:solidFill>
                <a:schemeClr val="bg1"/>
              </a:solidFill>
              <a:latin typeface="PaybAck" panose="020005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6181" t="5736" r="10326" b="22842"/>
          <a:stretch/>
        </p:blipFill>
        <p:spPr>
          <a:xfrm>
            <a:off x="2761198" y="1722800"/>
            <a:ext cx="6669600" cy="33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7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2250" t="9142" r="34964"/>
          <a:stretch/>
        </p:blipFill>
        <p:spPr>
          <a:xfrm>
            <a:off x="1881051" y="607967"/>
            <a:ext cx="7654834" cy="623098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06832" y="0"/>
            <a:ext cx="433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PaybAck" panose="02000500000000000000" pitchFamily="2" charset="0"/>
              </a:rPr>
              <a:t>trello</a:t>
            </a:r>
            <a:endParaRPr lang="pt-BR" sz="3600" dirty="0">
              <a:solidFill>
                <a:schemeClr val="bg1"/>
              </a:solidFill>
              <a:latin typeface="PaybAc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4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9050"/>
            <a:ext cx="12192001" cy="68389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491340" y="1982389"/>
            <a:ext cx="9209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• Em que momento da sua história (linha de vida) o interesse ou prazer por este tema despertou? Como está inserido no seu dia a dia e por que você escolheu esse tema?</a:t>
            </a: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 flipH="1">
            <a:off x="1536107" y="3236089"/>
            <a:ext cx="9119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R: Me despertou logo quando eu era criança por causa do meu pai que trabalhava com carros, e quando eu fui na primeira competição de drift para assistir. Está inserido no meu dia a dia pois sempre acompanho a cena e estudo sobre.</a:t>
            </a:r>
            <a:endParaRPr lang="pt-BR" sz="2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483824" y="677554"/>
            <a:ext cx="531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Payback" panose="02000500000000000000" pitchFamily="2" charset="0"/>
              </a:rPr>
              <a:t>Perguntas</a:t>
            </a:r>
            <a:endParaRPr lang="pt-BR" sz="3600" dirty="0">
              <a:solidFill>
                <a:schemeClr val="bg1"/>
              </a:solidFill>
              <a:latin typeface="Payback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192000" cy="68389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140925" y="798715"/>
            <a:ext cx="535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• Qual foi a maior dificuldade?</a:t>
            </a:r>
            <a:endParaRPr lang="pt-BR" sz="24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71503" y="2040045"/>
            <a:ext cx="6648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R: Maior dificuldade em que tive montando o site foi o tempo, o cadastro e login junto com a votação.</a:t>
            </a:r>
            <a:endParaRPr lang="pt-BR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75262" y="901337"/>
            <a:ext cx="744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• Qual foi a maior superação na realização desse desafio?</a:t>
            </a:r>
            <a:endParaRPr lang="pt-BR" sz="24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616925" y="2264339"/>
            <a:ext cx="6958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R: Maior superação foi ter conseguido fazer as partes em que mais tive dificuldade, sozinho somente pesquisando.</a:t>
            </a:r>
            <a:endParaRPr lang="pt-BR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flipH="1">
            <a:off x="4029891" y="822960"/>
            <a:ext cx="713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Payback" panose="02000500000000000000" pitchFamily="2" charset="0"/>
              </a:rPr>
              <a:t>Agradecimento</a:t>
            </a:r>
            <a:endParaRPr lang="pt-BR" sz="3600" dirty="0">
              <a:solidFill>
                <a:schemeClr val="bg1"/>
              </a:solidFill>
              <a:latin typeface="Payback" panose="020005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55966" y="2292251"/>
            <a:ext cx="708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Ao P</a:t>
            </a:r>
            <a:r>
              <a:rPr lang="pt-BR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rofessor </a:t>
            </a:r>
            <a:r>
              <a:rPr lang="pt-BR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Claudio Frizzarini </a:t>
            </a:r>
            <a:r>
              <a:rPr lang="pt-BR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e para a Professora </a:t>
            </a:r>
            <a:r>
              <a:rPr lang="pt-BR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Vivian </a:t>
            </a:r>
            <a:endParaRPr lang="pt-BR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Agency FB</vt:lpstr>
      <vt:lpstr>Arial</vt:lpstr>
      <vt:lpstr>Bahnschrift SemiCondensed</vt:lpstr>
      <vt:lpstr>Calibri</vt:lpstr>
      <vt:lpstr>Calibri Light</vt:lpstr>
      <vt:lpstr>Eras Bold ITC</vt:lpstr>
      <vt:lpstr>Lucida Sans Unicode</vt:lpstr>
      <vt:lpstr>Payback</vt:lpstr>
      <vt:lpstr>Payback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12</cp:revision>
  <dcterms:created xsi:type="dcterms:W3CDTF">2022-06-06T00:39:17Z</dcterms:created>
  <dcterms:modified xsi:type="dcterms:W3CDTF">2022-06-06T03:23:00Z</dcterms:modified>
</cp:coreProperties>
</file>