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9" y="1014412"/>
            <a:ext cx="9144000" cy="1247775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pt-BR" sz="3600">
                <a:latin typeface="Open Sans"/>
                <a:ea typeface="Open Sans"/>
                <a:cs typeface="Open Sans"/>
              </a:rPr>
              <a:t>Aplicações do </a:t>
            </a:r>
            <a:r>
              <a:rPr lang="pt-BR" sz="3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framework </a:t>
            </a:r>
            <a:r>
              <a:rPr lang="pt-BR" sz="3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Jest </a:t>
            </a:r>
            <a:r>
              <a:rPr lang="pt-BR" sz="3600" i="0">
                <a:latin typeface="Open Sans"/>
                <a:ea typeface="Open Sans"/>
                <a:cs typeface="Open Sans"/>
              </a:rPr>
              <a:t>e boas práticas de </a:t>
            </a:r>
            <a:r>
              <a:rPr lang="pt-BR" sz="3600" i="1">
                <a:latin typeface="Open Sans"/>
                <a:ea typeface="Open Sans"/>
                <a:cs typeface="Open Sans"/>
              </a:rPr>
              <a:t>unit testing</a:t>
            </a:r>
            <a:r>
              <a:rPr lang="pt-BR" sz="3600" i="0">
                <a:latin typeface="Open Sans"/>
                <a:ea typeface="Open Sans"/>
                <a:cs typeface="Open Sans"/>
              </a:rPr>
              <a:t> em Javascript</a:t>
            </a:r>
            <a:endParaRPr sz="3600" i="0">
              <a:latin typeface="Open Sans"/>
              <a:ea typeface="Open Sans"/>
              <a:cs typeface="Open Sans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sz="1800" b="1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1800" b="1"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pt-BR" sz="1800" b="1">
                <a:latin typeface="Open Sans"/>
                <a:ea typeface="Open Sans"/>
                <a:cs typeface="Open Sans"/>
              </a:rPr>
              <a:t>Estudante: Mateus Mendonça Dias Rezende</a:t>
            </a:r>
            <a:endParaRPr sz="1800" b="1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6553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Por quê Jest?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47647801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Simplicidade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Excelente documentação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Totalmente </a:t>
            </a:r>
            <a:r>
              <a:rPr sz="2400" b="0" i="1">
                <a:latin typeface="Open Sans"/>
                <a:ea typeface="Open Sans"/>
                <a:cs typeface="Open Sans"/>
              </a:rPr>
              <a:t>Open-source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Suporta diversas tecnologias </a:t>
            </a:r>
            <a:r>
              <a:rPr sz="2400" b="0" i="1">
                <a:latin typeface="Open Sans"/>
                <a:ea typeface="Open Sans"/>
                <a:cs typeface="Open Sans"/>
              </a:rPr>
              <a:t>Javascript</a:t>
            </a:r>
            <a:r>
              <a:rPr sz="2400" b="0">
                <a:latin typeface="Open Sans"/>
                <a:ea typeface="Open Sans"/>
                <a:cs typeface="Open Sans"/>
              </a:rPr>
              <a:t>: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Back-end Node.js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Bibliotecas de componentes</a:t>
            </a:r>
            <a:r>
              <a:rPr sz="1800" b="1" i="1">
                <a:latin typeface="Open Sans"/>
                <a:ea typeface="Open Sans"/>
                <a:cs typeface="Open Sans"/>
              </a:rPr>
              <a:t> Front-end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Angular, Vue, React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Runtime </a:t>
            </a:r>
            <a:r>
              <a:rPr sz="1800" b="1" i="0">
                <a:latin typeface="Open Sans"/>
                <a:ea typeface="Open Sans"/>
                <a:cs typeface="Open Sans"/>
              </a:rPr>
              <a:t>em navegadores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ECMAScript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Variações </a:t>
            </a:r>
            <a:r>
              <a:rPr sz="1800" b="1" i="1">
                <a:latin typeface="Open Sans"/>
                <a:ea typeface="Open Sans"/>
                <a:cs typeface="Open Sans"/>
              </a:rPr>
              <a:t>Typescript </a:t>
            </a:r>
            <a:r>
              <a:rPr sz="1800" b="1">
                <a:latin typeface="Open Sans"/>
                <a:ea typeface="Open Sans"/>
                <a:cs typeface="Open Sans"/>
              </a:rPr>
              <a:t>dos casos acima</a:t>
            </a:r>
            <a:endParaRPr sz="1800" b="1">
              <a:latin typeface="Open Sans"/>
              <a:ea typeface="Open Sans"/>
              <a:cs typeface="Open Sans"/>
            </a:endParaRPr>
          </a:p>
        </p:txBody>
      </p:sp>
      <p:sp>
        <p:nvSpPr>
          <p:cNvPr id="140292229" name="" hidden="0"/>
          <p:cNvSpPr/>
          <p:nvPr isPhoto="0" userDrawn="0"/>
        </p:nvSpPr>
        <p:spPr bwMode="auto">
          <a:xfrm>
            <a:off x="14941109" y="3656964"/>
            <a:ext cx="25534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70674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893299" y="365124"/>
            <a:ext cx="1460499" cy="1460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442683" name="" hidden="0"/>
          <p:cNvSpPr/>
          <p:nvPr isPhoto="0" userDrawn="0"/>
        </p:nvSpPr>
        <p:spPr bwMode="auto">
          <a:xfrm flipH="0" flipV="0">
            <a:off x="-25968417" y="-4083199"/>
            <a:ext cx="4622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111353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3134" y="1825624"/>
            <a:ext cx="11925731" cy="1904659"/>
          </a:xfrm>
          <a:prstGeom prst="rect">
            <a:avLst/>
          </a:prstGeom>
        </p:spPr>
      </p:pic>
      <p:sp>
        <p:nvSpPr>
          <p:cNvPr id="11878280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Jest agora faz parte da OpenJS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7765951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3730284"/>
            <a:ext cx="10515600" cy="2710313"/>
          </a:xfrm>
        </p:spPr>
        <p:txBody>
          <a:bodyPr/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  Desde o dia 11/05/22, o projeto Jest deixou de fazer parte da Meta e se tornou propriedade da fundação OpenJS, como projeto de Impacto.</a:t>
            </a:r>
            <a:endParaRPr sz="2400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1410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506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2022-06-05T20:12:56Z</dcterms:modified>
  <cp:category/>
  <cp:contentStatus/>
  <cp:version/>
</cp:coreProperties>
</file>