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jdhani"/>
      <p:regular r:id="rId14"/>
      <p:bold r:id="rId15"/>
    </p:embeddedFont>
    <p:embeddedFont>
      <p:font typeface="Karl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A48727-C905-4E83-9890-F472A4E451B3}">
  <a:tblStyle styleId="{1EA48727-C905-4E83-9890-F472A4E451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jdhani-bold.fntdata"/><Relationship Id="rId14" Type="http://schemas.openxmlformats.org/officeDocument/2006/relationships/font" Target="fonts/Rajdhani-regular.fntdata"/><Relationship Id="rId17" Type="http://schemas.openxmlformats.org/officeDocument/2006/relationships/font" Target="fonts/Karla-bold.fntdata"/><Relationship Id="rId16" Type="http://schemas.openxmlformats.org/officeDocument/2006/relationships/font" Target="fonts/Karla-regular.fntdata"/><Relationship Id="rId19" Type="http://schemas.openxmlformats.org/officeDocument/2006/relationships/font" Target="fonts/Karla-boldItalic.fntdata"/><Relationship Id="rId18" Type="http://schemas.openxmlformats.org/officeDocument/2006/relationships/font" Target="fonts/Karl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760f4421e2_0_1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760f4421e2_0_1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QUANTO PAGARIA POR BOLSA DE SANGUE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VOCÊ OU CONHECIDO PRECISASSE?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BOLSA DE SANGUE CUSTA 585,81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 VOCÊ PAGARIA MUITO MAIS, NÃO É MESMO?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Fonte: https://www.arca.fiocruz.br/handle/icict/3906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6d136aaa59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6d136aaa59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SOMOS 219 MILHÕES DE BRASILEIROS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MENOS DE 2% DOA SANGUE.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INCRÍVEL QUE PAREÇA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 NÚMERO ESTÁ DENTRO DO ESPERADO PELA OMS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 NOSSOS BANCOS DE SANGUE VIVEM EM FALTA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8aa5f3edd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8aa5f3edd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ISSO, A GENTE QUE É SANGUE BOM QUER INCENTIVAR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DOAÇÕES AQUI NO RIO E NO BRASIL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8aaadf622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8aaadf622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AO DOAR, ALÉM DO LANCHINHO, VOCÊ TAMBÉM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VAI RECEBER UM NFT COLECIONÁVEL E FRAÇÃO DE BLOO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AO ACUMULAR UM BLOO, PODE TROCÁ-LO POR PRODUTO OU SERVIÇO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6d13202ad6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6d13202ad6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Fonte: Hospital Sírio-Libanês (2023) https://hospitalsiriolibanes.org.br/blog/vivaoseumelhor/doar-sangue-pode-salvar-ate-4-vidas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80c1024676_12_3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80c1024676_12_3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DEPOIS DA PLATAFORMA E CONTRATOS FUNCIONANDO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NOSSO TRABALHO É DIVULGAR, BUSCAR NOVAS PARCERIAS</a:t>
            </a:r>
            <a:br>
              <a:rPr lang="en"/>
            </a:br>
            <a:r>
              <a:rPr lang="en"/>
              <a:t>E TAMBÉM BUSCAR SEMPRE FACILITAR PARA QUEM ESTÁ CHEGANDO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DIVULGAÇÃO ON-LINE E OFF-LINE PRÓXIMA A HEMOCENTROS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E-MAIL DE LEMBRETE A CADA 3-4 MESES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6d13202ad6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6d13202ad6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NESSE INSTANTE TEMOS A CAPTURA DE LEADS POR E-MAIL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 O TOKEN E O NFT SÃO RESGATADOS NA HORA DA DOAÇÃO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FUTURO SERÃO ENVIADOS POR E-MAIL, PARA DOADOR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RESGATAR NO MOMENTO QUE QUISER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AO DOAR 3x ACUMULA O BASTANTE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RESGATAR RECOMPENSA PARCEIRO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CADA ANO MAIS 3 NFTS LANÇADOS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CONSEGUIMOS TER IDEIA DO IMPACTO PORQUE TUDO É MENSURÁVEL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2a78cb9f56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2a78cb9f56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Fonte: https://www.arca.fiocruz.br/handle/icict/3906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s://slack-redir.net/link?url=https%3A%2F%2Fwww.freepik.com%2F" TargetMode="External"/><Relationship Id="rId5" Type="http://schemas.openxmlformats.org/officeDocument/2006/relationships/hyperlink" Target="https://slack-redir.net/link?url=https%3A%2F%2Fstories.freepik.com%2F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521900" y="1195625"/>
            <a:ext cx="4103100" cy="23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398400" y="3484345"/>
            <a:ext cx="2350200" cy="5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7983209" y="2049387"/>
            <a:ext cx="316605" cy="590201"/>
            <a:chOff x="7975075" y="2414425"/>
            <a:chExt cx="340142" cy="634080"/>
          </a:xfrm>
        </p:grpSpPr>
        <p:sp>
          <p:nvSpPr>
            <p:cNvPr id="12" name="Google Shape;12;p2"/>
            <p:cNvSpPr/>
            <p:nvPr/>
          </p:nvSpPr>
          <p:spPr>
            <a:xfrm>
              <a:off x="7981111" y="2611449"/>
              <a:ext cx="199672" cy="437055"/>
            </a:xfrm>
            <a:custGeom>
              <a:rect b="b" l="l" r="r" t="t"/>
              <a:pathLst>
                <a:path extrusionOk="0" h="7742" w="3537">
                  <a:moveTo>
                    <a:pt x="0" y="0"/>
                  </a:moveTo>
                  <a:lnTo>
                    <a:pt x="0" y="2971"/>
                  </a:lnTo>
                  <a:lnTo>
                    <a:pt x="0" y="5984"/>
                  </a:lnTo>
                  <a:cubicBezTo>
                    <a:pt x="0" y="6968"/>
                    <a:pt x="795" y="7742"/>
                    <a:pt x="1758" y="7742"/>
                  </a:cubicBezTo>
                  <a:cubicBezTo>
                    <a:pt x="2741" y="7742"/>
                    <a:pt x="3536" y="6947"/>
                    <a:pt x="3536" y="5984"/>
                  </a:cubicBezTo>
                  <a:lnTo>
                    <a:pt x="3536" y="2971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975075" y="2414425"/>
              <a:ext cx="340142" cy="574367"/>
            </a:xfrm>
            <a:custGeom>
              <a:rect b="b" l="l" r="r" t="t"/>
              <a:pathLst>
                <a:path extrusionOk="0" fill="none" h="10672" w="6320">
                  <a:moveTo>
                    <a:pt x="5775" y="1"/>
                  </a:moveTo>
                  <a:lnTo>
                    <a:pt x="565" y="1"/>
                  </a:lnTo>
                  <a:cubicBezTo>
                    <a:pt x="272" y="1"/>
                    <a:pt x="0" y="252"/>
                    <a:pt x="0" y="566"/>
                  </a:cubicBezTo>
                  <a:cubicBezTo>
                    <a:pt x="0" y="880"/>
                    <a:pt x="272" y="1131"/>
                    <a:pt x="565" y="1131"/>
                  </a:cubicBezTo>
                  <a:lnTo>
                    <a:pt x="1402" y="1131"/>
                  </a:lnTo>
                  <a:lnTo>
                    <a:pt x="1402" y="8914"/>
                  </a:lnTo>
                  <a:cubicBezTo>
                    <a:pt x="1402" y="9898"/>
                    <a:pt x="2197" y="10672"/>
                    <a:pt x="3160" y="10672"/>
                  </a:cubicBezTo>
                  <a:cubicBezTo>
                    <a:pt x="4143" y="10672"/>
                    <a:pt x="4938" y="9877"/>
                    <a:pt x="4938" y="8914"/>
                  </a:cubicBezTo>
                  <a:lnTo>
                    <a:pt x="4938" y="1131"/>
                  </a:lnTo>
                  <a:lnTo>
                    <a:pt x="5775" y="1131"/>
                  </a:lnTo>
                  <a:cubicBezTo>
                    <a:pt x="6068" y="1131"/>
                    <a:pt x="6319" y="880"/>
                    <a:pt x="6319" y="566"/>
                  </a:cubicBezTo>
                  <a:cubicBezTo>
                    <a:pt x="6319" y="252"/>
                    <a:pt x="6068" y="1"/>
                    <a:pt x="5775" y="1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7263490" y="2722217"/>
            <a:ext cx="300028" cy="305625"/>
            <a:chOff x="11644363" y="2198500"/>
            <a:chExt cx="195675" cy="199325"/>
          </a:xfrm>
        </p:grpSpPr>
        <p:sp>
          <p:nvSpPr>
            <p:cNvPr id="15" name="Google Shape;15;p2"/>
            <p:cNvSpPr/>
            <p:nvPr/>
          </p:nvSpPr>
          <p:spPr>
            <a:xfrm>
              <a:off x="11644363" y="2198500"/>
              <a:ext cx="149650" cy="149625"/>
            </a:xfrm>
            <a:custGeom>
              <a:rect b="b" l="l" r="r" t="t"/>
              <a:pathLst>
                <a:path extrusionOk="0" fill="none" h="5985" w="5986">
                  <a:moveTo>
                    <a:pt x="4897" y="4939"/>
                  </a:moveTo>
                  <a:cubicBezTo>
                    <a:pt x="3809" y="5985"/>
                    <a:pt x="2093" y="5964"/>
                    <a:pt x="1047" y="4876"/>
                  </a:cubicBezTo>
                  <a:cubicBezTo>
                    <a:pt x="1" y="3809"/>
                    <a:pt x="22" y="2093"/>
                    <a:pt x="1110" y="1047"/>
                  </a:cubicBezTo>
                  <a:cubicBezTo>
                    <a:pt x="2177" y="1"/>
                    <a:pt x="3893" y="22"/>
                    <a:pt x="4939" y="1089"/>
                  </a:cubicBezTo>
                  <a:cubicBezTo>
                    <a:pt x="5985" y="2177"/>
                    <a:pt x="5964" y="3893"/>
                    <a:pt x="4897" y="4939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766788" y="2321950"/>
              <a:ext cx="73250" cy="75875"/>
            </a:xfrm>
            <a:custGeom>
              <a:rect b="b" l="l" r="r" t="t"/>
              <a:pathLst>
                <a:path extrusionOk="0" fill="none" h="3035" w="2930">
                  <a:moveTo>
                    <a:pt x="0" y="1"/>
                  </a:moveTo>
                  <a:lnTo>
                    <a:pt x="2929" y="3035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768338" y="2325625"/>
              <a:ext cx="70125" cy="68025"/>
            </a:xfrm>
            <a:custGeom>
              <a:rect b="b" l="l" r="r" t="t"/>
              <a:pathLst>
                <a:path extrusionOk="0" fill="none" h="2721" w="2805">
                  <a:moveTo>
                    <a:pt x="2805" y="0"/>
                  </a:moveTo>
                  <a:lnTo>
                    <a:pt x="1" y="272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8006037" y="3408854"/>
            <a:ext cx="179703" cy="223823"/>
            <a:chOff x="7447613" y="1714525"/>
            <a:chExt cx="117200" cy="145975"/>
          </a:xfrm>
        </p:grpSpPr>
        <p:sp>
          <p:nvSpPr>
            <p:cNvPr id="19" name="Google Shape;19;p2"/>
            <p:cNvSpPr/>
            <p:nvPr/>
          </p:nvSpPr>
          <p:spPr>
            <a:xfrm>
              <a:off x="7447613" y="1772075"/>
              <a:ext cx="88425" cy="88425"/>
            </a:xfrm>
            <a:custGeom>
              <a:rect b="b" l="l" r="r" t="t"/>
              <a:pathLst>
                <a:path extrusionOk="0" fill="none" h="3537" w="3537">
                  <a:moveTo>
                    <a:pt x="3537" y="1758"/>
                  </a:moveTo>
                  <a:cubicBezTo>
                    <a:pt x="3537" y="2741"/>
                    <a:pt x="2742" y="3537"/>
                    <a:pt x="1758" y="3537"/>
                  </a:cubicBezTo>
                  <a:cubicBezTo>
                    <a:pt x="775" y="3537"/>
                    <a:pt x="1" y="2741"/>
                    <a:pt x="1" y="1758"/>
                  </a:cubicBezTo>
                  <a:cubicBezTo>
                    <a:pt x="1" y="796"/>
                    <a:pt x="775" y="0"/>
                    <a:pt x="1758" y="0"/>
                  </a:cubicBezTo>
                  <a:cubicBezTo>
                    <a:pt x="2742" y="0"/>
                    <a:pt x="3537" y="796"/>
                    <a:pt x="3537" y="1758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513513" y="1718200"/>
              <a:ext cx="34550" cy="59650"/>
            </a:xfrm>
            <a:custGeom>
              <a:rect b="b" l="l" r="r" t="t"/>
              <a:pathLst>
                <a:path extrusionOk="0" fill="none" h="2386" w="1382">
                  <a:moveTo>
                    <a:pt x="1" y="2386"/>
                  </a:moveTo>
                  <a:lnTo>
                    <a:pt x="1382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495738" y="1714525"/>
              <a:ext cx="69075" cy="54425"/>
            </a:xfrm>
            <a:custGeom>
              <a:rect b="b" l="l" r="r" t="t"/>
              <a:pathLst>
                <a:path extrusionOk="0" fill="none" h="2177" w="2763">
                  <a:moveTo>
                    <a:pt x="2762" y="2177"/>
                  </a:moveTo>
                  <a:lnTo>
                    <a:pt x="2177" y="1"/>
                  </a:lnTo>
                  <a:lnTo>
                    <a:pt x="1" y="587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6503720" y="4086782"/>
            <a:ext cx="299760" cy="406359"/>
            <a:chOff x="8107742" y="840353"/>
            <a:chExt cx="299760" cy="406359"/>
          </a:xfrm>
        </p:grpSpPr>
        <p:sp>
          <p:nvSpPr>
            <p:cNvPr id="23" name="Google Shape;23;p2"/>
            <p:cNvSpPr/>
            <p:nvPr/>
          </p:nvSpPr>
          <p:spPr>
            <a:xfrm>
              <a:off x="8107742" y="869102"/>
              <a:ext cx="225509" cy="377609"/>
            </a:xfrm>
            <a:custGeom>
              <a:rect b="b" l="l" r="r" t="t"/>
              <a:pathLst>
                <a:path extrusionOk="0" h="10442" w="6236">
                  <a:moveTo>
                    <a:pt x="3118" y="1"/>
                  </a:moveTo>
                  <a:cubicBezTo>
                    <a:pt x="3118" y="1"/>
                    <a:pt x="0" y="5608"/>
                    <a:pt x="0" y="7324"/>
                  </a:cubicBezTo>
                  <a:cubicBezTo>
                    <a:pt x="0" y="9061"/>
                    <a:pt x="1402" y="10442"/>
                    <a:pt x="3118" y="10442"/>
                  </a:cubicBezTo>
                  <a:cubicBezTo>
                    <a:pt x="4833" y="10442"/>
                    <a:pt x="6235" y="9061"/>
                    <a:pt x="6235" y="7324"/>
                  </a:cubicBezTo>
                  <a:cubicBezTo>
                    <a:pt x="6235" y="5608"/>
                    <a:pt x="3118" y="1"/>
                    <a:pt x="3118" y="1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181233" y="840353"/>
              <a:ext cx="226269" cy="378368"/>
            </a:xfrm>
            <a:custGeom>
              <a:rect b="b" l="l" r="r" t="t"/>
              <a:pathLst>
                <a:path extrusionOk="0" fill="none" h="10463" w="6257">
                  <a:moveTo>
                    <a:pt x="6257" y="7345"/>
                  </a:moveTo>
                  <a:cubicBezTo>
                    <a:pt x="6257" y="9081"/>
                    <a:pt x="4855" y="10462"/>
                    <a:pt x="3118" y="10462"/>
                  </a:cubicBezTo>
                  <a:cubicBezTo>
                    <a:pt x="1402" y="10462"/>
                    <a:pt x="1" y="9060"/>
                    <a:pt x="1" y="7345"/>
                  </a:cubicBezTo>
                  <a:cubicBezTo>
                    <a:pt x="1" y="5608"/>
                    <a:pt x="3118" y="1"/>
                    <a:pt x="3118" y="1"/>
                  </a:cubicBezTo>
                  <a:cubicBezTo>
                    <a:pt x="3118" y="1"/>
                    <a:pt x="6257" y="5629"/>
                    <a:pt x="6257" y="7345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7572112" y="2369074"/>
            <a:ext cx="194921" cy="194959"/>
            <a:chOff x="7932213" y="1463813"/>
            <a:chExt cx="127125" cy="127150"/>
          </a:xfrm>
        </p:grpSpPr>
        <p:sp>
          <p:nvSpPr>
            <p:cNvPr id="26" name="Google Shape;26;p2"/>
            <p:cNvSpPr/>
            <p:nvPr/>
          </p:nvSpPr>
          <p:spPr>
            <a:xfrm>
              <a:off x="7932213" y="1527113"/>
              <a:ext cx="127125" cy="25"/>
            </a:xfrm>
            <a:custGeom>
              <a:rect b="b" l="l" r="r" t="t"/>
              <a:pathLst>
                <a:path extrusionOk="0" fill="none" h="1" w="5085">
                  <a:moveTo>
                    <a:pt x="0" y="1"/>
                  </a:moveTo>
                  <a:lnTo>
                    <a:pt x="5085" y="1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996013" y="1463813"/>
              <a:ext cx="25" cy="127150"/>
            </a:xfrm>
            <a:custGeom>
              <a:rect b="b" l="l" r="r" t="t"/>
              <a:pathLst>
                <a:path extrusionOk="0" fill="none" h="5086" w="1">
                  <a:moveTo>
                    <a:pt x="1" y="5085"/>
                  </a:moveTo>
                  <a:lnTo>
                    <a:pt x="1" y="1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>
            <a:off x="7263478" y="4178242"/>
            <a:ext cx="1087408" cy="309013"/>
          </a:xfrm>
          <a:custGeom>
            <a:rect b="b" l="l" r="r" t="t"/>
            <a:pathLst>
              <a:path extrusionOk="0" fill="none" h="12785" w="17787">
                <a:moveTo>
                  <a:pt x="1" y="6801"/>
                </a:moveTo>
                <a:lnTo>
                  <a:pt x="4730" y="6801"/>
                </a:lnTo>
                <a:lnTo>
                  <a:pt x="5860" y="0"/>
                </a:lnTo>
                <a:lnTo>
                  <a:pt x="7450" y="12785"/>
                </a:lnTo>
                <a:lnTo>
                  <a:pt x="8705" y="2720"/>
                </a:lnTo>
                <a:lnTo>
                  <a:pt x="9584" y="8181"/>
                </a:lnTo>
                <a:lnTo>
                  <a:pt x="10965" y="2720"/>
                </a:lnTo>
                <a:lnTo>
                  <a:pt x="12179" y="7763"/>
                </a:lnTo>
                <a:lnTo>
                  <a:pt x="12681" y="6821"/>
                </a:lnTo>
                <a:lnTo>
                  <a:pt x="13350" y="6821"/>
                </a:lnTo>
                <a:lnTo>
                  <a:pt x="17786" y="6821"/>
                </a:ln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233131" y="2898429"/>
            <a:ext cx="117144" cy="38"/>
          </a:xfrm>
          <a:custGeom>
            <a:rect b="b" l="l" r="r" t="t"/>
            <a:pathLst>
              <a:path extrusionOk="0" fill="none" h="1" w="3056">
                <a:moveTo>
                  <a:pt x="1" y="1"/>
                </a:moveTo>
                <a:lnTo>
                  <a:pt x="3055" y="1"/>
                </a:ln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" name="Google Shape;30;p2"/>
          <p:cNvGrpSpPr/>
          <p:nvPr/>
        </p:nvGrpSpPr>
        <p:grpSpPr>
          <a:xfrm>
            <a:off x="7074635" y="3327662"/>
            <a:ext cx="538462" cy="633585"/>
            <a:chOff x="7035875" y="2497325"/>
            <a:chExt cx="607813" cy="715188"/>
          </a:xfrm>
        </p:grpSpPr>
        <p:sp>
          <p:nvSpPr>
            <p:cNvPr id="31" name="Google Shape;31;p2"/>
            <p:cNvSpPr/>
            <p:nvPr/>
          </p:nvSpPr>
          <p:spPr>
            <a:xfrm>
              <a:off x="7035875" y="2678254"/>
              <a:ext cx="607813" cy="534259"/>
            </a:xfrm>
            <a:custGeom>
              <a:rect b="b" l="l" r="r" t="t"/>
              <a:pathLst>
                <a:path extrusionOk="0" h="36637" w="41681">
                  <a:moveTo>
                    <a:pt x="13113" y="0"/>
                  </a:moveTo>
                  <a:cubicBezTo>
                    <a:pt x="10043" y="0"/>
                    <a:pt x="6974" y="1165"/>
                    <a:pt x="4645" y="3493"/>
                  </a:cubicBezTo>
                  <a:cubicBezTo>
                    <a:pt x="251" y="7908"/>
                    <a:pt x="0" y="14960"/>
                    <a:pt x="3913" y="19646"/>
                  </a:cubicBezTo>
                  <a:cubicBezTo>
                    <a:pt x="4143" y="19918"/>
                    <a:pt x="4394" y="20190"/>
                    <a:pt x="4645" y="20462"/>
                  </a:cubicBezTo>
                  <a:lnTo>
                    <a:pt x="20840" y="36636"/>
                  </a:lnTo>
                  <a:lnTo>
                    <a:pt x="37035" y="20462"/>
                  </a:lnTo>
                  <a:cubicBezTo>
                    <a:pt x="37286" y="20190"/>
                    <a:pt x="37537" y="19918"/>
                    <a:pt x="37768" y="19646"/>
                  </a:cubicBezTo>
                  <a:cubicBezTo>
                    <a:pt x="41680" y="14960"/>
                    <a:pt x="41429" y="7908"/>
                    <a:pt x="37035" y="3493"/>
                  </a:cubicBezTo>
                  <a:cubicBezTo>
                    <a:pt x="34706" y="1165"/>
                    <a:pt x="31632" y="0"/>
                    <a:pt x="28559" y="0"/>
                  </a:cubicBezTo>
                  <a:cubicBezTo>
                    <a:pt x="25807" y="0"/>
                    <a:pt x="23055" y="934"/>
                    <a:pt x="20840" y="2803"/>
                  </a:cubicBezTo>
                  <a:cubicBezTo>
                    <a:pt x="18616" y="934"/>
                    <a:pt x="15864" y="0"/>
                    <a:pt x="13113" y="0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0134" y="2497325"/>
              <a:ext cx="320851" cy="290691"/>
            </a:xfrm>
            <a:custGeom>
              <a:rect b="b" l="l" r="r" t="t"/>
              <a:pathLst>
                <a:path extrusionOk="0" fill="none" h="17744" w="19585">
                  <a:moveTo>
                    <a:pt x="17388" y="2177"/>
                  </a:moveTo>
                  <a:lnTo>
                    <a:pt x="17388" y="2177"/>
                  </a:lnTo>
                  <a:cubicBezTo>
                    <a:pt x="15317" y="105"/>
                    <a:pt x="12011" y="1"/>
                    <a:pt x="9793" y="1863"/>
                  </a:cubicBezTo>
                  <a:cubicBezTo>
                    <a:pt x="7596" y="1"/>
                    <a:pt x="4269" y="105"/>
                    <a:pt x="2197" y="2177"/>
                  </a:cubicBezTo>
                  <a:cubicBezTo>
                    <a:pt x="126" y="4248"/>
                    <a:pt x="1" y="7554"/>
                    <a:pt x="1842" y="9772"/>
                  </a:cubicBezTo>
                  <a:cubicBezTo>
                    <a:pt x="1946" y="9897"/>
                    <a:pt x="2072" y="10023"/>
                    <a:pt x="2197" y="10149"/>
                  </a:cubicBezTo>
                  <a:lnTo>
                    <a:pt x="9793" y="17744"/>
                  </a:lnTo>
                  <a:lnTo>
                    <a:pt x="17388" y="10149"/>
                  </a:lnTo>
                  <a:cubicBezTo>
                    <a:pt x="17514" y="10023"/>
                    <a:pt x="17639" y="9897"/>
                    <a:pt x="17744" y="9772"/>
                  </a:cubicBezTo>
                  <a:cubicBezTo>
                    <a:pt x="19585" y="7554"/>
                    <a:pt x="19459" y="4248"/>
                    <a:pt x="17388" y="2177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222459" y="3932706"/>
            <a:ext cx="91848" cy="154095"/>
          </a:xfrm>
          <a:custGeom>
            <a:rect b="b" l="l" r="r" t="t"/>
            <a:pathLst>
              <a:path extrusionOk="0" h="5232" w="3118">
                <a:moveTo>
                  <a:pt x="1549" y="1"/>
                </a:moveTo>
                <a:cubicBezTo>
                  <a:pt x="1549" y="1"/>
                  <a:pt x="0" y="2804"/>
                  <a:pt x="0" y="3662"/>
                </a:cubicBezTo>
                <a:cubicBezTo>
                  <a:pt x="0" y="4520"/>
                  <a:pt x="691" y="5231"/>
                  <a:pt x="1549" y="5231"/>
                </a:cubicBezTo>
                <a:cubicBezTo>
                  <a:pt x="2407" y="5231"/>
                  <a:pt x="3118" y="4520"/>
                  <a:pt x="3118" y="3662"/>
                </a:cubicBezTo>
                <a:cubicBezTo>
                  <a:pt x="3118" y="2804"/>
                  <a:pt x="1549" y="1"/>
                  <a:pt x="1549" y="1"/>
                </a:cubicBezTo>
                <a:close/>
              </a:path>
            </a:pathLst>
          </a:custGeom>
          <a:solidFill>
            <a:srgbClr val="B2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7846834" y="2990318"/>
            <a:ext cx="91848" cy="154095"/>
          </a:xfrm>
          <a:custGeom>
            <a:rect b="b" l="l" r="r" t="t"/>
            <a:pathLst>
              <a:path extrusionOk="0" h="5232" w="3118">
                <a:moveTo>
                  <a:pt x="1549" y="1"/>
                </a:moveTo>
                <a:cubicBezTo>
                  <a:pt x="1549" y="1"/>
                  <a:pt x="0" y="2804"/>
                  <a:pt x="0" y="3662"/>
                </a:cubicBezTo>
                <a:cubicBezTo>
                  <a:pt x="0" y="4520"/>
                  <a:pt x="691" y="5231"/>
                  <a:pt x="1549" y="5231"/>
                </a:cubicBezTo>
                <a:cubicBezTo>
                  <a:pt x="2407" y="5231"/>
                  <a:pt x="3118" y="4520"/>
                  <a:pt x="3118" y="3662"/>
                </a:cubicBezTo>
                <a:cubicBezTo>
                  <a:pt x="3118" y="2804"/>
                  <a:pt x="1549" y="1"/>
                  <a:pt x="1549" y="1"/>
                </a:cubicBezTo>
                <a:close/>
              </a:path>
            </a:pathLst>
          </a:custGeom>
          <a:solidFill>
            <a:srgbClr val="B2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 rot="8100000">
            <a:off x="1829345" y="3701765"/>
            <a:ext cx="868012" cy="238568"/>
            <a:chOff x="5167638" y="3426595"/>
            <a:chExt cx="1021600" cy="280780"/>
          </a:xfrm>
        </p:grpSpPr>
        <p:sp>
          <p:nvSpPr>
            <p:cNvPr id="36" name="Google Shape;36;p2"/>
            <p:cNvSpPr/>
            <p:nvPr/>
          </p:nvSpPr>
          <p:spPr>
            <a:xfrm>
              <a:off x="5625151" y="3426595"/>
              <a:ext cx="333600" cy="192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539538" y="3511200"/>
              <a:ext cx="499050" cy="196175"/>
            </a:xfrm>
            <a:custGeom>
              <a:rect b="b" l="l" r="r" t="t"/>
              <a:pathLst>
                <a:path extrusionOk="0" fill="none" h="7847" w="19962">
                  <a:moveTo>
                    <a:pt x="1" y="7847"/>
                  </a:moveTo>
                  <a:lnTo>
                    <a:pt x="1" y="0"/>
                  </a:lnTo>
                  <a:lnTo>
                    <a:pt x="19962" y="0"/>
                  </a:lnTo>
                  <a:lnTo>
                    <a:pt x="19962" y="7847"/>
                  </a:lnTo>
                  <a:close/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454288" y="3511200"/>
              <a:ext cx="85275" cy="196175"/>
            </a:xfrm>
            <a:custGeom>
              <a:rect b="b" l="l" r="r" t="t"/>
              <a:pathLst>
                <a:path extrusionOk="0" fill="none" h="7847" w="3411">
                  <a:moveTo>
                    <a:pt x="3411" y="7847"/>
                  </a:moveTo>
                  <a:lnTo>
                    <a:pt x="3411" y="0"/>
                  </a:lnTo>
                  <a:lnTo>
                    <a:pt x="0" y="3934"/>
                  </a:lnTo>
                  <a:close/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67638" y="3609550"/>
              <a:ext cx="286675" cy="25"/>
            </a:xfrm>
            <a:custGeom>
              <a:rect b="b" l="l" r="r" t="t"/>
              <a:pathLst>
                <a:path extrusionOk="0" fill="none" h="1" w="11467">
                  <a:moveTo>
                    <a:pt x="1146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038563" y="3609550"/>
              <a:ext cx="150675" cy="25"/>
            </a:xfrm>
            <a:custGeom>
              <a:rect b="b" l="l" r="r" t="t"/>
              <a:pathLst>
                <a:path extrusionOk="0" fill="none" h="1" w="6027">
                  <a:moveTo>
                    <a:pt x="1" y="0"/>
                  </a:moveTo>
                  <a:lnTo>
                    <a:pt x="6027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189213" y="3521150"/>
              <a:ext cx="25" cy="176825"/>
            </a:xfrm>
            <a:custGeom>
              <a:rect b="b" l="l" r="r" t="t"/>
              <a:pathLst>
                <a:path extrusionOk="0" fill="none" h="7073" w="1">
                  <a:moveTo>
                    <a:pt x="1" y="7072"/>
                  </a:move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58013" y="3637275"/>
              <a:ext cx="25" cy="70100"/>
            </a:xfrm>
            <a:custGeom>
              <a:rect b="b" l="l" r="r" t="t"/>
              <a:pathLst>
                <a:path extrusionOk="0" fill="none" h="2804" w="1">
                  <a:moveTo>
                    <a:pt x="1" y="2804"/>
                  </a:move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874838" y="3637275"/>
              <a:ext cx="25" cy="70100"/>
            </a:xfrm>
            <a:custGeom>
              <a:rect b="b" l="l" r="r" t="t"/>
              <a:pathLst>
                <a:path extrusionOk="0" fill="none" h="2804" w="1">
                  <a:moveTo>
                    <a:pt x="1" y="2804"/>
                  </a:move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791663" y="3637275"/>
              <a:ext cx="25" cy="70100"/>
            </a:xfrm>
            <a:custGeom>
              <a:rect b="b" l="l" r="r" t="t"/>
              <a:pathLst>
                <a:path extrusionOk="0" fill="none" h="2804" w="1">
                  <a:moveTo>
                    <a:pt x="1" y="2804"/>
                  </a:move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708513" y="3637275"/>
              <a:ext cx="25" cy="70100"/>
            </a:xfrm>
            <a:custGeom>
              <a:rect b="b" l="l" r="r" t="t"/>
              <a:pathLst>
                <a:path extrusionOk="0" fill="none" h="2804" w="1">
                  <a:moveTo>
                    <a:pt x="0" y="280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625863" y="3637275"/>
              <a:ext cx="25" cy="70100"/>
            </a:xfrm>
            <a:custGeom>
              <a:rect b="b" l="l" r="r" t="t"/>
              <a:pathLst>
                <a:path extrusionOk="0" fill="none" h="2804" w="1">
                  <a:moveTo>
                    <a:pt x="0" y="280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747867" y="3479956"/>
            <a:ext cx="299760" cy="406359"/>
            <a:chOff x="8107742" y="840353"/>
            <a:chExt cx="299760" cy="406359"/>
          </a:xfrm>
        </p:grpSpPr>
        <p:sp>
          <p:nvSpPr>
            <p:cNvPr id="48" name="Google Shape;48;p2"/>
            <p:cNvSpPr/>
            <p:nvPr/>
          </p:nvSpPr>
          <p:spPr>
            <a:xfrm>
              <a:off x="8107742" y="869102"/>
              <a:ext cx="225509" cy="377609"/>
            </a:xfrm>
            <a:custGeom>
              <a:rect b="b" l="l" r="r" t="t"/>
              <a:pathLst>
                <a:path extrusionOk="0" h="10442" w="6236">
                  <a:moveTo>
                    <a:pt x="3118" y="1"/>
                  </a:moveTo>
                  <a:cubicBezTo>
                    <a:pt x="3118" y="1"/>
                    <a:pt x="0" y="5608"/>
                    <a:pt x="0" y="7324"/>
                  </a:cubicBezTo>
                  <a:cubicBezTo>
                    <a:pt x="0" y="9061"/>
                    <a:pt x="1402" y="10442"/>
                    <a:pt x="3118" y="10442"/>
                  </a:cubicBezTo>
                  <a:cubicBezTo>
                    <a:pt x="4833" y="10442"/>
                    <a:pt x="6235" y="9061"/>
                    <a:pt x="6235" y="7324"/>
                  </a:cubicBezTo>
                  <a:cubicBezTo>
                    <a:pt x="6235" y="5608"/>
                    <a:pt x="3118" y="1"/>
                    <a:pt x="3118" y="1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81233" y="840353"/>
              <a:ext cx="226269" cy="378368"/>
            </a:xfrm>
            <a:custGeom>
              <a:rect b="b" l="l" r="r" t="t"/>
              <a:pathLst>
                <a:path extrusionOk="0" fill="none" h="10463" w="6257">
                  <a:moveTo>
                    <a:pt x="6257" y="7345"/>
                  </a:moveTo>
                  <a:cubicBezTo>
                    <a:pt x="6257" y="9081"/>
                    <a:pt x="4855" y="10462"/>
                    <a:pt x="3118" y="10462"/>
                  </a:cubicBezTo>
                  <a:cubicBezTo>
                    <a:pt x="1402" y="10462"/>
                    <a:pt x="1" y="9060"/>
                    <a:pt x="1" y="7345"/>
                  </a:cubicBezTo>
                  <a:cubicBezTo>
                    <a:pt x="1" y="5608"/>
                    <a:pt x="3118" y="1"/>
                    <a:pt x="3118" y="1"/>
                  </a:cubicBezTo>
                  <a:cubicBezTo>
                    <a:pt x="3118" y="1"/>
                    <a:pt x="6257" y="5629"/>
                    <a:pt x="6257" y="7345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 flipH="1">
            <a:off x="1530942" y="2986482"/>
            <a:ext cx="194921" cy="194959"/>
            <a:chOff x="7932213" y="1463813"/>
            <a:chExt cx="127125" cy="127150"/>
          </a:xfrm>
        </p:grpSpPr>
        <p:sp>
          <p:nvSpPr>
            <p:cNvPr id="51" name="Google Shape;51;p2"/>
            <p:cNvSpPr/>
            <p:nvPr/>
          </p:nvSpPr>
          <p:spPr>
            <a:xfrm>
              <a:off x="7932213" y="1527113"/>
              <a:ext cx="127125" cy="25"/>
            </a:xfrm>
            <a:custGeom>
              <a:rect b="b" l="l" r="r" t="t"/>
              <a:pathLst>
                <a:path extrusionOk="0" fill="none" h="1" w="5085">
                  <a:moveTo>
                    <a:pt x="0" y="1"/>
                  </a:moveTo>
                  <a:lnTo>
                    <a:pt x="5085" y="1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996013" y="1463813"/>
              <a:ext cx="25" cy="127150"/>
            </a:xfrm>
            <a:custGeom>
              <a:rect b="b" l="l" r="r" t="t"/>
              <a:pathLst>
                <a:path extrusionOk="0" fill="none" h="5086" w="1">
                  <a:moveTo>
                    <a:pt x="1" y="5085"/>
                  </a:moveTo>
                  <a:lnTo>
                    <a:pt x="1" y="1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2"/>
          <p:cNvSpPr/>
          <p:nvPr/>
        </p:nvSpPr>
        <p:spPr>
          <a:xfrm flipH="1">
            <a:off x="703886" y="4128391"/>
            <a:ext cx="1087408" cy="309013"/>
          </a:xfrm>
          <a:custGeom>
            <a:rect b="b" l="l" r="r" t="t"/>
            <a:pathLst>
              <a:path extrusionOk="0" fill="none" h="12785" w="17787">
                <a:moveTo>
                  <a:pt x="1" y="6801"/>
                </a:moveTo>
                <a:lnTo>
                  <a:pt x="4730" y="6801"/>
                </a:lnTo>
                <a:lnTo>
                  <a:pt x="5860" y="0"/>
                </a:lnTo>
                <a:lnTo>
                  <a:pt x="7450" y="12785"/>
                </a:lnTo>
                <a:lnTo>
                  <a:pt x="8705" y="2720"/>
                </a:lnTo>
                <a:lnTo>
                  <a:pt x="9584" y="8181"/>
                </a:lnTo>
                <a:lnTo>
                  <a:pt x="10965" y="2720"/>
                </a:lnTo>
                <a:lnTo>
                  <a:pt x="12179" y="7763"/>
                </a:lnTo>
                <a:lnTo>
                  <a:pt x="12681" y="6821"/>
                </a:lnTo>
                <a:lnTo>
                  <a:pt x="13350" y="6821"/>
                </a:lnTo>
                <a:lnTo>
                  <a:pt x="17786" y="6821"/>
                </a:ln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"/>
          <p:cNvSpPr/>
          <p:nvPr/>
        </p:nvSpPr>
        <p:spPr>
          <a:xfrm flipH="1">
            <a:off x="703897" y="3138887"/>
            <a:ext cx="117144" cy="38"/>
          </a:xfrm>
          <a:custGeom>
            <a:rect b="b" l="l" r="r" t="t"/>
            <a:pathLst>
              <a:path extrusionOk="0" fill="none" h="1" w="3056">
                <a:moveTo>
                  <a:pt x="1" y="1"/>
                </a:moveTo>
                <a:lnTo>
                  <a:pt x="3055" y="1"/>
                </a:ln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"/>
          <p:cNvSpPr/>
          <p:nvPr/>
        </p:nvSpPr>
        <p:spPr>
          <a:xfrm flipH="1">
            <a:off x="823473" y="2465325"/>
            <a:ext cx="91848" cy="154069"/>
          </a:xfrm>
          <a:custGeom>
            <a:rect b="b" l="l" r="r" t="t"/>
            <a:pathLst>
              <a:path extrusionOk="0" h="5232" w="3118">
                <a:moveTo>
                  <a:pt x="1549" y="1"/>
                </a:moveTo>
                <a:cubicBezTo>
                  <a:pt x="1549" y="1"/>
                  <a:pt x="0" y="2804"/>
                  <a:pt x="0" y="3662"/>
                </a:cubicBezTo>
                <a:cubicBezTo>
                  <a:pt x="0" y="4520"/>
                  <a:pt x="691" y="5231"/>
                  <a:pt x="1549" y="5231"/>
                </a:cubicBezTo>
                <a:cubicBezTo>
                  <a:pt x="2407" y="5231"/>
                  <a:pt x="3118" y="4520"/>
                  <a:pt x="3118" y="3662"/>
                </a:cubicBezTo>
                <a:cubicBezTo>
                  <a:pt x="3118" y="2804"/>
                  <a:pt x="1549" y="1"/>
                  <a:pt x="1549" y="1"/>
                </a:cubicBezTo>
                <a:close/>
              </a:path>
            </a:pathLst>
          </a:custGeom>
          <a:solidFill>
            <a:srgbClr val="B2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"/>
          <p:cNvSpPr/>
          <p:nvPr/>
        </p:nvSpPr>
        <p:spPr>
          <a:xfrm flipH="1">
            <a:off x="2383376" y="4248753"/>
            <a:ext cx="91848" cy="154069"/>
          </a:xfrm>
          <a:custGeom>
            <a:rect b="b" l="l" r="r" t="t"/>
            <a:pathLst>
              <a:path extrusionOk="0" h="5232" w="3118">
                <a:moveTo>
                  <a:pt x="1549" y="1"/>
                </a:moveTo>
                <a:cubicBezTo>
                  <a:pt x="1549" y="1"/>
                  <a:pt x="0" y="2804"/>
                  <a:pt x="0" y="3662"/>
                </a:cubicBezTo>
                <a:cubicBezTo>
                  <a:pt x="0" y="4520"/>
                  <a:pt x="691" y="5231"/>
                  <a:pt x="1549" y="5231"/>
                </a:cubicBezTo>
                <a:cubicBezTo>
                  <a:pt x="2407" y="5231"/>
                  <a:pt x="3118" y="4520"/>
                  <a:pt x="3118" y="3662"/>
                </a:cubicBezTo>
                <a:cubicBezTo>
                  <a:pt x="3118" y="2804"/>
                  <a:pt x="1549" y="1"/>
                  <a:pt x="1549" y="1"/>
                </a:cubicBezTo>
                <a:close/>
              </a:path>
            </a:pathLst>
          </a:custGeom>
          <a:solidFill>
            <a:srgbClr val="B2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2"/>
          <p:cNvGrpSpPr/>
          <p:nvPr/>
        </p:nvGrpSpPr>
        <p:grpSpPr>
          <a:xfrm>
            <a:off x="389495" y="-203103"/>
            <a:ext cx="8365500" cy="5075903"/>
            <a:chOff x="342700" y="-203103"/>
            <a:chExt cx="8365500" cy="5075903"/>
          </a:xfrm>
        </p:grpSpPr>
        <p:cxnSp>
          <p:nvCxnSpPr>
            <p:cNvPr id="58" name="Google Shape;58;p2"/>
            <p:cNvCxnSpPr/>
            <p:nvPr/>
          </p:nvCxnSpPr>
          <p:spPr>
            <a:xfrm>
              <a:off x="342700" y="4869677"/>
              <a:ext cx="83655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2"/>
            <p:cNvCxnSpPr/>
            <p:nvPr/>
          </p:nvCxnSpPr>
          <p:spPr>
            <a:xfrm rot="10800000">
              <a:off x="8692955" y="529100"/>
              <a:ext cx="0" cy="4343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0" name="Google Shape;60;p2"/>
            <p:cNvGrpSpPr/>
            <p:nvPr/>
          </p:nvGrpSpPr>
          <p:grpSpPr>
            <a:xfrm>
              <a:off x="4525206" y="-66000"/>
              <a:ext cx="4173513" cy="606320"/>
              <a:chOff x="4531667" y="221864"/>
              <a:chExt cx="4173513" cy="606320"/>
            </a:xfrm>
          </p:grpSpPr>
          <p:cxnSp>
            <p:nvCxnSpPr>
              <p:cNvPr id="61" name="Google Shape;61;p2"/>
              <p:cNvCxnSpPr/>
              <p:nvPr/>
            </p:nvCxnSpPr>
            <p:spPr>
              <a:xfrm>
                <a:off x="4919780" y="828184"/>
                <a:ext cx="3785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2" name="Google Shape;62;p2"/>
              <p:cNvSpPr/>
              <p:nvPr/>
            </p:nvSpPr>
            <p:spPr>
              <a:xfrm>
                <a:off x="4531667" y="221864"/>
                <a:ext cx="409560" cy="606279"/>
              </a:xfrm>
              <a:custGeom>
                <a:rect b="b" l="l" r="r" t="t"/>
                <a:pathLst>
                  <a:path extrusionOk="0" fill="none" h="27160" w="16217">
                    <a:moveTo>
                      <a:pt x="1" y="1"/>
                    </a:moveTo>
                    <a:lnTo>
                      <a:pt x="1" y="13475"/>
                    </a:lnTo>
                    <a:cubicBezTo>
                      <a:pt x="1" y="21029"/>
                      <a:pt x="6110" y="27159"/>
                      <a:pt x="13685" y="27159"/>
                    </a:cubicBezTo>
                    <a:lnTo>
                      <a:pt x="16216" y="27159"/>
                    </a:lnTo>
                  </a:path>
                </a:pathLst>
              </a:custGeom>
              <a:noFill/>
              <a:ln cap="rnd" cmpd="sng" w="28575">
                <a:solidFill>
                  <a:schemeClr val="dk1"/>
                </a:solidFill>
                <a:prstDash val="solid"/>
                <a:miter lim="209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" name="Google Shape;63;p2"/>
            <p:cNvGrpSpPr/>
            <p:nvPr/>
          </p:nvGrpSpPr>
          <p:grpSpPr>
            <a:xfrm>
              <a:off x="4383358" y="-203103"/>
              <a:ext cx="273654" cy="399438"/>
              <a:chOff x="4389820" y="8562"/>
              <a:chExt cx="273654" cy="399438"/>
            </a:xfrm>
          </p:grpSpPr>
          <p:grpSp>
            <p:nvGrpSpPr>
              <p:cNvPr id="64" name="Google Shape;64;p2"/>
              <p:cNvGrpSpPr/>
              <p:nvPr/>
            </p:nvGrpSpPr>
            <p:grpSpPr>
              <a:xfrm>
                <a:off x="4389820" y="8562"/>
                <a:ext cx="273654" cy="393837"/>
                <a:chOff x="228120" y="8562"/>
                <a:chExt cx="273654" cy="393837"/>
              </a:xfrm>
            </p:grpSpPr>
            <p:sp>
              <p:nvSpPr>
                <p:cNvPr id="65" name="Google Shape;65;p2"/>
                <p:cNvSpPr/>
                <p:nvPr/>
              </p:nvSpPr>
              <p:spPr>
                <a:xfrm>
                  <a:off x="228120" y="8562"/>
                  <a:ext cx="273654" cy="98908"/>
                </a:xfrm>
                <a:custGeom>
                  <a:rect b="b" l="l" r="r" t="t"/>
                  <a:pathLst>
                    <a:path extrusionOk="0" fill="none" h="2282" w="8224">
                      <a:moveTo>
                        <a:pt x="1" y="1"/>
                      </a:moveTo>
                      <a:lnTo>
                        <a:pt x="8224" y="1"/>
                      </a:lnTo>
                      <a:lnTo>
                        <a:pt x="8224" y="2281"/>
                      </a:lnTo>
                      <a:lnTo>
                        <a:pt x="1" y="228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rnd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339369" y="107423"/>
                  <a:ext cx="59924" cy="294976"/>
                </a:xfrm>
                <a:custGeom>
                  <a:rect b="b" l="l" r="r" t="t"/>
                  <a:pathLst>
                    <a:path extrusionOk="0" fill="none" h="3307" w="1801">
                      <a:moveTo>
                        <a:pt x="1" y="0"/>
                      </a:moveTo>
                      <a:lnTo>
                        <a:pt x="1800" y="0"/>
                      </a:lnTo>
                      <a:lnTo>
                        <a:pt x="1800" y="3306"/>
                      </a:lnTo>
                      <a:lnTo>
                        <a:pt x="1" y="330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rnd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7" name="Google Shape;67;p2"/>
              <p:cNvSpPr/>
              <p:nvPr/>
            </p:nvSpPr>
            <p:spPr>
              <a:xfrm>
                <a:off x="4507931" y="117000"/>
                <a:ext cx="45600" cy="2910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393781" y="14275"/>
                <a:ext cx="262500" cy="912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" name="Google Shape;69;p2"/>
            <p:cNvGrpSpPr/>
            <p:nvPr/>
          </p:nvGrpSpPr>
          <p:grpSpPr>
            <a:xfrm>
              <a:off x="356280" y="346226"/>
              <a:ext cx="2069979" cy="4526574"/>
              <a:chOff x="356280" y="346226"/>
              <a:chExt cx="2069979" cy="4526574"/>
            </a:xfrm>
          </p:grpSpPr>
          <p:grpSp>
            <p:nvGrpSpPr>
              <p:cNvPr id="70" name="Google Shape;70;p2"/>
              <p:cNvGrpSpPr/>
              <p:nvPr/>
            </p:nvGrpSpPr>
            <p:grpSpPr>
              <a:xfrm rot="10800000">
                <a:off x="356996" y="346226"/>
                <a:ext cx="835344" cy="748597"/>
                <a:chOff x="1655300" y="2765876"/>
                <a:chExt cx="767780" cy="748597"/>
              </a:xfrm>
            </p:grpSpPr>
            <p:sp>
              <p:nvSpPr>
                <p:cNvPr id="71" name="Google Shape;71;p2"/>
                <p:cNvSpPr/>
                <p:nvPr/>
              </p:nvSpPr>
              <p:spPr>
                <a:xfrm>
                  <a:off x="1655300" y="2765876"/>
                  <a:ext cx="416007" cy="748597"/>
                </a:xfrm>
                <a:custGeom>
                  <a:rect b="b" l="l" r="r" t="t"/>
                  <a:pathLst>
                    <a:path extrusionOk="0" fill="none" h="27160" w="16217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 flipH="1">
                  <a:off x="2007073" y="2765876"/>
                  <a:ext cx="416007" cy="748597"/>
                </a:xfrm>
                <a:custGeom>
                  <a:rect b="b" l="l" r="r" t="t"/>
                  <a:pathLst>
                    <a:path extrusionOk="0" fill="none" h="27160" w="16217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3" name="Google Shape;73;p2"/>
              <p:cNvSpPr/>
              <p:nvPr/>
            </p:nvSpPr>
            <p:spPr>
              <a:xfrm>
                <a:off x="845100" y="840150"/>
                <a:ext cx="705900" cy="3135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4" name="Google Shape;74;p2"/>
              <p:cNvGrpSpPr/>
              <p:nvPr/>
            </p:nvGrpSpPr>
            <p:grpSpPr>
              <a:xfrm>
                <a:off x="1238556" y="1951751"/>
                <a:ext cx="1187682" cy="1574424"/>
                <a:chOff x="1651404" y="1940052"/>
                <a:chExt cx="1187682" cy="1574424"/>
              </a:xfrm>
            </p:grpSpPr>
            <p:sp>
              <p:nvSpPr>
                <p:cNvPr id="75" name="Google Shape;75;p2"/>
                <p:cNvSpPr/>
                <p:nvPr/>
              </p:nvSpPr>
              <p:spPr>
                <a:xfrm>
                  <a:off x="1651404" y="2765878"/>
                  <a:ext cx="416007" cy="748597"/>
                </a:xfrm>
                <a:custGeom>
                  <a:rect b="b" l="l" r="r" t="t"/>
                  <a:pathLst>
                    <a:path extrusionOk="0" fill="none" h="27160" w="16217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 flipH="1">
                  <a:off x="2007073" y="2765876"/>
                  <a:ext cx="416007" cy="748597"/>
                </a:xfrm>
                <a:custGeom>
                  <a:rect b="b" l="l" r="r" t="t"/>
                  <a:pathLst>
                    <a:path extrusionOk="0" fill="none" h="27160" w="16217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 flipH="1" rot="10800000">
                  <a:off x="2423080" y="2386808"/>
                  <a:ext cx="416007" cy="752943"/>
                </a:xfrm>
                <a:custGeom>
                  <a:rect b="b" l="l" r="r" t="t"/>
                  <a:pathLst>
                    <a:path extrusionOk="0" fill="none" h="27160" w="16217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78" name="Google Shape;78;p2"/>
                <p:cNvCxnSpPr/>
                <p:nvPr/>
              </p:nvCxnSpPr>
              <p:spPr>
                <a:xfrm rot="10800000">
                  <a:off x="1651404" y="1940052"/>
                  <a:ext cx="0" cy="8622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79" name="Google Shape;79;p2"/>
              <p:cNvSpPr/>
              <p:nvPr/>
            </p:nvSpPr>
            <p:spPr>
              <a:xfrm>
                <a:off x="715761" y="1203911"/>
                <a:ext cx="718225" cy="870450"/>
              </a:xfrm>
              <a:custGeom>
                <a:rect b="b" l="l" r="r" t="t"/>
                <a:pathLst>
                  <a:path extrusionOk="0" h="34818" w="28729">
                    <a:moveTo>
                      <a:pt x="1" y="0"/>
                    </a:moveTo>
                    <a:lnTo>
                      <a:pt x="1" y="22117"/>
                    </a:lnTo>
                    <a:cubicBezTo>
                      <a:pt x="1" y="25192"/>
                      <a:pt x="1758" y="27871"/>
                      <a:pt x="4332" y="29189"/>
                    </a:cubicBezTo>
                    <a:cubicBezTo>
                      <a:pt x="6529" y="32599"/>
                      <a:pt x="10191" y="34817"/>
                      <a:pt x="14354" y="34817"/>
                    </a:cubicBezTo>
                    <a:cubicBezTo>
                      <a:pt x="18518" y="34817"/>
                      <a:pt x="22201" y="32599"/>
                      <a:pt x="24377" y="29189"/>
                    </a:cubicBezTo>
                    <a:cubicBezTo>
                      <a:pt x="26950" y="27871"/>
                      <a:pt x="28729" y="25192"/>
                      <a:pt x="28729" y="22117"/>
                    </a:cubicBezTo>
                    <a:lnTo>
                      <a:pt x="28729" y="0"/>
                    </a:lnTo>
                    <a:close/>
                  </a:path>
                </a:pathLst>
              </a:custGeom>
              <a:solidFill>
                <a:srgbClr val="B2090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793762" y="838799"/>
                <a:ext cx="783625" cy="1227200"/>
              </a:xfrm>
              <a:custGeom>
                <a:rect b="b" l="l" r="r" t="t"/>
                <a:pathLst>
                  <a:path extrusionOk="0" h="49088" w="31345">
                    <a:moveTo>
                      <a:pt x="15672" y="1779"/>
                    </a:moveTo>
                    <a:cubicBezTo>
                      <a:pt x="16405" y="1779"/>
                      <a:pt x="16970" y="2365"/>
                      <a:pt x="16970" y="3077"/>
                    </a:cubicBezTo>
                    <a:cubicBezTo>
                      <a:pt x="16970" y="3788"/>
                      <a:pt x="16405" y="4374"/>
                      <a:pt x="15672" y="4374"/>
                    </a:cubicBezTo>
                    <a:cubicBezTo>
                      <a:pt x="14961" y="4374"/>
                      <a:pt x="14375" y="3788"/>
                      <a:pt x="14375" y="3077"/>
                    </a:cubicBezTo>
                    <a:cubicBezTo>
                      <a:pt x="14375" y="2365"/>
                      <a:pt x="14961" y="1779"/>
                      <a:pt x="15672" y="1779"/>
                    </a:cubicBezTo>
                    <a:close/>
                    <a:moveTo>
                      <a:pt x="8663" y="1"/>
                    </a:moveTo>
                    <a:cubicBezTo>
                      <a:pt x="3892" y="1"/>
                      <a:pt x="1" y="3893"/>
                      <a:pt x="1" y="8663"/>
                    </a:cubicBezTo>
                    <a:lnTo>
                      <a:pt x="1" y="33772"/>
                    </a:lnTo>
                    <a:cubicBezTo>
                      <a:pt x="1" y="37350"/>
                      <a:pt x="2177" y="40404"/>
                      <a:pt x="5252" y="41723"/>
                    </a:cubicBezTo>
                    <a:cubicBezTo>
                      <a:pt x="7219" y="44422"/>
                      <a:pt x="10211" y="46326"/>
                      <a:pt x="13664" y="46870"/>
                    </a:cubicBezTo>
                    <a:lnTo>
                      <a:pt x="13664" y="49088"/>
                    </a:lnTo>
                    <a:lnTo>
                      <a:pt x="17702" y="49088"/>
                    </a:lnTo>
                    <a:lnTo>
                      <a:pt x="17702" y="46870"/>
                    </a:lnTo>
                    <a:cubicBezTo>
                      <a:pt x="21133" y="46326"/>
                      <a:pt x="24126" y="44422"/>
                      <a:pt x="26092" y="41723"/>
                    </a:cubicBezTo>
                    <a:cubicBezTo>
                      <a:pt x="29189" y="40404"/>
                      <a:pt x="31344" y="37329"/>
                      <a:pt x="31344" y="33772"/>
                    </a:cubicBezTo>
                    <a:lnTo>
                      <a:pt x="31344" y="8663"/>
                    </a:lnTo>
                    <a:cubicBezTo>
                      <a:pt x="31344" y="3872"/>
                      <a:pt x="27473" y="1"/>
                      <a:pt x="22682" y="1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1" name="Google Shape;81;p2"/>
              <p:cNvGrpSpPr/>
              <p:nvPr/>
            </p:nvGrpSpPr>
            <p:grpSpPr>
              <a:xfrm>
                <a:off x="875111" y="986705"/>
                <a:ext cx="85800" cy="782973"/>
                <a:chOff x="1270825" y="1135225"/>
                <a:chExt cx="85800" cy="558150"/>
              </a:xfrm>
            </p:grpSpPr>
            <p:sp>
              <p:nvSpPr>
                <p:cNvPr id="82" name="Google Shape;82;p2"/>
                <p:cNvSpPr/>
                <p:nvPr/>
              </p:nvSpPr>
              <p:spPr>
                <a:xfrm>
                  <a:off x="1270825" y="1135225"/>
                  <a:ext cx="85800" cy="0"/>
                </a:xfrm>
                <a:custGeom>
                  <a:rect b="b" l="l" r="r" t="t"/>
                  <a:pathLst>
                    <a:path extrusionOk="0" fill="none" h="0" w="3432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1270825" y="1209500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1270825" y="1284300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1270825" y="1358575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1270825" y="1432850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1270825" y="1507125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1270825" y="1581400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>
                  <a:off x="1270825" y="1656200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>
                  <a:off x="1270825" y="1135225"/>
                  <a:ext cx="85800" cy="0"/>
                </a:xfrm>
                <a:custGeom>
                  <a:rect b="b" l="l" r="r" t="t"/>
                  <a:pathLst>
                    <a:path extrusionOk="0" fill="none" h="0" w="3432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>
                  <a:off x="1270825" y="1209500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>
                  <a:off x="1270825" y="1284300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1270825" y="1358575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1270825" y="1432850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1270825" y="1507125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1270825" y="1581400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1270825" y="1656200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1270825" y="1172350"/>
                  <a:ext cx="42900" cy="25"/>
                </a:xfrm>
                <a:custGeom>
                  <a:rect b="b" l="l" r="r" t="t"/>
                  <a:pathLst>
                    <a:path extrusionOk="0" fill="none" h="1" w="1716">
                      <a:moveTo>
                        <a:pt x="0" y="1"/>
                      </a:moveTo>
                      <a:lnTo>
                        <a:pt x="1716" y="1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1270825" y="1246625"/>
                  <a:ext cx="42900" cy="25"/>
                </a:xfrm>
                <a:custGeom>
                  <a:rect b="b" l="l" r="r" t="t"/>
                  <a:pathLst>
                    <a:path extrusionOk="0" fill="none" h="1" w="1716">
                      <a:moveTo>
                        <a:pt x="0" y="1"/>
                      </a:moveTo>
                      <a:lnTo>
                        <a:pt x="1716" y="1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" name="Google Shape;100;p2"/>
                <p:cNvSpPr/>
                <p:nvPr/>
              </p:nvSpPr>
              <p:spPr>
                <a:xfrm>
                  <a:off x="1270825" y="1321425"/>
                  <a:ext cx="42900" cy="25"/>
                </a:xfrm>
                <a:custGeom>
                  <a:rect b="b" l="l" r="r" t="t"/>
                  <a:pathLst>
                    <a:path extrusionOk="0" fill="none" h="1" w="1716">
                      <a:moveTo>
                        <a:pt x="0" y="1"/>
                      </a:moveTo>
                      <a:lnTo>
                        <a:pt x="1716" y="1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" name="Google Shape;101;p2"/>
                <p:cNvSpPr/>
                <p:nvPr/>
              </p:nvSpPr>
              <p:spPr>
                <a:xfrm>
                  <a:off x="1270825" y="1395700"/>
                  <a:ext cx="42900" cy="25"/>
                </a:xfrm>
                <a:custGeom>
                  <a:rect b="b" l="l" r="r" t="t"/>
                  <a:pathLst>
                    <a:path extrusionOk="0" fill="none" h="1" w="1716">
                      <a:moveTo>
                        <a:pt x="0" y="1"/>
                      </a:moveTo>
                      <a:lnTo>
                        <a:pt x="1716" y="1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" name="Google Shape;102;p2"/>
                <p:cNvSpPr/>
                <p:nvPr/>
              </p:nvSpPr>
              <p:spPr>
                <a:xfrm>
                  <a:off x="1270825" y="1470000"/>
                  <a:ext cx="42900" cy="25"/>
                </a:xfrm>
                <a:custGeom>
                  <a:rect b="b" l="l" r="r" t="t"/>
                  <a:pathLst>
                    <a:path extrusionOk="0" fill="none" h="1" w="1716">
                      <a:moveTo>
                        <a:pt x="0" y="0"/>
                      </a:moveTo>
                      <a:lnTo>
                        <a:pt x="1716" y="0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" name="Google Shape;103;p2"/>
                <p:cNvSpPr/>
                <p:nvPr/>
              </p:nvSpPr>
              <p:spPr>
                <a:xfrm>
                  <a:off x="1270825" y="1544275"/>
                  <a:ext cx="42900" cy="25"/>
                </a:xfrm>
                <a:custGeom>
                  <a:rect b="b" l="l" r="r" t="t"/>
                  <a:pathLst>
                    <a:path extrusionOk="0" fill="none" h="1" w="1716">
                      <a:moveTo>
                        <a:pt x="0" y="0"/>
                      </a:moveTo>
                      <a:lnTo>
                        <a:pt x="1716" y="0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1270825" y="1619075"/>
                  <a:ext cx="42900" cy="25"/>
                </a:xfrm>
                <a:custGeom>
                  <a:rect b="b" l="l" r="r" t="t"/>
                  <a:pathLst>
                    <a:path extrusionOk="0" fill="none" h="1" w="1716">
                      <a:moveTo>
                        <a:pt x="0" y="0"/>
                      </a:moveTo>
                      <a:lnTo>
                        <a:pt x="1716" y="0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1270825" y="1693350"/>
                  <a:ext cx="42900" cy="25"/>
                </a:xfrm>
                <a:custGeom>
                  <a:rect b="b" l="l" r="r" t="t"/>
                  <a:pathLst>
                    <a:path extrusionOk="0" fill="none" h="1" w="1716">
                      <a:moveTo>
                        <a:pt x="0" y="0"/>
                      </a:moveTo>
                      <a:lnTo>
                        <a:pt x="1716" y="0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106" name="Google Shape;106;p2"/>
              <p:cNvCxnSpPr/>
              <p:nvPr/>
            </p:nvCxnSpPr>
            <p:spPr>
              <a:xfrm>
                <a:off x="2426259" y="2242651"/>
                <a:ext cx="0" cy="313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" name="Google Shape;107;p2"/>
              <p:cNvCxnSpPr/>
              <p:nvPr/>
            </p:nvCxnSpPr>
            <p:spPr>
              <a:xfrm flipH="1" rot="10800000">
                <a:off x="356280" y="836900"/>
                <a:ext cx="900" cy="4035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>
            <p:ph type="title"/>
          </p:nvPr>
        </p:nvSpPr>
        <p:spPr>
          <a:xfrm>
            <a:off x="713232" y="365760"/>
            <a:ext cx="77175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195" name="Google Shape;195;p11"/>
          <p:cNvCxnSpPr/>
          <p:nvPr/>
        </p:nvCxnSpPr>
        <p:spPr>
          <a:xfrm>
            <a:off x="-46412" y="4619195"/>
            <a:ext cx="9206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11"/>
          <p:cNvSpPr/>
          <p:nvPr/>
        </p:nvSpPr>
        <p:spPr>
          <a:xfrm>
            <a:off x="-46400" y="4729950"/>
            <a:ext cx="9246600" cy="41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" name="Google Shape;197;p11"/>
          <p:cNvCxnSpPr>
            <a:stCxn id="198" idx="2"/>
          </p:cNvCxnSpPr>
          <p:nvPr/>
        </p:nvCxnSpPr>
        <p:spPr>
          <a:xfrm>
            <a:off x="406484" y="2568259"/>
            <a:ext cx="8329800" cy="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9" name="Google Shape;199;p11"/>
          <p:cNvGrpSpPr/>
          <p:nvPr/>
        </p:nvGrpSpPr>
        <p:grpSpPr>
          <a:xfrm rot="-5400000">
            <a:off x="-92438" y="2216098"/>
            <a:ext cx="273654" cy="724191"/>
            <a:chOff x="4436614" y="-316191"/>
            <a:chExt cx="273654" cy="724191"/>
          </a:xfrm>
        </p:grpSpPr>
        <p:cxnSp>
          <p:nvCxnSpPr>
            <p:cNvPr id="200" name="Google Shape;200;p11"/>
            <p:cNvCxnSpPr/>
            <p:nvPr/>
          </p:nvCxnSpPr>
          <p:spPr>
            <a:xfrm rot="10800000">
              <a:off x="4572750" y="-316191"/>
              <a:ext cx="0" cy="445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1" name="Google Shape;201;p11"/>
            <p:cNvSpPr/>
            <p:nvPr/>
          </p:nvSpPr>
          <p:spPr>
            <a:xfrm>
              <a:off x="4446425" y="14275"/>
              <a:ext cx="262500" cy="9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4560575" y="117000"/>
              <a:ext cx="45600" cy="291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2" name="Google Shape;202;p11"/>
            <p:cNvGrpSpPr/>
            <p:nvPr/>
          </p:nvGrpSpPr>
          <p:grpSpPr>
            <a:xfrm>
              <a:off x="4436614" y="8562"/>
              <a:ext cx="273654" cy="393837"/>
              <a:chOff x="274914" y="8562"/>
              <a:chExt cx="273654" cy="393837"/>
            </a:xfrm>
          </p:grpSpPr>
          <p:sp>
            <p:nvSpPr>
              <p:cNvPr id="203" name="Google Shape;203;p11"/>
              <p:cNvSpPr/>
              <p:nvPr/>
            </p:nvSpPr>
            <p:spPr>
              <a:xfrm>
                <a:off x="274914" y="8562"/>
                <a:ext cx="273654" cy="98908"/>
              </a:xfrm>
              <a:custGeom>
                <a:rect b="b" l="l" r="r" t="t"/>
                <a:pathLst>
                  <a:path extrusionOk="0" fill="none" h="2282" w="8224">
                    <a:moveTo>
                      <a:pt x="1" y="1"/>
                    </a:moveTo>
                    <a:lnTo>
                      <a:pt x="8224" y="1"/>
                    </a:lnTo>
                    <a:lnTo>
                      <a:pt x="8224" y="2281"/>
                    </a:lnTo>
                    <a:lnTo>
                      <a:pt x="1" y="2281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1"/>
              <p:cNvSpPr/>
              <p:nvPr/>
            </p:nvSpPr>
            <p:spPr>
              <a:xfrm>
                <a:off x="384214" y="107423"/>
                <a:ext cx="59924" cy="294976"/>
              </a:xfrm>
              <a:custGeom>
                <a:rect b="b" l="l" r="r" t="t"/>
                <a:pathLst>
                  <a:path extrusionOk="0" fill="none" h="3307" w="1801">
                    <a:moveTo>
                      <a:pt x="1" y="0"/>
                    </a:moveTo>
                    <a:lnTo>
                      <a:pt x="1800" y="0"/>
                    </a:lnTo>
                    <a:lnTo>
                      <a:pt x="1800" y="3306"/>
                    </a:lnTo>
                    <a:lnTo>
                      <a:pt x="1" y="3306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5" name="Google Shape;205;p11"/>
          <p:cNvGrpSpPr/>
          <p:nvPr/>
        </p:nvGrpSpPr>
        <p:grpSpPr>
          <a:xfrm rot="5400000">
            <a:off x="8953918" y="2209636"/>
            <a:ext cx="273654" cy="724191"/>
            <a:chOff x="4436614" y="-316191"/>
            <a:chExt cx="273654" cy="724191"/>
          </a:xfrm>
        </p:grpSpPr>
        <p:cxnSp>
          <p:nvCxnSpPr>
            <p:cNvPr id="206" name="Google Shape;206;p11"/>
            <p:cNvCxnSpPr/>
            <p:nvPr/>
          </p:nvCxnSpPr>
          <p:spPr>
            <a:xfrm rot="10800000">
              <a:off x="4572750" y="-316191"/>
              <a:ext cx="0" cy="445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7" name="Google Shape;207;p11"/>
            <p:cNvSpPr/>
            <p:nvPr/>
          </p:nvSpPr>
          <p:spPr>
            <a:xfrm>
              <a:off x="4446425" y="14275"/>
              <a:ext cx="262500" cy="9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4560575" y="117000"/>
              <a:ext cx="45600" cy="291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9" name="Google Shape;209;p11"/>
            <p:cNvGrpSpPr/>
            <p:nvPr/>
          </p:nvGrpSpPr>
          <p:grpSpPr>
            <a:xfrm>
              <a:off x="4436614" y="8562"/>
              <a:ext cx="273654" cy="393837"/>
              <a:chOff x="274914" y="8562"/>
              <a:chExt cx="273654" cy="393837"/>
            </a:xfrm>
          </p:grpSpPr>
          <p:sp>
            <p:nvSpPr>
              <p:cNvPr id="210" name="Google Shape;210;p11"/>
              <p:cNvSpPr/>
              <p:nvPr/>
            </p:nvSpPr>
            <p:spPr>
              <a:xfrm>
                <a:off x="274914" y="8562"/>
                <a:ext cx="273654" cy="98908"/>
              </a:xfrm>
              <a:custGeom>
                <a:rect b="b" l="l" r="r" t="t"/>
                <a:pathLst>
                  <a:path extrusionOk="0" fill="none" h="2282" w="8224">
                    <a:moveTo>
                      <a:pt x="1" y="1"/>
                    </a:moveTo>
                    <a:lnTo>
                      <a:pt x="8224" y="1"/>
                    </a:lnTo>
                    <a:lnTo>
                      <a:pt x="8224" y="2281"/>
                    </a:lnTo>
                    <a:lnTo>
                      <a:pt x="1" y="2281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>
                <a:off x="384214" y="107423"/>
                <a:ext cx="59924" cy="294976"/>
              </a:xfrm>
              <a:custGeom>
                <a:rect b="b" l="l" r="r" t="t"/>
                <a:pathLst>
                  <a:path extrusionOk="0" fill="none" h="3307" w="1801">
                    <a:moveTo>
                      <a:pt x="1" y="0"/>
                    </a:moveTo>
                    <a:lnTo>
                      <a:pt x="1800" y="0"/>
                    </a:lnTo>
                    <a:lnTo>
                      <a:pt x="1800" y="3306"/>
                    </a:lnTo>
                    <a:lnTo>
                      <a:pt x="1" y="3306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2" name="Google Shape;212;p11"/>
          <p:cNvSpPr txBox="1"/>
          <p:nvPr>
            <p:ph hasCustomPrompt="1" idx="2" type="title"/>
          </p:nvPr>
        </p:nvSpPr>
        <p:spPr>
          <a:xfrm>
            <a:off x="2953800" y="1956750"/>
            <a:ext cx="3236400" cy="1230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1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3" name="Google Shape;213;p11"/>
          <p:cNvSpPr txBox="1"/>
          <p:nvPr>
            <p:ph idx="1" type="subTitle"/>
          </p:nvPr>
        </p:nvSpPr>
        <p:spPr>
          <a:xfrm>
            <a:off x="2574325" y="3244700"/>
            <a:ext cx="39954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BODY_1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/>
          <p:nvPr>
            <p:ph type="title"/>
          </p:nvPr>
        </p:nvSpPr>
        <p:spPr>
          <a:xfrm>
            <a:off x="1343458" y="2230008"/>
            <a:ext cx="32331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7" name="Google Shape;217;p13"/>
          <p:cNvSpPr txBox="1"/>
          <p:nvPr>
            <p:ph idx="1" type="subTitle"/>
          </p:nvPr>
        </p:nvSpPr>
        <p:spPr>
          <a:xfrm>
            <a:off x="1343458" y="2529483"/>
            <a:ext cx="32331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8" name="Google Shape;218;p13"/>
          <p:cNvSpPr txBox="1"/>
          <p:nvPr>
            <p:ph idx="2" type="title"/>
          </p:nvPr>
        </p:nvSpPr>
        <p:spPr>
          <a:xfrm>
            <a:off x="4578857" y="2230008"/>
            <a:ext cx="32331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9" name="Google Shape;219;p13"/>
          <p:cNvSpPr txBox="1"/>
          <p:nvPr>
            <p:ph idx="3" type="subTitle"/>
          </p:nvPr>
        </p:nvSpPr>
        <p:spPr>
          <a:xfrm>
            <a:off x="4578858" y="2529483"/>
            <a:ext cx="32331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0" name="Google Shape;220;p13"/>
          <p:cNvSpPr txBox="1"/>
          <p:nvPr>
            <p:ph idx="4" type="title"/>
          </p:nvPr>
        </p:nvSpPr>
        <p:spPr>
          <a:xfrm>
            <a:off x="1337750" y="3765007"/>
            <a:ext cx="32331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1" name="Google Shape;221;p13"/>
          <p:cNvSpPr txBox="1"/>
          <p:nvPr>
            <p:ph idx="5" type="subTitle"/>
          </p:nvPr>
        </p:nvSpPr>
        <p:spPr>
          <a:xfrm>
            <a:off x="1337750" y="4064458"/>
            <a:ext cx="32331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2" name="Google Shape;222;p13"/>
          <p:cNvSpPr txBox="1"/>
          <p:nvPr>
            <p:ph idx="6" type="title"/>
          </p:nvPr>
        </p:nvSpPr>
        <p:spPr>
          <a:xfrm>
            <a:off x="4573157" y="3765007"/>
            <a:ext cx="32331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3" name="Google Shape;223;p13"/>
          <p:cNvSpPr txBox="1"/>
          <p:nvPr>
            <p:ph idx="7" type="subTitle"/>
          </p:nvPr>
        </p:nvSpPr>
        <p:spPr>
          <a:xfrm>
            <a:off x="4573150" y="4064458"/>
            <a:ext cx="32331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4" name="Google Shape;224;p13"/>
          <p:cNvSpPr txBox="1"/>
          <p:nvPr>
            <p:ph idx="8" type="title"/>
          </p:nvPr>
        </p:nvSpPr>
        <p:spPr>
          <a:xfrm>
            <a:off x="713232" y="365760"/>
            <a:ext cx="77175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25" name="Google Shape;225;p13"/>
          <p:cNvGrpSpPr/>
          <p:nvPr/>
        </p:nvGrpSpPr>
        <p:grpSpPr>
          <a:xfrm>
            <a:off x="-131269" y="2571000"/>
            <a:ext cx="963555" cy="2572493"/>
            <a:chOff x="-912" y="2571000"/>
            <a:chExt cx="963555" cy="2572493"/>
          </a:xfrm>
        </p:grpSpPr>
        <p:sp>
          <p:nvSpPr>
            <p:cNvPr id="226" name="Google Shape;226;p13"/>
            <p:cNvSpPr/>
            <p:nvPr/>
          </p:nvSpPr>
          <p:spPr>
            <a:xfrm rot="10800000">
              <a:off x="688989" y="5044586"/>
              <a:ext cx="273654" cy="98908"/>
            </a:xfrm>
            <a:custGeom>
              <a:rect b="b" l="l" r="r" t="t"/>
              <a:pathLst>
                <a:path extrusionOk="0" fill="none" h="2282" w="8224">
                  <a:moveTo>
                    <a:pt x="1" y="1"/>
                  </a:moveTo>
                  <a:lnTo>
                    <a:pt x="8224" y="1"/>
                  </a:lnTo>
                  <a:lnTo>
                    <a:pt x="8224" y="2281"/>
                  </a:lnTo>
                  <a:lnTo>
                    <a:pt x="1" y="2281"/>
                  </a:lnTo>
                  <a:close/>
                </a:path>
              </a:pathLst>
            </a:custGeom>
            <a:solidFill>
              <a:schemeClr val="accent1"/>
            </a:solidFill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 rot="10800000">
              <a:off x="793419" y="4749656"/>
              <a:ext cx="59924" cy="294976"/>
            </a:xfrm>
            <a:custGeom>
              <a:rect b="b" l="l" r="r" t="t"/>
              <a:pathLst>
                <a:path extrusionOk="0" fill="none" h="3307" w="1801">
                  <a:moveTo>
                    <a:pt x="1" y="0"/>
                  </a:moveTo>
                  <a:lnTo>
                    <a:pt x="1800" y="0"/>
                  </a:lnTo>
                  <a:lnTo>
                    <a:pt x="1800" y="3306"/>
                  </a:lnTo>
                  <a:lnTo>
                    <a:pt x="1" y="3306"/>
                  </a:lnTo>
                  <a:close/>
                </a:path>
              </a:pathLst>
            </a:custGeom>
            <a:solidFill>
              <a:schemeClr val="accent1"/>
            </a:solidFill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 rot="10800000">
              <a:off x="411173" y="2571787"/>
              <a:ext cx="416007" cy="741943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9" name="Google Shape;229;p13"/>
            <p:cNvCxnSpPr/>
            <p:nvPr/>
          </p:nvCxnSpPr>
          <p:spPr>
            <a:xfrm rot="10800000">
              <a:off x="-912" y="2571000"/>
              <a:ext cx="4509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13"/>
            <p:cNvCxnSpPr/>
            <p:nvPr/>
          </p:nvCxnSpPr>
          <p:spPr>
            <a:xfrm>
              <a:off x="827175" y="3276600"/>
              <a:ext cx="0" cy="14844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1" name="Google Shape;231;p13"/>
          <p:cNvGrpSpPr/>
          <p:nvPr/>
        </p:nvGrpSpPr>
        <p:grpSpPr>
          <a:xfrm rot="10800000">
            <a:off x="8307621" y="0"/>
            <a:ext cx="963555" cy="2572493"/>
            <a:chOff x="-912" y="2571000"/>
            <a:chExt cx="963555" cy="2572493"/>
          </a:xfrm>
        </p:grpSpPr>
        <p:sp>
          <p:nvSpPr>
            <p:cNvPr id="232" name="Google Shape;232;p13"/>
            <p:cNvSpPr/>
            <p:nvPr/>
          </p:nvSpPr>
          <p:spPr>
            <a:xfrm rot="10800000">
              <a:off x="688989" y="5044586"/>
              <a:ext cx="273654" cy="98908"/>
            </a:xfrm>
            <a:custGeom>
              <a:rect b="b" l="l" r="r" t="t"/>
              <a:pathLst>
                <a:path extrusionOk="0" fill="none" h="2282" w="8224">
                  <a:moveTo>
                    <a:pt x="1" y="1"/>
                  </a:moveTo>
                  <a:lnTo>
                    <a:pt x="8224" y="1"/>
                  </a:lnTo>
                  <a:lnTo>
                    <a:pt x="8224" y="2281"/>
                  </a:lnTo>
                  <a:lnTo>
                    <a:pt x="1" y="2281"/>
                  </a:lnTo>
                  <a:close/>
                </a:path>
              </a:pathLst>
            </a:custGeom>
            <a:solidFill>
              <a:schemeClr val="accent1"/>
            </a:solidFill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rot="10800000">
              <a:off x="793419" y="4749656"/>
              <a:ext cx="59924" cy="294976"/>
            </a:xfrm>
            <a:custGeom>
              <a:rect b="b" l="l" r="r" t="t"/>
              <a:pathLst>
                <a:path extrusionOk="0" fill="none" h="3307" w="1801">
                  <a:moveTo>
                    <a:pt x="1" y="0"/>
                  </a:moveTo>
                  <a:lnTo>
                    <a:pt x="1800" y="0"/>
                  </a:lnTo>
                  <a:lnTo>
                    <a:pt x="1800" y="3306"/>
                  </a:lnTo>
                  <a:lnTo>
                    <a:pt x="1" y="3306"/>
                  </a:lnTo>
                  <a:close/>
                </a:path>
              </a:pathLst>
            </a:custGeom>
            <a:solidFill>
              <a:schemeClr val="accent1"/>
            </a:solidFill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 rot="10800000">
              <a:off x="412148" y="2571787"/>
              <a:ext cx="416007" cy="741943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5" name="Google Shape;235;p13"/>
            <p:cNvCxnSpPr/>
            <p:nvPr/>
          </p:nvCxnSpPr>
          <p:spPr>
            <a:xfrm rot="10800000">
              <a:off x="-912" y="2571000"/>
              <a:ext cx="4509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13"/>
            <p:cNvCxnSpPr/>
            <p:nvPr/>
          </p:nvCxnSpPr>
          <p:spPr>
            <a:xfrm>
              <a:off x="827175" y="3276600"/>
              <a:ext cx="0" cy="14844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"/>
          <p:cNvSpPr/>
          <p:nvPr/>
        </p:nvSpPr>
        <p:spPr>
          <a:xfrm>
            <a:off x="687806" y="-724863"/>
            <a:ext cx="273654" cy="98908"/>
          </a:xfrm>
          <a:custGeom>
            <a:rect b="b" l="l" r="r" t="t"/>
            <a:pathLst>
              <a:path extrusionOk="0" fill="none" h="2282" w="8224">
                <a:moveTo>
                  <a:pt x="1" y="1"/>
                </a:moveTo>
                <a:lnTo>
                  <a:pt x="8224" y="1"/>
                </a:lnTo>
                <a:lnTo>
                  <a:pt x="8224" y="2281"/>
                </a:lnTo>
                <a:lnTo>
                  <a:pt x="1" y="2281"/>
                </a:lnTo>
                <a:close/>
              </a:path>
            </a:pathLst>
          </a:custGeom>
          <a:solidFill>
            <a:schemeClr val="accent1"/>
          </a:solidFill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4"/>
          <p:cNvSpPr/>
          <p:nvPr/>
        </p:nvSpPr>
        <p:spPr>
          <a:xfrm>
            <a:off x="797106" y="-626002"/>
            <a:ext cx="59924" cy="294976"/>
          </a:xfrm>
          <a:custGeom>
            <a:rect b="b" l="l" r="r" t="t"/>
            <a:pathLst>
              <a:path extrusionOk="0" fill="none" h="3307" w="1801">
                <a:moveTo>
                  <a:pt x="1" y="0"/>
                </a:moveTo>
                <a:lnTo>
                  <a:pt x="1800" y="0"/>
                </a:lnTo>
                <a:lnTo>
                  <a:pt x="1800" y="3306"/>
                </a:lnTo>
                <a:lnTo>
                  <a:pt x="1" y="3306"/>
                </a:lnTo>
                <a:close/>
              </a:path>
            </a:pathLst>
          </a:custGeom>
          <a:solidFill>
            <a:schemeClr val="accent1"/>
          </a:solidFill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4"/>
          <p:cNvSpPr/>
          <p:nvPr/>
        </p:nvSpPr>
        <p:spPr>
          <a:xfrm flipH="1">
            <a:off x="8040709" y="4430148"/>
            <a:ext cx="1127845" cy="741937"/>
          </a:xfrm>
          <a:custGeom>
            <a:rect b="b" l="l" r="r" t="t"/>
            <a:pathLst>
              <a:path extrusionOk="0" fill="none" h="46033" w="69760">
                <a:moveTo>
                  <a:pt x="0" y="0"/>
                </a:moveTo>
                <a:lnTo>
                  <a:pt x="0" y="0"/>
                </a:lnTo>
                <a:cubicBezTo>
                  <a:pt x="0" y="10755"/>
                  <a:pt x="8726" y="19480"/>
                  <a:pt x="19480" y="19480"/>
                </a:cubicBezTo>
                <a:lnTo>
                  <a:pt x="50280" y="19480"/>
                </a:lnTo>
                <a:cubicBezTo>
                  <a:pt x="61035" y="19480"/>
                  <a:pt x="69760" y="28205"/>
                  <a:pt x="69760" y="38960"/>
                </a:cubicBezTo>
                <a:lnTo>
                  <a:pt x="69760" y="46032"/>
                </a:lnTo>
              </a:path>
            </a:pathLst>
          </a:custGeom>
          <a:solidFill>
            <a:schemeClr val="accent1"/>
          </a:solidFill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1" name="Google Shape;241;p14"/>
          <p:cNvCxnSpPr/>
          <p:nvPr/>
        </p:nvCxnSpPr>
        <p:spPr>
          <a:xfrm>
            <a:off x="1211500" y="410975"/>
            <a:ext cx="793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14"/>
          <p:cNvSpPr/>
          <p:nvPr/>
        </p:nvSpPr>
        <p:spPr>
          <a:xfrm>
            <a:off x="827056" y="-331025"/>
            <a:ext cx="416007" cy="741943"/>
          </a:xfrm>
          <a:custGeom>
            <a:rect b="b" l="l" r="r" t="t"/>
            <a:pathLst>
              <a:path extrusionOk="0" fill="none" h="27160" w="16217">
                <a:moveTo>
                  <a:pt x="1" y="1"/>
                </a:moveTo>
                <a:lnTo>
                  <a:pt x="1" y="13475"/>
                </a:lnTo>
                <a:cubicBezTo>
                  <a:pt x="1" y="21029"/>
                  <a:pt x="6110" y="27159"/>
                  <a:pt x="13685" y="27159"/>
                </a:cubicBezTo>
                <a:lnTo>
                  <a:pt x="16216" y="27159"/>
                </a:ln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209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4"/>
          <p:cNvSpPr/>
          <p:nvPr/>
        </p:nvSpPr>
        <p:spPr>
          <a:xfrm flipH="1" rot="5400000">
            <a:off x="-218066" y="4247148"/>
            <a:ext cx="1127845" cy="741937"/>
          </a:xfrm>
          <a:custGeom>
            <a:rect b="b" l="l" r="r" t="t"/>
            <a:pathLst>
              <a:path extrusionOk="0" fill="none" h="46033" w="69760">
                <a:moveTo>
                  <a:pt x="0" y="0"/>
                </a:moveTo>
                <a:lnTo>
                  <a:pt x="0" y="0"/>
                </a:lnTo>
                <a:cubicBezTo>
                  <a:pt x="0" y="10755"/>
                  <a:pt x="8726" y="19480"/>
                  <a:pt x="19480" y="19480"/>
                </a:cubicBezTo>
                <a:lnTo>
                  <a:pt x="50280" y="19480"/>
                </a:lnTo>
                <a:cubicBezTo>
                  <a:pt x="61035" y="19480"/>
                  <a:pt x="69760" y="28205"/>
                  <a:pt x="69760" y="38960"/>
                </a:cubicBezTo>
                <a:lnTo>
                  <a:pt x="69760" y="46032"/>
                </a:lnTo>
              </a:path>
            </a:pathLst>
          </a:custGeom>
          <a:solidFill>
            <a:schemeClr val="accent1"/>
          </a:solidFill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4"/>
          <p:cNvSpPr txBox="1"/>
          <p:nvPr>
            <p:ph type="title"/>
          </p:nvPr>
        </p:nvSpPr>
        <p:spPr>
          <a:xfrm>
            <a:off x="713232" y="365760"/>
            <a:ext cx="77175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"/>
          <p:cNvSpPr txBox="1"/>
          <p:nvPr>
            <p:ph type="title"/>
          </p:nvPr>
        </p:nvSpPr>
        <p:spPr>
          <a:xfrm>
            <a:off x="713232" y="365760"/>
            <a:ext cx="77175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47" name="Google Shape;247;p15"/>
          <p:cNvGrpSpPr/>
          <p:nvPr/>
        </p:nvGrpSpPr>
        <p:grpSpPr>
          <a:xfrm flipH="1" rot="10800000">
            <a:off x="-6458" y="-65659"/>
            <a:ext cx="1543841" cy="2636834"/>
            <a:chOff x="410253" y="2571741"/>
            <a:chExt cx="1543841" cy="2636834"/>
          </a:xfrm>
        </p:grpSpPr>
        <p:sp>
          <p:nvSpPr>
            <p:cNvPr id="248" name="Google Shape;248;p15"/>
            <p:cNvSpPr/>
            <p:nvPr/>
          </p:nvSpPr>
          <p:spPr>
            <a:xfrm>
              <a:off x="826250" y="4388036"/>
              <a:ext cx="1127845" cy="820538"/>
            </a:xfrm>
            <a:custGeom>
              <a:rect b="b" l="l" r="r" t="t"/>
              <a:pathLst>
                <a:path extrusionOk="0" fill="none" h="46033" w="69760">
                  <a:moveTo>
                    <a:pt x="0" y="0"/>
                  </a:moveTo>
                  <a:lnTo>
                    <a:pt x="0" y="0"/>
                  </a:lnTo>
                  <a:cubicBezTo>
                    <a:pt x="0" y="10755"/>
                    <a:pt x="8726" y="19480"/>
                    <a:pt x="19480" y="19480"/>
                  </a:cubicBezTo>
                  <a:lnTo>
                    <a:pt x="50280" y="19480"/>
                  </a:lnTo>
                  <a:cubicBezTo>
                    <a:pt x="61035" y="19480"/>
                    <a:pt x="69760" y="28205"/>
                    <a:pt x="69760" y="38960"/>
                  </a:cubicBezTo>
                  <a:lnTo>
                    <a:pt x="69760" y="46032"/>
                  </a:lnTo>
                </a:path>
              </a:pathLst>
            </a:custGeom>
            <a:solidFill>
              <a:schemeClr val="accent1"/>
            </a:solidFill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9" name="Google Shape;249;p15"/>
            <p:cNvCxnSpPr/>
            <p:nvPr/>
          </p:nvCxnSpPr>
          <p:spPr>
            <a:xfrm rot="10800000">
              <a:off x="826250" y="3123650"/>
              <a:ext cx="0" cy="1275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0" name="Google Shape;250;p15"/>
            <p:cNvSpPr/>
            <p:nvPr/>
          </p:nvSpPr>
          <p:spPr>
            <a:xfrm rot="10800000">
              <a:off x="410253" y="2571741"/>
              <a:ext cx="416007" cy="741943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" name="Google Shape;251;p15"/>
          <p:cNvGrpSpPr/>
          <p:nvPr/>
        </p:nvGrpSpPr>
        <p:grpSpPr>
          <a:xfrm>
            <a:off x="8181914" y="9537"/>
            <a:ext cx="1263736" cy="1284625"/>
            <a:chOff x="8181914" y="9537"/>
            <a:chExt cx="1263736" cy="1284625"/>
          </a:xfrm>
        </p:grpSpPr>
        <p:sp>
          <p:nvSpPr>
            <p:cNvPr id="252" name="Google Shape;252;p15"/>
            <p:cNvSpPr/>
            <p:nvPr/>
          </p:nvSpPr>
          <p:spPr>
            <a:xfrm>
              <a:off x="8317805" y="473624"/>
              <a:ext cx="1127845" cy="820538"/>
            </a:xfrm>
            <a:custGeom>
              <a:rect b="b" l="l" r="r" t="t"/>
              <a:pathLst>
                <a:path extrusionOk="0" fill="none" h="46033" w="69760">
                  <a:moveTo>
                    <a:pt x="0" y="0"/>
                  </a:moveTo>
                  <a:lnTo>
                    <a:pt x="0" y="0"/>
                  </a:lnTo>
                  <a:cubicBezTo>
                    <a:pt x="0" y="10755"/>
                    <a:pt x="8726" y="19480"/>
                    <a:pt x="19480" y="19480"/>
                  </a:cubicBezTo>
                  <a:lnTo>
                    <a:pt x="50280" y="19480"/>
                  </a:lnTo>
                  <a:cubicBezTo>
                    <a:pt x="61035" y="19480"/>
                    <a:pt x="69760" y="28205"/>
                    <a:pt x="69760" y="38960"/>
                  </a:cubicBezTo>
                  <a:lnTo>
                    <a:pt x="69760" y="46032"/>
                  </a:lnTo>
                </a:path>
              </a:pathLst>
            </a:custGeom>
            <a:solidFill>
              <a:schemeClr val="accent1"/>
            </a:solidFill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3" name="Google Shape;253;p15"/>
            <p:cNvGrpSpPr/>
            <p:nvPr/>
          </p:nvGrpSpPr>
          <p:grpSpPr>
            <a:xfrm>
              <a:off x="8181914" y="9537"/>
              <a:ext cx="273654" cy="393837"/>
              <a:chOff x="274914" y="8562"/>
              <a:chExt cx="273654" cy="393837"/>
            </a:xfrm>
          </p:grpSpPr>
          <p:sp>
            <p:nvSpPr>
              <p:cNvPr id="254" name="Google Shape;254;p15"/>
              <p:cNvSpPr/>
              <p:nvPr/>
            </p:nvSpPr>
            <p:spPr>
              <a:xfrm>
                <a:off x="274914" y="8562"/>
                <a:ext cx="273654" cy="98908"/>
              </a:xfrm>
              <a:custGeom>
                <a:rect b="b" l="l" r="r" t="t"/>
                <a:pathLst>
                  <a:path extrusionOk="0" fill="none" h="2282" w="8224">
                    <a:moveTo>
                      <a:pt x="1" y="1"/>
                    </a:moveTo>
                    <a:lnTo>
                      <a:pt x="8224" y="1"/>
                    </a:lnTo>
                    <a:lnTo>
                      <a:pt x="8224" y="2281"/>
                    </a:lnTo>
                    <a:lnTo>
                      <a:pt x="1" y="2281"/>
                    </a:lnTo>
                    <a:close/>
                  </a:path>
                </a:pathLst>
              </a:custGeom>
              <a:solidFill>
                <a:schemeClr val="accent1"/>
              </a:solidFill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5"/>
              <p:cNvSpPr/>
              <p:nvPr/>
            </p:nvSpPr>
            <p:spPr>
              <a:xfrm>
                <a:off x="384214" y="107423"/>
                <a:ext cx="59924" cy="294976"/>
              </a:xfrm>
              <a:custGeom>
                <a:rect b="b" l="l" r="r" t="t"/>
                <a:pathLst>
                  <a:path extrusionOk="0" fill="none" h="3307" w="1801">
                    <a:moveTo>
                      <a:pt x="1" y="0"/>
                    </a:moveTo>
                    <a:lnTo>
                      <a:pt x="1800" y="0"/>
                    </a:lnTo>
                    <a:lnTo>
                      <a:pt x="1800" y="3306"/>
                    </a:lnTo>
                    <a:lnTo>
                      <a:pt x="1" y="3306"/>
                    </a:lnTo>
                    <a:close/>
                  </a:path>
                </a:pathLst>
              </a:custGeom>
              <a:solidFill>
                <a:schemeClr val="accent1"/>
              </a:solidFill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56" name="Google Shape;256;p15"/>
            <p:cNvCxnSpPr/>
            <p:nvPr/>
          </p:nvCxnSpPr>
          <p:spPr>
            <a:xfrm rot="10800000">
              <a:off x="8318175" y="409475"/>
              <a:ext cx="0" cy="906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8" name="Google Shape;258;p16"/>
          <p:cNvCxnSpPr/>
          <p:nvPr/>
        </p:nvCxnSpPr>
        <p:spPr>
          <a:xfrm rot="10800000">
            <a:off x="6" y="410975"/>
            <a:ext cx="793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16"/>
          <p:cNvSpPr/>
          <p:nvPr/>
        </p:nvSpPr>
        <p:spPr>
          <a:xfrm flipH="1">
            <a:off x="7906443" y="-331025"/>
            <a:ext cx="416007" cy="741943"/>
          </a:xfrm>
          <a:custGeom>
            <a:rect b="b" l="l" r="r" t="t"/>
            <a:pathLst>
              <a:path extrusionOk="0" fill="none" h="27160" w="16217">
                <a:moveTo>
                  <a:pt x="1" y="1"/>
                </a:moveTo>
                <a:lnTo>
                  <a:pt x="1" y="13475"/>
                </a:lnTo>
                <a:cubicBezTo>
                  <a:pt x="1" y="21029"/>
                  <a:pt x="6110" y="27159"/>
                  <a:pt x="13685" y="27159"/>
                </a:cubicBezTo>
                <a:lnTo>
                  <a:pt x="16216" y="27159"/>
                </a:ln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209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6"/>
          <p:cNvSpPr txBox="1"/>
          <p:nvPr>
            <p:ph type="title"/>
          </p:nvPr>
        </p:nvSpPr>
        <p:spPr>
          <a:xfrm>
            <a:off x="713232" y="365760"/>
            <a:ext cx="77175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61" name="Google Shape;261;p16"/>
          <p:cNvGrpSpPr/>
          <p:nvPr/>
        </p:nvGrpSpPr>
        <p:grpSpPr>
          <a:xfrm>
            <a:off x="6190309" y="4007213"/>
            <a:ext cx="3322716" cy="1155788"/>
            <a:chOff x="6190309" y="4007213"/>
            <a:chExt cx="3322716" cy="1155788"/>
          </a:xfrm>
        </p:grpSpPr>
        <p:sp>
          <p:nvSpPr>
            <p:cNvPr id="262" name="Google Shape;262;p16"/>
            <p:cNvSpPr/>
            <p:nvPr/>
          </p:nvSpPr>
          <p:spPr>
            <a:xfrm flipH="1">
              <a:off x="6190309" y="4421063"/>
              <a:ext cx="1127845" cy="741937"/>
            </a:xfrm>
            <a:custGeom>
              <a:rect b="b" l="l" r="r" t="t"/>
              <a:pathLst>
                <a:path extrusionOk="0" fill="none" h="46033" w="69760">
                  <a:moveTo>
                    <a:pt x="0" y="0"/>
                  </a:moveTo>
                  <a:lnTo>
                    <a:pt x="0" y="0"/>
                  </a:lnTo>
                  <a:cubicBezTo>
                    <a:pt x="0" y="10755"/>
                    <a:pt x="8726" y="19480"/>
                    <a:pt x="19480" y="19480"/>
                  </a:cubicBezTo>
                  <a:lnTo>
                    <a:pt x="50280" y="19480"/>
                  </a:lnTo>
                  <a:cubicBezTo>
                    <a:pt x="61035" y="19480"/>
                    <a:pt x="69760" y="28205"/>
                    <a:pt x="69760" y="38960"/>
                  </a:cubicBezTo>
                  <a:lnTo>
                    <a:pt x="69760" y="46032"/>
                  </a:lnTo>
                </a:path>
              </a:pathLst>
            </a:custGeom>
            <a:solidFill>
              <a:schemeClr val="accent1"/>
            </a:solidFill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3" name="Google Shape;263;p16"/>
            <p:cNvCxnSpPr/>
            <p:nvPr/>
          </p:nvCxnSpPr>
          <p:spPr>
            <a:xfrm>
              <a:off x="7860625" y="4007213"/>
              <a:ext cx="1652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4" name="Google Shape;264;p16"/>
            <p:cNvSpPr/>
            <p:nvPr/>
          </p:nvSpPr>
          <p:spPr>
            <a:xfrm rot="5400000">
              <a:off x="7481106" y="3844244"/>
              <a:ext cx="416007" cy="741943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"/>
          <p:cNvSpPr txBox="1"/>
          <p:nvPr>
            <p:ph type="title"/>
          </p:nvPr>
        </p:nvSpPr>
        <p:spPr>
          <a:xfrm>
            <a:off x="5054250" y="1738050"/>
            <a:ext cx="3376800" cy="8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67" name="Google Shape;267;p17"/>
          <p:cNvGrpSpPr/>
          <p:nvPr/>
        </p:nvGrpSpPr>
        <p:grpSpPr>
          <a:xfrm>
            <a:off x="-3760615" y="-331025"/>
            <a:ext cx="8322444" cy="742000"/>
            <a:chOff x="-3760615" y="-331025"/>
            <a:chExt cx="8322444" cy="742000"/>
          </a:xfrm>
        </p:grpSpPr>
        <p:cxnSp>
          <p:nvCxnSpPr>
            <p:cNvPr id="268" name="Google Shape;268;p17"/>
            <p:cNvCxnSpPr/>
            <p:nvPr/>
          </p:nvCxnSpPr>
          <p:spPr>
            <a:xfrm rot="10800000">
              <a:off x="-3760615" y="410975"/>
              <a:ext cx="79380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9" name="Google Shape;269;p17"/>
            <p:cNvSpPr/>
            <p:nvPr/>
          </p:nvSpPr>
          <p:spPr>
            <a:xfrm flipH="1">
              <a:off x="4145822" y="-331025"/>
              <a:ext cx="416007" cy="741943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Google Shape;270;p17"/>
          <p:cNvGrpSpPr/>
          <p:nvPr/>
        </p:nvGrpSpPr>
        <p:grpSpPr>
          <a:xfrm>
            <a:off x="7297779" y="4007213"/>
            <a:ext cx="3322716" cy="1155788"/>
            <a:chOff x="6190309" y="4007213"/>
            <a:chExt cx="3322716" cy="1155788"/>
          </a:xfrm>
        </p:grpSpPr>
        <p:sp>
          <p:nvSpPr>
            <p:cNvPr id="271" name="Google Shape;271;p17"/>
            <p:cNvSpPr/>
            <p:nvPr/>
          </p:nvSpPr>
          <p:spPr>
            <a:xfrm flipH="1">
              <a:off x="6190309" y="4421063"/>
              <a:ext cx="1127845" cy="741937"/>
            </a:xfrm>
            <a:custGeom>
              <a:rect b="b" l="l" r="r" t="t"/>
              <a:pathLst>
                <a:path extrusionOk="0" fill="none" h="46033" w="69760">
                  <a:moveTo>
                    <a:pt x="0" y="0"/>
                  </a:moveTo>
                  <a:lnTo>
                    <a:pt x="0" y="0"/>
                  </a:lnTo>
                  <a:cubicBezTo>
                    <a:pt x="0" y="10755"/>
                    <a:pt x="8726" y="19480"/>
                    <a:pt x="19480" y="19480"/>
                  </a:cubicBezTo>
                  <a:lnTo>
                    <a:pt x="50280" y="19480"/>
                  </a:lnTo>
                  <a:cubicBezTo>
                    <a:pt x="61035" y="19480"/>
                    <a:pt x="69760" y="28205"/>
                    <a:pt x="69760" y="38960"/>
                  </a:cubicBezTo>
                  <a:lnTo>
                    <a:pt x="69760" y="46032"/>
                  </a:lnTo>
                </a:path>
              </a:pathLst>
            </a:custGeom>
            <a:solidFill>
              <a:schemeClr val="accent1"/>
            </a:solidFill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2" name="Google Shape;272;p17"/>
            <p:cNvCxnSpPr/>
            <p:nvPr/>
          </p:nvCxnSpPr>
          <p:spPr>
            <a:xfrm>
              <a:off x="7860625" y="4007213"/>
              <a:ext cx="1652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3" name="Google Shape;273;p17"/>
            <p:cNvSpPr/>
            <p:nvPr/>
          </p:nvSpPr>
          <p:spPr>
            <a:xfrm rot="5400000">
              <a:off x="7481106" y="3844244"/>
              <a:ext cx="416007" cy="741943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Google Shape;274;p17"/>
          <p:cNvSpPr txBox="1"/>
          <p:nvPr>
            <p:ph idx="1" type="subTitle"/>
          </p:nvPr>
        </p:nvSpPr>
        <p:spPr>
          <a:xfrm>
            <a:off x="5138550" y="2477425"/>
            <a:ext cx="3188400" cy="11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1D1C1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"/>
          <p:cNvSpPr txBox="1"/>
          <p:nvPr>
            <p:ph idx="1" type="body"/>
          </p:nvPr>
        </p:nvSpPr>
        <p:spPr>
          <a:xfrm>
            <a:off x="3160721" y="2879225"/>
            <a:ext cx="4334700" cy="12978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400"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7" name="Google Shape;277;p18"/>
          <p:cNvSpPr txBox="1"/>
          <p:nvPr>
            <p:ph type="title"/>
          </p:nvPr>
        </p:nvSpPr>
        <p:spPr>
          <a:xfrm>
            <a:off x="713232" y="365760"/>
            <a:ext cx="7717500" cy="8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78" name="Google Shape;278;p18"/>
          <p:cNvGrpSpPr/>
          <p:nvPr/>
        </p:nvGrpSpPr>
        <p:grpSpPr>
          <a:xfrm>
            <a:off x="684253" y="-316191"/>
            <a:ext cx="8464130" cy="2196550"/>
            <a:chOff x="684253" y="-316191"/>
            <a:chExt cx="8464130" cy="2196550"/>
          </a:xfrm>
        </p:grpSpPr>
        <p:cxnSp>
          <p:nvCxnSpPr>
            <p:cNvPr id="279" name="Google Shape;279;p18"/>
            <p:cNvCxnSpPr/>
            <p:nvPr/>
          </p:nvCxnSpPr>
          <p:spPr>
            <a:xfrm rot="10800000">
              <a:off x="824556" y="407875"/>
              <a:ext cx="0" cy="761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80" name="Google Shape;280;p18"/>
            <p:cNvGrpSpPr/>
            <p:nvPr/>
          </p:nvGrpSpPr>
          <p:grpSpPr>
            <a:xfrm>
              <a:off x="684253" y="-316191"/>
              <a:ext cx="8464130" cy="2196550"/>
              <a:chOff x="4439845" y="-316191"/>
              <a:chExt cx="8464130" cy="2196550"/>
            </a:xfrm>
          </p:grpSpPr>
          <p:grpSp>
            <p:nvGrpSpPr>
              <p:cNvPr id="281" name="Google Shape;281;p18"/>
              <p:cNvGrpSpPr/>
              <p:nvPr/>
            </p:nvGrpSpPr>
            <p:grpSpPr>
              <a:xfrm>
                <a:off x="4580143" y="-316191"/>
                <a:ext cx="8323832" cy="2196550"/>
                <a:chOff x="4580143" y="-316191"/>
                <a:chExt cx="8323832" cy="2196550"/>
              </a:xfrm>
            </p:grpSpPr>
            <p:cxnSp>
              <p:nvCxnSpPr>
                <p:cNvPr id="282" name="Google Shape;282;p18"/>
                <p:cNvCxnSpPr/>
                <p:nvPr/>
              </p:nvCxnSpPr>
              <p:spPr>
                <a:xfrm>
                  <a:off x="4966575" y="1880359"/>
                  <a:ext cx="7937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283" name="Google Shape;283;p18"/>
                <p:cNvSpPr/>
                <p:nvPr/>
              </p:nvSpPr>
              <p:spPr>
                <a:xfrm>
                  <a:off x="4580143" y="1138409"/>
                  <a:ext cx="416007" cy="741943"/>
                </a:xfrm>
                <a:custGeom>
                  <a:rect b="b" l="l" r="r" t="t"/>
                  <a:pathLst>
                    <a:path extrusionOk="0" fill="none" h="27160" w="16217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84" name="Google Shape;284;p18"/>
                <p:cNvCxnSpPr/>
                <p:nvPr/>
              </p:nvCxnSpPr>
              <p:spPr>
                <a:xfrm rot="10800000">
                  <a:off x="4580150" y="-316191"/>
                  <a:ext cx="0" cy="4452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85" name="Google Shape;285;p18"/>
              <p:cNvSpPr/>
              <p:nvPr/>
            </p:nvSpPr>
            <p:spPr>
              <a:xfrm>
                <a:off x="4446425" y="14275"/>
                <a:ext cx="262500" cy="912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8"/>
              <p:cNvSpPr/>
              <p:nvPr/>
            </p:nvSpPr>
            <p:spPr>
              <a:xfrm>
                <a:off x="4560575" y="117000"/>
                <a:ext cx="45600" cy="2910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7" name="Google Shape;287;p18"/>
              <p:cNvGrpSpPr/>
              <p:nvPr/>
            </p:nvGrpSpPr>
            <p:grpSpPr>
              <a:xfrm>
                <a:off x="4439845" y="8562"/>
                <a:ext cx="273654" cy="393837"/>
                <a:chOff x="278145" y="8562"/>
                <a:chExt cx="273654" cy="393837"/>
              </a:xfrm>
            </p:grpSpPr>
            <p:sp>
              <p:nvSpPr>
                <p:cNvPr id="288" name="Google Shape;288;p18"/>
                <p:cNvSpPr/>
                <p:nvPr/>
              </p:nvSpPr>
              <p:spPr>
                <a:xfrm>
                  <a:off x="278145" y="8562"/>
                  <a:ext cx="273654" cy="98908"/>
                </a:xfrm>
                <a:custGeom>
                  <a:rect b="b" l="l" r="r" t="t"/>
                  <a:pathLst>
                    <a:path extrusionOk="0" fill="none" h="2282" w="8224">
                      <a:moveTo>
                        <a:pt x="1" y="1"/>
                      </a:moveTo>
                      <a:lnTo>
                        <a:pt x="8224" y="1"/>
                      </a:lnTo>
                      <a:lnTo>
                        <a:pt x="8224" y="2281"/>
                      </a:lnTo>
                      <a:lnTo>
                        <a:pt x="1" y="228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rnd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" name="Google Shape;289;p18"/>
                <p:cNvSpPr/>
                <p:nvPr/>
              </p:nvSpPr>
              <p:spPr>
                <a:xfrm>
                  <a:off x="387445" y="107423"/>
                  <a:ext cx="59924" cy="294976"/>
                </a:xfrm>
                <a:custGeom>
                  <a:rect b="b" l="l" r="r" t="t"/>
                  <a:pathLst>
                    <a:path extrusionOk="0" fill="none" h="3307" w="1801">
                      <a:moveTo>
                        <a:pt x="1" y="0"/>
                      </a:moveTo>
                      <a:lnTo>
                        <a:pt x="1800" y="0"/>
                      </a:lnTo>
                      <a:lnTo>
                        <a:pt x="1800" y="3306"/>
                      </a:lnTo>
                      <a:lnTo>
                        <a:pt x="1" y="330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rnd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BODY_2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"/>
          <p:cNvSpPr txBox="1"/>
          <p:nvPr>
            <p:ph type="title"/>
          </p:nvPr>
        </p:nvSpPr>
        <p:spPr>
          <a:xfrm>
            <a:off x="1322750" y="1783677"/>
            <a:ext cx="2617800" cy="7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2" name="Google Shape;292;p19"/>
          <p:cNvSpPr txBox="1"/>
          <p:nvPr>
            <p:ph idx="1" type="subTitle"/>
          </p:nvPr>
        </p:nvSpPr>
        <p:spPr>
          <a:xfrm>
            <a:off x="1190625" y="2587800"/>
            <a:ext cx="2882100" cy="1494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3" name="Google Shape;293;p19"/>
          <p:cNvSpPr txBox="1"/>
          <p:nvPr>
            <p:ph idx="2" type="title"/>
          </p:nvPr>
        </p:nvSpPr>
        <p:spPr>
          <a:xfrm>
            <a:off x="5203450" y="1783677"/>
            <a:ext cx="2617800" cy="7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4" name="Google Shape;294;p19"/>
          <p:cNvSpPr txBox="1"/>
          <p:nvPr>
            <p:ph idx="3" type="subTitle"/>
          </p:nvPr>
        </p:nvSpPr>
        <p:spPr>
          <a:xfrm>
            <a:off x="5071300" y="2587800"/>
            <a:ext cx="2882100" cy="1494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295" name="Google Shape;295;p19"/>
          <p:cNvCxnSpPr/>
          <p:nvPr/>
        </p:nvCxnSpPr>
        <p:spPr>
          <a:xfrm>
            <a:off x="0" y="408225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BODY_2_2_1_1_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 txBox="1"/>
          <p:nvPr>
            <p:ph type="title"/>
          </p:nvPr>
        </p:nvSpPr>
        <p:spPr>
          <a:xfrm>
            <a:off x="1096900" y="3590603"/>
            <a:ext cx="30126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98" name="Google Shape;298;p20"/>
          <p:cNvSpPr txBox="1"/>
          <p:nvPr>
            <p:ph idx="1" type="subTitle"/>
          </p:nvPr>
        </p:nvSpPr>
        <p:spPr>
          <a:xfrm>
            <a:off x="1096900" y="2329167"/>
            <a:ext cx="3012600" cy="11853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9" name="Google Shape;299;p20"/>
          <p:cNvSpPr txBox="1"/>
          <p:nvPr>
            <p:ph idx="2" type="title"/>
          </p:nvPr>
        </p:nvSpPr>
        <p:spPr>
          <a:xfrm>
            <a:off x="5034281" y="3589664"/>
            <a:ext cx="30126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00" name="Google Shape;300;p20"/>
          <p:cNvSpPr txBox="1"/>
          <p:nvPr>
            <p:ph idx="3" type="subTitle"/>
          </p:nvPr>
        </p:nvSpPr>
        <p:spPr>
          <a:xfrm>
            <a:off x="5034276" y="2328326"/>
            <a:ext cx="3012600" cy="11853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1" name="Google Shape;301;p20"/>
          <p:cNvSpPr txBox="1"/>
          <p:nvPr>
            <p:ph idx="4" type="title"/>
          </p:nvPr>
        </p:nvSpPr>
        <p:spPr>
          <a:xfrm>
            <a:off x="713232" y="365760"/>
            <a:ext cx="77175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02" name="Google Shape;302;p20"/>
          <p:cNvGrpSpPr/>
          <p:nvPr/>
        </p:nvGrpSpPr>
        <p:grpSpPr>
          <a:xfrm>
            <a:off x="8323511" y="-330175"/>
            <a:ext cx="1596364" cy="743726"/>
            <a:chOff x="8323511" y="-330175"/>
            <a:chExt cx="1596364" cy="743726"/>
          </a:xfrm>
        </p:grpSpPr>
        <p:sp>
          <p:nvSpPr>
            <p:cNvPr id="303" name="Google Shape;303;p20"/>
            <p:cNvSpPr/>
            <p:nvPr/>
          </p:nvSpPr>
          <p:spPr>
            <a:xfrm>
              <a:off x="8323511" y="-330175"/>
              <a:ext cx="416007" cy="741943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4" name="Google Shape;304;p20"/>
            <p:cNvCxnSpPr/>
            <p:nvPr/>
          </p:nvCxnSpPr>
          <p:spPr>
            <a:xfrm>
              <a:off x="8705175" y="413552"/>
              <a:ext cx="12147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05" name="Google Shape;305;p20"/>
          <p:cNvCxnSpPr/>
          <p:nvPr/>
        </p:nvCxnSpPr>
        <p:spPr>
          <a:xfrm>
            <a:off x="-46412" y="4619195"/>
            <a:ext cx="9206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1940675" y="2571750"/>
            <a:ext cx="5262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0" name="Google Shape;110;p3"/>
          <p:cNvSpPr txBox="1"/>
          <p:nvPr>
            <p:ph idx="1" type="subTitle"/>
          </p:nvPr>
        </p:nvSpPr>
        <p:spPr>
          <a:xfrm>
            <a:off x="1940675" y="3444025"/>
            <a:ext cx="52626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11" name="Google Shape;111;p3"/>
          <p:cNvCxnSpPr/>
          <p:nvPr/>
        </p:nvCxnSpPr>
        <p:spPr>
          <a:xfrm>
            <a:off x="-39950" y="4625657"/>
            <a:ext cx="9206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3"/>
          <p:cNvSpPr/>
          <p:nvPr/>
        </p:nvSpPr>
        <p:spPr>
          <a:xfrm>
            <a:off x="7421447" y="-6"/>
            <a:ext cx="1739640" cy="1144380"/>
          </a:xfrm>
          <a:custGeom>
            <a:rect b="b" l="l" r="r" t="t"/>
            <a:pathLst>
              <a:path extrusionOk="0" fill="none" h="46033" w="69760">
                <a:moveTo>
                  <a:pt x="0" y="0"/>
                </a:moveTo>
                <a:lnTo>
                  <a:pt x="0" y="0"/>
                </a:lnTo>
                <a:cubicBezTo>
                  <a:pt x="0" y="10755"/>
                  <a:pt x="8726" y="19480"/>
                  <a:pt x="19480" y="19480"/>
                </a:cubicBezTo>
                <a:lnTo>
                  <a:pt x="50280" y="19480"/>
                </a:lnTo>
                <a:cubicBezTo>
                  <a:pt x="61035" y="19480"/>
                  <a:pt x="69760" y="28205"/>
                  <a:pt x="69760" y="38960"/>
                </a:cubicBezTo>
                <a:lnTo>
                  <a:pt x="69760" y="46032"/>
                </a:lnTo>
              </a:path>
            </a:pathLst>
          </a:custGeom>
          <a:solidFill>
            <a:schemeClr val="accent1"/>
          </a:solidFill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 flipH="1">
            <a:off x="-11418" y="-6"/>
            <a:ext cx="1739640" cy="1144380"/>
          </a:xfrm>
          <a:custGeom>
            <a:rect b="b" l="l" r="r" t="t"/>
            <a:pathLst>
              <a:path extrusionOk="0" fill="none" h="46033" w="69760">
                <a:moveTo>
                  <a:pt x="0" y="0"/>
                </a:moveTo>
                <a:lnTo>
                  <a:pt x="0" y="0"/>
                </a:lnTo>
                <a:cubicBezTo>
                  <a:pt x="0" y="10755"/>
                  <a:pt x="8726" y="19480"/>
                  <a:pt x="19480" y="19480"/>
                </a:cubicBezTo>
                <a:lnTo>
                  <a:pt x="50280" y="19480"/>
                </a:lnTo>
                <a:cubicBezTo>
                  <a:pt x="61035" y="19480"/>
                  <a:pt x="69760" y="28205"/>
                  <a:pt x="69760" y="38960"/>
                </a:cubicBezTo>
                <a:lnTo>
                  <a:pt x="69760" y="46032"/>
                </a:lnTo>
              </a:path>
            </a:pathLst>
          </a:custGeom>
          <a:solidFill>
            <a:schemeClr val="accent1"/>
          </a:solidFill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>
            <a:off x="-37000" y="4743850"/>
            <a:ext cx="9188700" cy="41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ONLY_1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/>
          <p:nvPr>
            <p:ph type="title"/>
          </p:nvPr>
        </p:nvSpPr>
        <p:spPr>
          <a:xfrm>
            <a:off x="713225" y="365760"/>
            <a:ext cx="38589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8" name="Google Shape;308;p21"/>
          <p:cNvSpPr txBox="1"/>
          <p:nvPr>
            <p:ph idx="1" type="subTitle"/>
          </p:nvPr>
        </p:nvSpPr>
        <p:spPr>
          <a:xfrm>
            <a:off x="5862025" y="3723975"/>
            <a:ext cx="240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9" name="Google Shape;309;p21"/>
          <p:cNvSpPr txBox="1"/>
          <p:nvPr>
            <p:ph idx="2" type="title"/>
          </p:nvPr>
        </p:nvSpPr>
        <p:spPr>
          <a:xfrm>
            <a:off x="5862026" y="3292263"/>
            <a:ext cx="2401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0" name="Google Shape;310;p21"/>
          <p:cNvSpPr txBox="1"/>
          <p:nvPr>
            <p:ph idx="3" type="subTitle"/>
          </p:nvPr>
        </p:nvSpPr>
        <p:spPr>
          <a:xfrm>
            <a:off x="5862025" y="2565974"/>
            <a:ext cx="240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11" name="Google Shape;311;p21"/>
          <p:cNvSpPr txBox="1"/>
          <p:nvPr>
            <p:ph idx="4" type="title"/>
          </p:nvPr>
        </p:nvSpPr>
        <p:spPr>
          <a:xfrm>
            <a:off x="5862026" y="2134275"/>
            <a:ext cx="2401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2" name="Google Shape;312;p21"/>
          <p:cNvSpPr/>
          <p:nvPr/>
        </p:nvSpPr>
        <p:spPr>
          <a:xfrm flipH="1">
            <a:off x="8323488" y="4420623"/>
            <a:ext cx="1127845" cy="741937"/>
          </a:xfrm>
          <a:custGeom>
            <a:rect b="b" l="l" r="r" t="t"/>
            <a:pathLst>
              <a:path extrusionOk="0" fill="none" h="46033" w="69760">
                <a:moveTo>
                  <a:pt x="0" y="0"/>
                </a:moveTo>
                <a:lnTo>
                  <a:pt x="0" y="0"/>
                </a:lnTo>
                <a:cubicBezTo>
                  <a:pt x="0" y="10755"/>
                  <a:pt x="8726" y="19480"/>
                  <a:pt x="19480" y="19480"/>
                </a:cubicBezTo>
                <a:lnTo>
                  <a:pt x="50280" y="19480"/>
                </a:lnTo>
                <a:cubicBezTo>
                  <a:pt x="61035" y="19480"/>
                  <a:pt x="69760" y="28205"/>
                  <a:pt x="69760" y="38960"/>
                </a:cubicBezTo>
                <a:lnTo>
                  <a:pt x="69760" y="46032"/>
                </a:lnTo>
              </a:path>
            </a:pathLst>
          </a:custGeom>
          <a:solidFill>
            <a:schemeClr val="accent1"/>
          </a:solidFill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3" name="Google Shape;313;p21"/>
          <p:cNvGrpSpPr/>
          <p:nvPr/>
        </p:nvGrpSpPr>
        <p:grpSpPr>
          <a:xfrm>
            <a:off x="-334836" y="-534925"/>
            <a:ext cx="741943" cy="946697"/>
            <a:chOff x="-334837" y="-123600"/>
            <a:chExt cx="741943" cy="946697"/>
          </a:xfrm>
        </p:grpSpPr>
        <p:sp>
          <p:nvSpPr>
            <p:cNvPr id="314" name="Google Shape;314;p21"/>
            <p:cNvSpPr/>
            <p:nvPr/>
          </p:nvSpPr>
          <p:spPr>
            <a:xfrm rot="-5400000">
              <a:off x="-171869" y="244122"/>
              <a:ext cx="416007" cy="741943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5" name="Google Shape;315;p21"/>
            <p:cNvCxnSpPr/>
            <p:nvPr/>
          </p:nvCxnSpPr>
          <p:spPr>
            <a:xfrm rot="10800000">
              <a:off x="407105" y="-123600"/>
              <a:ext cx="0" cy="530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6" name="Google Shape;316;p21"/>
          <p:cNvGrpSpPr/>
          <p:nvPr/>
        </p:nvGrpSpPr>
        <p:grpSpPr>
          <a:xfrm>
            <a:off x="6195400" y="-251362"/>
            <a:ext cx="2942128" cy="1586007"/>
            <a:chOff x="6195400" y="-251362"/>
            <a:chExt cx="2942128" cy="1586007"/>
          </a:xfrm>
        </p:grpSpPr>
        <p:grpSp>
          <p:nvGrpSpPr>
            <p:cNvPr id="317" name="Google Shape;317;p21"/>
            <p:cNvGrpSpPr/>
            <p:nvPr/>
          </p:nvGrpSpPr>
          <p:grpSpPr>
            <a:xfrm rot="10800000">
              <a:off x="6195400" y="-251362"/>
              <a:ext cx="876363" cy="1449834"/>
              <a:chOff x="-52500" y="4322997"/>
              <a:chExt cx="876363" cy="1449834"/>
            </a:xfrm>
          </p:grpSpPr>
          <p:sp>
            <p:nvSpPr>
              <p:cNvPr id="318" name="Google Shape;318;p21"/>
              <p:cNvSpPr/>
              <p:nvPr/>
            </p:nvSpPr>
            <p:spPr>
              <a:xfrm rot="10800000">
                <a:off x="407095" y="4322997"/>
                <a:ext cx="416007" cy="741943"/>
              </a:xfrm>
              <a:custGeom>
                <a:rect b="b" l="l" r="r" t="t"/>
                <a:pathLst>
                  <a:path extrusionOk="0" fill="none" h="27160" w="16217">
                    <a:moveTo>
                      <a:pt x="1" y="1"/>
                    </a:moveTo>
                    <a:lnTo>
                      <a:pt x="1" y="13475"/>
                    </a:lnTo>
                    <a:cubicBezTo>
                      <a:pt x="1" y="21029"/>
                      <a:pt x="6110" y="27159"/>
                      <a:pt x="13685" y="27159"/>
                    </a:cubicBezTo>
                    <a:lnTo>
                      <a:pt x="16216" y="27159"/>
                    </a:lnTo>
                  </a:path>
                </a:pathLst>
              </a:custGeom>
              <a:noFill/>
              <a:ln cap="rnd" cmpd="sng" w="28575">
                <a:solidFill>
                  <a:schemeClr val="dk1"/>
                </a:solidFill>
                <a:prstDash val="solid"/>
                <a:miter lim="209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19" name="Google Shape;319;p21"/>
              <p:cNvCxnSpPr/>
              <p:nvPr/>
            </p:nvCxnSpPr>
            <p:spPr>
              <a:xfrm rot="10800000">
                <a:off x="823863" y="5062131"/>
                <a:ext cx="0" cy="7107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0" name="Google Shape;320;p21"/>
              <p:cNvCxnSpPr/>
              <p:nvPr/>
            </p:nvCxnSpPr>
            <p:spPr>
              <a:xfrm>
                <a:off x="-52500" y="4323000"/>
                <a:ext cx="459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21" name="Google Shape;321;p21"/>
            <p:cNvGrpSpPr/>
            <p:nvPr/>
          </p:nvGrpSpPr>
          <p:grpSpPr>
            <a:xfrm rot="5400000">
              <a:off x="7946450" y="143566"/>
              <a:ext cx="273654" cy="2108503"/>
              <a:chOff x="690250" y="13225"/>
              <a:chExt cx="273654" cy="2108503"/>
            </a:xfrm>
          </p:grpSpPr>
          <p:sp>
            <p:nvSpPr>
              <p:cNvPr id="322" name="Google Shape;322;p21"/>
              <p:cNvSpPr/>
              <p:nvPr/>
            </p:nvSpPr>
            <p:spPr>
              <a:xfrm>
                <a:off x="797131" y="112123"/>
                <a:ext cx="59924" cy="294976"/>
              </a:xfrm>
              <a:custGeom>
                <a:rect b="b" l="l" r="r" t="t"/>
                <a:pathLst>
                  <a:path extrusionOk="0" fill="none" h="3307" w="1801">
                    <a:moveTo>
                      <a:pt x="1" y="0"/>
                    </a:moveTo>
                    <a:lnTo>
                      <a:pt x="1800" y="0"/>
                    </a:lnTo>
                    <a:lnTo>
                      <a:pt x="1800" y="3306"/>
                    </a:lnTo>
                    <a:lnTo>
                      <a:pt x="1" y="3306"/>
                    </a:lnTo>
                    <a:close/>
                  </a:path>
                </a:pathLst>
              </a:custGeom>
              <a:solidFill>
                <a:schemeClr val="accent1"/>
              </a:solidFill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1"/>
              <p:cNvSpPr/>
              <p:nvPr/>
            </p:nvSpPr>
            <p:spPr>
              <a:xfrm>
                <a:off x="690250" y="13225"/>
                <a:ext cx="273654" cy="98908"/>
              </a:xfrm>
              <a:custGeom>
                <a:rect b="b" l="l" r="r" t="t"/>
                <a:pathLst>
                  <a:path extrusionOk="0" fill="none" h="2282" w="8224">
                    <a:moveTo>
                      <a:pt x="1" y="1"/>
                    </a:moveTo>
                    <a:lnTo>
                      <a:pt x="8224" y="1"/>
                    </a:lnTo>
                    <a:lnTo>
                      <a:pt x="8224" y="2281"/>
                    </a:lnTo>
                    <a:lnTo>
                      <a:pt x="1" y="2281"/>
                    </a:lnTo>
                    <a:close/>
                  </a:path>
                </a:pathLst>
              </a:custGeom>
              <a:solidFill>
                <a:schemeClr val="accent1"/>
              </a:solidFill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24" name="Google Shape;324;p21"/>
              <p:cNvCxnSpPr/>
              <p:nvPr/>
            </p:nvCxnSpPr>
            <p:spPr>
              <a:xfrm rot="-5400000">
                <a:off x="-30191" y="1264478"/>
                <a:ext cx="1714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25" name="Google Shape;325;p21"/>
          <p:cNvGrpSpPr/>
          <p:nvPr/>
        </p:nvGrpSpPr>
        <p:grpSpPr>
          <a:xfrm rot="5400000">
            <a:off x="8425877" y="-432550"/>
            <a:ext cx="741943" cy="946697"/>
            <a:chOff x="-334837" y="-123600"/>
            <a:chExt cx="741943" cy="946697"/>
          </a:xfrm>
        </p:grpSpPr>
        <p:sp>
          <p:nvSpPr>
            <p:cNvPr id="326" name="Google Shape;326;p21"/>
            <p:cNvSpPr/>
            <p:nvPr/>
          </p:nvSpPr>
          <p:spPr>
            <a:xfrm rot="-5400000">
              <a:off x="-171869" y="244122"/>
              <a:ext cx="416007" cy="741943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7" name="Google Shape;327;p21"/>
            <p:cNvCxnSpPr/>
            <p:nvPr/>
          </p:nvCxnSpPr>
          <p:spPr>
            <a:xfrm rot="10800000">
              <a:off x="407105" y="-123600"/>
              <a:ext cx="0" cy="530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AND_BODY_2_1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/>
          <p:nvPr>
            <p:ph type="title"/>
          </p:nvPr>
        </p:nvSpPr>
        <p:spPr>
          <a:xfrm>
            <a:off x="3263100" y="3264475"/>
            <a:ext cx="26178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0" name="Google Shape;330;p22"/>
          <p:cNvSpPr txBox="1"/>
          <p:nvPr>
            <p:ph idx="1" type="subTitle"/>
          </p:nvPr>
        </p:nvSpPr>
        <p:spPr>
          <a:xfrm>
            <a:off x="2385150" y="1198475"/>
            <a:ext cx="4373700" cy="176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1" name="Google Shape;331;p22"/>
          <p:cNvSpPr/>
          <p:nvPr/>
        </p:nvSpPr>
        <p:spPr>
          <a:xfrm>
            <a:off x="0" y="4736400"/>
            <a:ext cx="9144000" cy="41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2" name="Google Shape;332;p22"/>
          <p:cNvGrpSpPr/>
          <p:nvPr/>
        </p:nvGrpSpPr>
        <p:grpSpPr>
          <a:xfrm>
            <a:off x="-39750" y="407100"/>
            <a:ext cx="9227728" cy="3915909"/>
            <a:chOff x="-39750" y="407100"/>
            <a:chExt cx="9227728" cy="3915909"/>
          </a:xfrm>
        </p:grpSpPr>
        <p:cxnSp>
          <p:nvCxnSpPr>
            <p:cNvPr id="333" name="Google Shape;333;p22"/>
            <p:cNvCxnSpPr/>
            <p:nvPr/>
          </p:nvCxnSpPr>
          <p:spPr>
            <a:xfrm>
              <a:off x="1176025" y="3126199"/>
              <a:ext cx="67620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4" name="Google Shape;334;p22"/>
            <p:cNvSpPr/>
            <p:nvPr/>
          </p:nvSpPr>
          <p:spPr>
            <a:xfrm>
              <a:off x="826243" y="2384199"/>
              <a:ext cx="416007" cy="741943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5" name="Google Shape;335;p22"/>
            <p:cNvCxnSpPr/>
            <p:nvPr/>
          </p:nvCxnSpPr>
          <p:spPr>
            <a:xfrm rot="10800000">
              <a:off x="-39750" y="407100"/>
              <a:ext cx="5373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6" name="Google Shape;336;p22"/>
            <p:cNvSpPr/>
            <p:nvPr/>
          </p:nvSpPr>
          <p:spPr>
            <a:xfrm rot="10800000">
              <a:off x="410231" y="407100"/>
              <a:ext cx="416007" cy="741943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7" name="Google Shape;337;p22"/>
            <p:cNvCxnSpPr/>
            <p:nvPr/>
          </p:nvCxnSpPr>
          <p:spPr>
            <a:xfrm>
              <a:off x="827100" y="1066175"/>
              <a:ext cx="0" cy="1389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8" name="Google Shape;338;p22"/>
            <p:cNvSpPr/>
            <p:nvPr/>
          </p:nvSpPr>
          <p:spPr>
            <a:xfrm rot="10800000">
              <a:off x="7905979" y="3125568"/>
              <a:ext cx="416007" cy="741943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9" name="Google Shape;339;p22"/>
            <p:cNvCxnSpPr/>
            <p:nvPr/>
          </p:nvCxnSpPr>
          <p:spPr>
            <a:xfrm>
              <a:off x="8650678" y="4323009"/>
              <a:ext cx="5373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0" name="Google Shape;340;p22"/>
            <p:cNvSpPr/>
            <p:nvPr/>
          </p:nvSpPr>
          <p:spPr>
            <a:xfrm>
              <a:off x="8321990" y="3581066"/>
              <a:ext cx="416007" cy="741943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IG_NUMBER_1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>
            <p:ph hasCustomPrompt="1" type="title"/>
          </p:nvPr>
        </p:nvSpPr>
        <p:spPr>
          <a:xfrm>
            <a:off x="923100" y="2481482"/>
            <a:ext cx="2004000" cy="739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3" name="Google Shape;343;p23"/>
          <p:cNvSpPr txBox="1"/>
          <p:nvPr>
            <p:ph idx="2" type="title"/>
          </p:nvPr>
        </p:nvSpPr>
        <p:spPr>
          <a:xfrm>
            <a:off x="787050" y="3218113"/>
            <a:ext cx="2276100" cy="4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4" name="Google Shape;344;p23"/>
          <p:cNvSpPr txBox="1"/>
          <p:nvPr>
            <p:ph idx="1" type="subTitle"/>
          </p:nvPr>
        </p:nvSpPr>
        <p:spPr>
          <a:xfrm>
            <a:off x="787050" y="3545681"/>
            <a:ext cx="22761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45" name="Google Shape;345;p23"/>
          <p:cNvSpPr txBox="1"/>
          <p:nvPr>
            <p:ph hasCustomPrompt="1" idx="3" type="title"/>
          </p:nvPr>
        </p:nvSpPr>
        <p:spPr>
          <a:xfrm>
            <a:off x="3570000" y="1833237"/>
            <a:ext cx="2004000" cy="739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6" name="Google Shape;346;p23"/>
          <p:cNvSpPr txBox="1"/>
          <p:nvPr>
            <p:ph idx="4" type="title"/>
          </p:nvPr>
        </p:nvSpPr>
        <p:spPr>
          <a:xfrm>
            <a:off x="3433950" y="2562991"/>
            <a:ext cx="2276100" cy="4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7" name="Google Shape;347;p23"/>
          <p:cNvSpPr txBox="1"/>
          <p:nvPr>
            <p:ph idx="5" type="subTitle"/>
          </p:nvPr>
        </p:nvSpPr>
        <p:spPr>
          <a:xfrm>
            <a:off x="3433950" y="2897362"/>
            <a:ext cx="22761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48" name="Google Shape;348;p23"/>
          <p:cNvSpPr txBox="1"/>
          <p:nvPr>
            <p:ph hasCustomPrompt="1" idx="6" type="title"/>
          </p:nvPr>
        </p:nvSpPr>
        <p:spPr>
          <a:xfrm>
            <a:off x="6216900" y="2481482"/>
            <a:ext cx="2004000" cy="739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9" name="Google Shape;349;p23"/>
          <p:cNvSpPr txBox="1"/>
          <p:nvPr>
            <p:ph idx="7" type="title"/>
          </p:nvPr>
        </p:nvSpPr>
        <p:spPr>
          <a:xfrm>
            <a:off x="6080850" y="3218113"/>
            <a:ext cx="2276100" cy="4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0" name="Google Shape;350;p23"/>
          <p:cNvSpPr txBox="1"/>
          <p:nvPr>
            <p:ph idx="8" type="subTitle"/>
          </p:nvPr>
        </p:nvSpPr>
        <p:spPr>
          <a:xfrm>
            <a:off x="6080850" y="3545681"/>
            <a:ext cx="22761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51" name="Google Shape;351;p23"/>
          <p:cNvSpPr txBox="1"/>
          <p:nvPr>
            <p:ph idx="9" type="title"/>
          </p:nvPr>
        </p:nvSpPr>
        <p:spPr>
          <a:xfrm>
            <a:off x="713232" y="365760"/>
            <a:ext cx="77175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352" name="Google Shape;352;p23"/>
          <p:cNvCxnSpPr/>
          <p:nvPr/>
        </p:nvCxnSpPr>
        <p:spPr>
          <a:xfrm>
            <a:off x="0" y="408225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3" name="Google Shape;353;p23"/>
          <p:cNvGrpSpPr/>
          <p:nvPr/>
        </p:nvGrpSpPr>
        <p:grpSpPr>
          <a:xfrm>
            <a:off x="1746575" y="3727225"/>
            <a:ext cx="5642575" cy="1412022"/>
            <a:chOff x="1746575" y="3727225"/>
            <a:chExt cx="5642575" cy="1412022"/>
          </a:xfrm>
        </p:grpSpPr>
        <p:grpSp>
          <p:nvGrpSpPr>
            <p:cNvPr id="354" name="Google Shape;354;p23"/>
            <p:cNvGrpSpPr/>
            <p:nvPr/>
          </p:nvGrpSpPr>
          <p:grpSpPr>
            <a:xfrm rot="10800000">
              <a:off x="4438432" y="3732224"/>
              <a:ext cx="273654" cy="1400198"/>
              <a:chOff x="270152" y="9537"/>
              <a:chExt cx="273654" cy="1400198"/>
            </a:xfrm>
          </p:grpSpPr>
          <p:grpSp>
            <p:nvGrpSpPr>
              <p:cNvPr id="355" name="Google Shape;355;p23"/>
              <p:cNvGrpSpPr/>
              <p:nvPr/>
            </p:nvGrpSpPr>
            <p:grpSpPr>
              <a:xfrm>
                <a:off x="270152" y="9537"/>
                <a:ext cx="273654" cy="393837"/>
                <a:chOff x="274914" y="8562"/>
                <a:chExt cx="273654" cy="393837"/>
              </a:xfrm>
            </p:grpSpPr>
            <p:sp>
              <p:nvSpPr>
                <p:cNvPr id="356" name="Google Shape;356;p23"/>
                <p:cNvSpPr/>
                <p:nvPr/>
              </p:nvSpPr>
              <p:spPr>
                <a:xfrm>
                  <a:off x="274914" y="8562"/>
                  <a:ext cx="273654" cy="98908"/>
                </a:xfrm>
                <a:custGeom>
                  <a:rect b="b" l="l" r="r" t="t"/>
                  <a:pathLst>
                    <a:path extrusionOk="0" fill="none" h="2282" w="8224">
                      <a:moveTo>
                        <a:pt x="1" y="1"/>
                      </a:moveTo>
                      <a:lnTo>
                        <a:pt x="8224" y="1"/>
                      </a:lnTo>
                      <a:lnTo>
                        <a:pt x="8224" y="2281"/>
                      </a:lnTo>
                      <a:lnTo>
                        <a:pt x="1" y="228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rnd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p23"/>
                <p:cNvSpPr/>
                <p:nvPr/>
              </p:nvSpPr>
              <p:spPr>
                <a:xfrm>
                  <a:off x="384214" y="107423"/>
                  <a:ext cx="59924" cy="294976"/>
                </a:xfrm>
                <a:custGeom>
                  <a:rect b="b" l="l" r="r" t="t"/>
                  <a:pathLst>
                    <a:path extrusionOk="0" fill="none" h="3307" w="1801">
                      <a:moveTo>
                        <a:pt x="1" y="0"/>
                      </a:moveTo>
                      <a:lnTo>
                        <a:pt x="1800" y="0"/>
                      </a:lnTo>
                      <a:lnTo>
                        <a:pt x="1800" y="3306"/>
                      </a:lnTo>
                      <a:lnTo>
                        <a:pt x="1" y="330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rnd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358" name="Google Shape;358;p23"/>
              <p:cNvCxnSpPr/>
              <p:nvPr/>
            </p:nvCxnSpPr>
            <p:spPr>
              <a:xfrm rot="10800000">
                <a:off x="408588" y="411035"/>
                <a:ext cx="3300" cy="9987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59" name="Google Shape;359;p23"/>
            <p:cNvGrpSpPr/>
            <p:nvPr/>
          </p:nvGrpSpPr>
          <p:grpSpPr>
            <a:xfrm rot="10800000">
              <a:off x="1788282" y="4370785"/>
              <a:ext cx="273654" cy="768462"/>
              <a:chOff x="270152" y="9537"/>
              <a:chExt cx="273654" cy="768462"/>
            </a:xfrm>
          </p:grpSpPr>
          <p:grpSp>
            <p:nvGrpSpPr>
              <p:cNvPr id="360" name="Google Shape;360;p23"/>
              <p:cNvGrpSpPr/>
              <p:nvPr/>
            </p:nvGrpSpPr>
            <p:grpSpPr>
              <a:xfrm>
                <a:off x="270152" y="9537"/>
                <a:ext cx="273654" cy="393837"/>
                <a:chOff x="274914" y="8562"/>
                <a:chExt cx="273654" cy="393837"/>
              </a:xfrm>
            </p:grpSpPr>
            <p:sp>
              <p:nvSpPr>
                <p:cNvPr id="361" name="Google Shape;361;p23"/>
                <p:cNvSpPr/>
                <p:nvPr/>
              </p:nvSpPr>
              <p:spPr>
                <a:xfrm>
                  <a:off x="274914" y="8562"/>
                  <a:ext cx="273654" cy="98908"/>
                </a:xfrm>
                <a:custGeom>
                  <a:rect b="b" l="l" r="r" t="t"/>
                  <a:pathLst>
                    <a:path extrusionOk="0" fill="none" h="2282" w="8224">
                      <a:moveTo>
                        <a:pt x="1" y="1"/>
                      </a:moveTo>
                      <a:lnTo>
                        <a:pt x="8224" y="1"/>
                      </a:lnTo>
                      <a:lnTo>
                        <a:pt x="8224" y="2281"/>
                      </a:lnTo>
                      <a:lnTo>
                        <a:pt x="1" y="228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rnd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2" name="Google Shape;362;p23"/>
                <p:cNvSpPr/>
                <p:nvPr/>
              </p:nvSpPr>
              <p:spPr>
                <a:xfrm>
                  <a:off x="384214" y="107423"/>
                  <a:ext cx="59924" cy="294976"/>
                </a:xfrm>
                <a:custGeom>
                  <a:rect b="b" l="l" r="r" t="t"/>
                  <a:pathLst>
                    <a:path extrusionOk="0" fill="none" h="3307" w="1801">
                      <a:moveTo>
                        <a:pt x="1" y="0"/>
                      </a:moveTo>
                      <a:lnTo>
                        <a:pt x="1800" y="0"/>
                      </a:lnTo>
                      <a:lnTo>
                        <a:pt x="1800" y="3306"/>
                      </a:lnTo>
                      <a:lnTo>
                        <a:pt x="1" y="330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rnd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363" name="Google Shape;363;p23"/>
              <p:cNvCxnSpPr/>
              <p:nvPr/>
            </p:nvCxnSpPr>
            <p:spPr>
              <a:xfrm rot="10800000">
                <a:off x="406988" y="420999"/>
                <a:ext cx="0" cy="357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64" name="Google Shape;364;p23"/>
            <p:cNvGrpSpPr/>
            <p:nvPr/>
          </p:nvGrpSpPr>
          <p:grpSpPr>
            <a:xfrm rot="10800000">
              <a:off x="7082082" y="4370785"/>
              <a:ext cx="273654" cy="768462"/>
              <a:chOff x="270152" y="9537"/>
              <a:chExt cx="273654" cy="768462"/>
            </a:xfrm>
          </p:grpSpPr>
          <p:grpSp>
            <p:nvGrpSpPr>
              <p:cNvPr id="365" name="Google Shape;365;p23"/>
              <p:cNvGrpSpPr/>
              <p:nvPr/>
            </p:nvGrpSpPr>
            <p:grpSpPr>
              <a:xfrm>
                <a:off x="270152" y="9537"/>
                <a:ext cx="273654" cy="393837"/>
                <a:chOff x="274914" y="8562"/>
                <a:chExt cx="273654" cy="393837"/>
              </a:xfrm>
            </p:grpSpPr>
            <p:sp>
              <p:nvSpPr>
                <p:cNvPr id="366" name="Google Shape;366;p23"/>
                <p:cNvSpPr/>
                <p:nvPr/>
              </p:nvSpPr>
              <p:spPr>
                <a:xfrm>
                  <a:off x="274914" y="8562"/>
                  <a:ext cx="273654" cy="98908"/>
                </a:xfrm>
                <a:custGeom>
                  <a:rect b="b" l="l" r="r" t="t"/>
                  <a:pathLst>
                    <a:path extrusionOk="0" fill="none" h="2282" w="8224">
                      <a:moveTo>
                        <a:pt x="1" y="1"/>
                      </a:moveTo>
                      <a:lnTo>
                        <a:pt x="8224" y="1"/>
                      </a:lnTo>
                      <a:lnTo>
                        <a:pt x="8224" y="2281"/>
                      </a:lnTo>
                      <a:lnTo>
                        <a:pt x="1" y="228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rnd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" name="Google Shape;367;p23"/>
                <p:cNvSpPr/>
                <p:nvPr/>
              </p:nvSpPr>
              <p:spPr>
                <a:xfrm>
                  <a:off x="384214" y="107423"/>
                  <a:ext cx="59924" cy="294976"/>
                </a:xfrm>
                <a:custGeom>
                  <a:rect b="b" l="l" r="r" t="t"/>
                  <a:pathLst>
                    <a:path extrusionOk="0" fill="none" h="3307" w="1801">
                      <a:moveTo>
                        <a:pt x="1" y="0"/>
                      </a:moveTo>
                      <a:lnTo>
                        <a:pt x="1800" y="0"/>
                      </a:lnTo>
                      <a:lnTo>
                        <a:pt x="1800" y="3306"/>
                      </a:lnTo>
                      <a:lnTo>
                        <a:pt x="1" y="330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rnd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368" name="Google Shape;368;p23"/>
              <p:cNvCxnSpPr/>
              <p:nvPr/>
            </p:nvCxnSpPr>
            <p:spPr>
              <a:xfrm rot="10800000">
                <a:off x="406988" y="414399"/>
                <a:ext cx="0" cy="3636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69" name="Google Shape;369;p23"/>
            <p:cNvCxnSpPr/>
            <p:nvPr/>
          </p:nvCxnSpPr>
          <p:spPr>
            <a:xfrm>
              <a:off x="1746575" y="4351626"/>
              <a:ext cx="3405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23"/>
            <p:cNvCxnSpPr/>
            <p:nvPr/>
          </p:nvCxnSpPr>
          <p:spPr>
            <a:xfrm>
              <a:off x="4401750" y="3727225"/>
              <a:ext cx="3405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23"/>
            <p:cNvCxnSpPr/>
            <p:nvPr/>
          </p:nvCxnSpPr>
          <p:spPr>
            <a:xfrm>
              <a:off x="7048650" y="4351625"/>
              <a:ext cx="3405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IG_NUMBER_1_1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4"/>
          <p:cNvSpPr txBox="1"/>
          <p:nvPr>
            <p:ph idx="1" type="subTitle"/>
          </p:nvPr>
        </p:nvSpPr>
        <p:spPr>
          <a:xfrm>
            <a:off x="720550" y="3691089"/>
            <a:ext cx="1781100" cy="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4" name="Google Shape;374;p24"/>
          <p:cNvSpPr txBox="1"/>
          <p:nvPr>
            <p:ph idx="2" type="subTitle"/>
          </p:nvPr>
        </p:nvSpPr>
        <p:spPr>
          <a:xfrm>
            <a:off x="2694492" y="3691089"/>
            <a:ext cx="1781100" cy="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5" name="Google Shape;375;p24"/>
          <p:cNvSpPr txBox="1"/>
          <p:nvPr>
            <p:ph idx="3" type="subTitle"/>
          </p:nvPr>
        </p:nvSpPr>
        <p:spPr>
          <a:xfrm>
            <a:off x="4668435" y="3691089"/>
            <a:ext cx="1781100" cy="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6" name="Google Shape;376;p24"/>
          <p:cNvSpPr txBox="1"/>
          <p:nvPr>
            <p:ph idx="4" type="subTitle"/>
          </p:nvPr>
        </p:nvSpPr>
        <p:spPr>
          <a:xfrm>
            <a:off x="6642377" y="3691089"/>
            <a:ext cx="1781100" cy="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7" name="Google Shape;377;p24"/>
          <p:cNvSpPr txBox="1"/>
          <p:nvPr>
            <p:ph hasCustomPrompt="1" type="title"/>
          </p:nvPr>
        </p:nvSpPr>
        <p:spPr>
          <a:xfrm>
            <a:off x="778750" y="3062080"/>
            <a:ext cx="1664700" cy="4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24"/>
          <p:cNvSpPr txBox="1"/>
          <p:nvPr>
            <p:ph hasCustomPrompt="1" idx="5" type="title"/>
          </p:nvPr>
        </p:nvSpPr>
        <p:spPr>
          <a:xfrm>
            <a:off x="2752675" y="3062080"/>
            <a:ext cx="1664700" cy="4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9" name="Google Shape;379;p24"/>
          <p:cNvSpPr txBox="1"/>
          <p:nvPr>
            <p:ph hasCustomPrompt="1" idx="6" type="title"/>
          </p:nvPr>
        </p:nvSpPr>
        <p:spPr>
          <a:xfrm>
            <a:off x="4726600" y="3062080"/>
            <a:ext cx="1664700" cy="4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0" name="Google Shape;380;p24"/>
          <p:cNvSpPr txBox="1"/>
          <p:nvPr>
            <p:ph hasCustomPrompt="1" idx="7" type="title"/>
          </p:nvPr>
        </p:nvSpPr>
        <p:spPr>
          <a:xfrm>
            <a:off x="6700525" y="3062080"/>
            <a:ext cx="1664700" cy="4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1" name="Google Shape;381;p24"/>
          <p:cNvSpPr txBox="1"/>
          <p:nvPr>
            <p:ph idx="8" type="title"/>
          </p:nvPr>
        </p:nvSpPr>
        <p:spPr>
          <a:xfrm>
            <a:off x="713232" y="365760"/>
            <a:ext cx="7717500" cy="8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2" name="Google Shape;382;p24"/>
          <p:cNvSpPr/>
          <p:nvPr/>
        </p:nvSpPr>
        <p:spPr>
          <a:xfrm flipH="1" rot="5400000">
            <a:off x="-214341" y="4515948"/>
            <a:ext cx="1127845" cy="741937"/>
          </a:xfrm>
          <a:custGeom>
            <a:rect b="b" l="l" r="r" t="t"/>
            <a:pathLst>
              <a:path extrusionOk="0" fill="none" h="46033" w="69760">
                <a:moveTo>
                  <a:pt x="0" y="0"/>
                </a:moveTo>
                <a:lnTo>
                  <a:pt x="0" y="0"/>
                </a:lnTo>
                <a:cubicBezTo>
                  <a:pt x="0" y="10755"/>
                  <a:pt x="8726" y="19480"/>
                  <a:pt x="19480" y="19480"/>
                </a:cubicBezTo>
                <a:lnTo>
                  <a:pt x="50280" y="19480"/>
                </a:lnTo>
                <a:cubicBezTo>
                  <a:pt x="61035" y="19480"/>
                  <a:pt x="69760" y="28205"/>
                  <a:pt x="69760" y="38960"/>
                </a:cubicBezTo>
                <a:lnTo>
                  <a:pt x="69760" y="46032"/>
                </a:lnTo>
              </a:path>
            </a:pathLst>
          </a:custGeom>
          <a:solidFill>
            <a:schemeClr val="accent1"/>
          </a:solidFill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3" name="Google Shape;383;p24"/>
          <p:cNvGrpSpPr/>
          <p:nvPr/>
        </p:nvGrpSpPr>
        <p:grpSpPr>
          <a:xfrm flipH="1">
            <a:off x="8013871" y="-385687"/>
            <a:ext cx="1135875" cy="1349306"/>
            <a:chOff x="9519" y="-14212"/>
            <a:chExt cx="1135875" cy="1349306"/>
          </a:xfrm>
        </p:grpSpPr>
        <p:sp>
          <p:nvSpPr>
            <p:cNvPr id="384" name="Google Shape;384;p24"/>
            <p:cNvSpPr/>
            <p:nvPr/>
          </p:nvSpPr>
          <p:spPr>
            <a:xfrm rot="-5400000">
              <a:off x="-77854" y="1148813"/>
              <a:ext cx="273654" cy="98908"/>
            </a:xfrm>
            <a:custGeom>
              <a:rect b="b" l="l" r="r" t="t"/>
              <a:pathLst>
                <a:path extrusionOk="0" fill="none" h="2282" w="8224">
                  <a:moveTo>
                    <a:pt x="1" y="1"/>
                  </a:moveTo>
                  <a:lnTo>
                    <a:pt x="8224" y="1"/>
                  </a:lnTo>
                  <a:lnTo>
                    <a:pt x="8224" y="2281"/>
                  </a:lnTo>
                  <a:lnTo>
                    <a:pt x="1" y="2281"/>
                  </a:lnTo>
                  <a:close/>
                </a:path>
              </a:pathLst>
            </a:custGeom>
            <a:solidFill>
              <a:schemeClr val="accent1"/>
            </a:solidFill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4"/>
            <p:cNvSpPr/>
            <p:nvPr/>
          </p:nvSpPr>
          <p:spPr>
            <a:xfrm rot="-5400000">
              <a:off x="225906" y="1048343"/>
              <a:ext cx="59924" cy="294976"/>
            </a:xfrm>
            <a:custGeom>
              <a:rect b="b" l="l" r="r" t="t"/>
              <a:pathLst>
                <a:path extrusionOk="0" fill="none" h="3307" w="1801">
                  <a:moveTo>
                    <a:pt x="1" y="0"/>
                  </a:moveTo>
                  <a:lnTo>
                    <a:pt x="1800" y="0"/>
                  </a:lnTo>
                  <a:lnTo>
                    <a:pt x="1800" y="3306"/>
                  </a:lnTo>
                  <a:lnTo>
                    <a:pt x="1" y="3306"/>
                  </a:lnTo>
                  <a:close/>
                </a:path>
              </a:pathLst>
            </a:custGeom>
            <a:solidFill>
              <a:schemeClr val="accent1"/>
            </a:solidFill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4"/>
            <p:cNvSpPr/>
            <p:nvPr/>
          </p:nvSpPr>
          <p:spPr>
            <a:xfrm rot="-5400000">
              <a:off x="566325" y="616868"/>
              <a:ext cx="416007" cy="741943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7" name="Google Shape;387;p24"/>
            <p:cNvCxnSpPr/>
            <p:nvPr/>
          </p:nvCxnSpPr>
          <p:spPr>
            <a:xfrm rot="10800000">
              <a:off x="1145394" y="-14212"/>
              <a:ext cx="0" cy="790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88" name="Google Shape;388;p24"/>
          <p:cNvGrpSpPr/>
          <p:nvPr/>
        </p:nvGrpSpPr>
        <p:grpSpPr>
          <a:xfrm>
            <a:off x="-45100" y="-387474"/>
            <a:ext cx="871339" cy="1210056"/>
            <a:chOff x="-45100" y="-387474"/>
            <a:chExt cx="871339" cy="1210056"/>
          </a:xfrm>
        </p:grpSpPr>
        <p:sp>
          <p:nvSpPr>
            <p:cNvPr id="389" name="Google Shape;389;p24"/>
            <p:cNvSpPr/>
            <p:nvPr/>
          </p:nvSpPr>
          <p:spPr>
            <a:xfrm rot="-5400000">
              <a:off x="247170" y="243607"/>
              <a:ext cx="416007" cy="741943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0" name="Google Shape;390;p24"/>
            <p:cNvCxnSpPr/>
            <p:nvPr/>
          </p:nvCxnSpPr>
          <p:spPr>
            <a:xfrm rot="10800000">
              <a:off x="826239" y="-387474"/>
              <a:ext cx="0" cy="790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1" name="Google Shape;391;p24"/>
            <p:cNvCxnSpPr/>
            <p:nvPr/>
          </p:nvCxnSpPr>
          <p:spPr>
            <a:xfrm rot="10800000">
              <a:off x="-45100" y="822563"/>
              <a:ext cx="2325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IG_NUMBER_1_1_1_1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5"/>
          <p:cNvSpPr txBox="1"/>
          <p:nvPr>
            <p:ph idx="1" type="subTitle"/>
          </p:nvPr>
        </p:nvSpPr>
        <p:spPr>
          <a:xfrm>
            <a:off x="1289949" y="2417949"/>
            <a:ext cx="188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4" name="Google Shape;394;p25"/>
          <p:cNvSpPr txBox="1"/>
          <p:nvPr>
            <p:ph idx="2" type="subTitle"/>
          </p:nvPr>
        </p:nvSpPr>
        <p:spPr>
          <a:xfrm>
            <a:off x="1289949" y="3535335"/>
            <a:ext cx="188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5" name="Google Shape;395;p25"/>
          <p:cNvSpPr txBox="1"/>
          <p:nvPr>
            <p:ph idx="3" type="subTitle"/>
          </p:nvPr>
        </p:nvSpPr>
        <p:spPr>
          <a:xfrm>
            <a:off x="5965575" y="2417949"/>
            <a:ext cx="188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6" name="Google Shape;396;p25"/>
          <p:cNvSpPr txBox="1"/>
          <p:nvPr>
            <p:ph idx="4" type="subTitle"/>
          </p:nvPr>
        </p:nvSpPr>
        <p:spPr>
          <a:xfrm>
            <a:off x="5965575" y="3535335"/>
            <a:ext cx="188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7" name="Google Shape;397;p25"/>
          <p:cNvSpPr txBox="1"/>
          <p:nvPr>
            <p:ph type="title"/>
          </p:nvPr>
        </p:nvSpPr>
        <p:spPr>
          <a:xfrm>
            <a:off x="1289953" y="3103619"/>
            <a:ext cx="1888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8" name="Google Shape;398;p25"/>
          <p:cNvSpPr txBox="1"/>
          <p:nvPr>
            <p:ph idx="5" type="title"/>
          </p:nvPr>
        </p:nvSpPr>
        <p:spPr>
          <a:xfrm>
            <a:off x="1289949" y="1986222"/>
            <a:ext cx="1888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9" name="Google Shape;399;p25"/>
          <p:cNvSpPr txBox="1"/>
          <p:nvPr>
            <p:ph idx="6" type="title"/>
          </p:nvPr>
        </p:nvSpPr>
        <p:spPr>
          <a:xfrm>
            <a:off x="5965576" y="1986222"/>
            <a:ext cx="1888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0" name="Google Shape;400;p25"/>
          <p:cNvSpPr txBox="1"/>
          <p:nvPr>
            <p:ph idx="7" type="title"/>
          </p:nvPr>
        </p:nvSpPr>
        <p:spPr>
          <a:xfrm>
            <a:off x="5965576" y="3103619"/>
            <a:ext cx="1888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1" name="Google Shape;401;p25"/>
          <p:cNvSpPr txBox="1"/>
          <p:nvPr>
            <p:ph idx="8" type="title"/>
          </p:nvPr>
        </p:nvSpPr>
        <p:spPr>
          <a:xfrm>
            <a:off x="713232" y="365760"/>
            <a:ext cx="77175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02" name="Google Shape;402;p25"/>
          <p:cNvGrpSpPr/>
          <p:nvPr/>
        </p:nvGrpSpPr>
        <p:grpSpPr>
          <a:xfrm>
            <a:off x="-334837" y="-1038066"/>
            <a:ext cx="9948100" cy="6810897"/>
            <a:chOff x="-334837" y="-1038066"/>
            <a:chExt cx="9948100" cy="6810897"/>
          </a:xfrm>
        </p:grpSpPr>
        <p:sp>
          <p:nvSpPr>
            <p:cNvPr id="403" name="Google Shape;403;p25"/>
            <p:cNvSpPr/>
            <p:nvPr/>
          </p:nvSpPr>
          <p:spPr>
            <a:xfrm flipH="1">
              <a:off x="8323488" y="4420623"/>
              <a:ext cx="1127845" cy="741937"/>
            </a:xfrm>
            <a:custGeom>
              <a:rect b="b" l="l" r="r" t="t"/>
              <a:pathLst>
                <a:path extrusionOk="0" fill="none" h="46033" w="69760">
                  <a:moveTo>
                    <a:pt x="0" y="0"/>
                  </a:moveTo>
                  <a:lnTo>
                    <a:pt x="0" y="0"/>
                  </a:lnTo>
                  <a:cubicBezTo>
                    <a:pt x="0" y="10755"/>
                    <a:pt x="8726" y="19480"/>
                    <a:pt x="19480" y="19480"/>
                  </a:cubicBezTo>
                  <a:lnTo>
                    <a:pt x="50280" y="19480"/>
                  </a:lnTo>
                  <a:cubicBezTo>
                    <a:pt x="61035" y="19480"/>
                    <a:pt x="69760" y="28205"/>
                    <a:pt x="69760" y="38960"/>
                  </a:cubicBezTo>
                  <a:lnTo>
                    <a:pt x="69760" y="46032"/>
                  </a:lnTo>
                </a:path>
              </a:pathLst>
            </a:custGeom>
            <a:solidFill>
              <a:schemeClr val="accent1"/>
            </a:solidFill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4" name="Google Shape;404;p25"/>
            <p:cNvGrpSpPr/>
            <p:nvPr/>
          </p:nvGrpSpPr>
          <p:grpSpPr>
            <a:xfrm>
              <a:off x="-334837" y="-123600"/>
              <a:ext cx="741943" cy="946697"/>
              <a:chOff x="-334837" y="-123600"/>
              <a:chExt cx="741943" cy="946697"/>
            </a:xfrm>
          </p:grpSpPr>
          <p:sp>
            <p:nvSpPr>
              <p:cNvPr id="405" name="Google Shape;405;p25"/>
              <p:cNvSpPr/>
              <p:nvPr/>
            </p:nvSpPr>
            <p:spPr>
              <a:xfrm rot="-5400000">
                <a:off x="-171869" y="244122"/>
                <a:ext cx="416007" cy="741943"/>
              </a:xfrm>
              <a:custGeom>
                <a:rect b="b" l="l" r="r" t="t"/>
                <a:pathLst>
                  <a:path extrusionOk="0" fill="none" h="27160" w="16217">
                    <a:moveTo>
                      <a:pt x="1" y="1"/>
                    </a:moveTo>
                    <a:lnTo>
                      <a:pt x="1" y="13475"/>
                    </a:lnTo>
                    <a:cubicBezTo>
                      <a:pt x="1" y="21029"/>
                      <a:pt x="6110" y="27159"/>
                      <a:pt x="13685" y="27159"/>
                    </a:cubicBezTo>
                    <a:lnTo>
                      <a:pt x="16216" y="27159"/>
                    </a:lnTo>
                  </a:path>
                </a:pathLst>
              </a:custGeom>
              <a:noFill/>
              <a:ln cap="rnd" cmpd="sng" w="28575">
                <a:solidFill>
                  <a:schemeClr val="dk1"/>
                </a:solidFill>
                <a:prstDash val="solid"/>
                <a:miter lim="209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06" name="Google Shape;406;p25"/>
              <p:cNvCxnSpPr/>
              <p:nvPr/>
            </p:nvCxnSpPr>
            <p:spPr>
              <a:xfrm rot="10800000">
                <a:off x="407105" y="-123600"/>
                <a:ext cx="0" cy="5307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07" name="Google Shape;407;p25"/>
            <p:cNvGrpSpPr/>
            <p:nvPr/>
          </p:nvGrpSpPr>
          <p:grpSpPr>
            <a:xfrm>
              <a:off x="-52500" y="4322997"/>
              <a:ext cx="876363" cy="1449834"/>
              <a:chOff x="-52500" y="4322997"/>
              <a:chExt cx="876363" cy="1449834"/>
            </a:xfrm>
          </p:grpSpPr>
          <p:sp>
            <p:nvSpPr>
              <p:cNvPr id="408" name="Google Shape;408;p25"/>
              <p:cNvSpPr/>
              <p:nvPr/>
            </p:nvSpPr>
            <p:spPr>
              <a:xfrm rot="10800000">
                <a:off x="407095" y="4322997"/>
                <a:ext cx="416007" cy="741943"/>
              </a:xfrm>
              <a:custGeom>
                <a:rect b="b" l="l" r="r" t="t"/>
                <a:pathLst>
                  <a:path extrusionOk="0" fill="none" h="27160" w="16217">
                    <a:moveTo>
                      <a:pt x="1" y="1"/>
                    </a:moveTo>
                    <a:lnTo>
                      <a:pt x="1" y="13475"/>
                    </a:lnTo>
                    <a:cubicBezTo>
                      <a:pt x="1" y="21029"/>
                      <a:pt x="6110" y="27159"/>
                      <a:pt x="13685" y="27159"/>
                    </a:cubicBezTo>
                    <a:lnTo>
                      <a:pt x="16216" y="27159"/>
                    </a:lnTo>
                  </a:path>
                </a:pathLst>
              </a:custGeom>
              <a:noFill/>
              <a:ln cap="rnd" cmpd="sng" w="28575">
                <a:solidFill>
                  <a:schemeClr val="dk1"/>
                </a:solidFill>
                <a:prstDash val="solid"/>
                <a:miter lim="209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09" name="Google Shape;409;p25"/>
              <p:cNvCxnSpPr/>
              <p:nvPr/>
            </p:nvCxnSpPr>
            <p:spPr>
              <a:xfrm rot="10800000">
                <a:off x="823863" y="5062131"/>
                <a:ext cx="0" cy="7107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0" name="Google Shape;410;p25"/>
              <p:cNvCxnSpPr/>
              <p:nvPr/>
            </p:nvCxnSpPr>
            <p:spPr>
              <a:xfrm>
                <a:off x="-52500" y="4323000"/>
                <a:ext cx="459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11" name="Google Shape;411;p25"/>
            <p:cNvGrpSpPr/>
            <p:nvPr/>
          </p:nvGrpSpPr>
          <p:grpSpPr>
            <a:xfrm rot="10800000">
              <a:off x="8736900" y="-1038066"/>
              <a:ext cx="876363" cy="1449834"/>
              <a:chOff x="-52500" y="4322997"/>
              <a:chExt cx="876363" cy="1449834"/>
            </a:xfrm>
          </p:grpSpPr>
          <p:sp>
            <p:nvSpPr>
              <p:cNvPr id="412" name="Google Shape;412;p25"/>
              <p:cNvSpPr/>
              <p:nvPr/>
            </p:nvSpPr>
            <p:spPr>
              <a:xfrm rot="10800000">
                <a:off x="407095" y="4322997"/>
                <a:ext cx="416007" cy="741943"/>
              </a:xfrm>
              <a:custGeom>
                <a:rect b="b" l="l" r="r" t="t"/>
                <a:pathLst>
                  <a:path extrusionOk="0" fill="none" h="27160" w="16217">
                    <a:moveTo>
                      <a:pt x="1" y="1"/>
                    </a:moveTo>
                    <a:lnTo>
                      <a:pt x="1" y="13475"/>
                    </a:lnTo>
                    <a:cubicBezTo>
                      <a:pt x="1" y="21029"/>
                      <a:pt x="6110" y="27159"/>
                      <a:pt x="13685" y="27159"/>
                    </a:cubicBezTo>
                    <a:lnTo>
                      <a:pt x="16216" y="27159"/>
                    </a:lnTo>
                  </a:path>
                </a:pathLst>
              </a:custGeom>
              <a:noFill/>
              <a:ln cap="rnd" cmpd="sng" w="28575">
                <a:solidFill>
                  <a:schemeClr val="dk1"/>
                </a:solidFill>
                <a:prstDash val="solid"/>
                <a:miter lim="209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13" name="Google Shape;413;p25"/>
              <p:cNvCxnSpPr/>
              <p:nvPr/>
            </p:nvCxnSpPr>
            <p:spPr>
              <a:xfrm rot="10800000">
                <a:off x="823863" y="5062131"/>
                <a:ext cx="0" cy="7107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4" name="Google Shape;414;p25"/>
              <p:cNvCxnSpPr/>
              <p:nvPr/>
            </p:nvCxnSpPr>
            <p:spPr>
              <a:xfrm>
                <a:off x="-52500" y="4323000"/>
                <a:ext cx="459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IG_NUMBER_1_2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26"/>
          <p:cNvGrpSpPr/>
          <p:nvPr/>
        </p:nvGrpSpPr>
        <p:grpSpPr>
          <a:xfrm>
            <a:off x="-76201" y="-629341"/>
            <a:ext cx="9270076" cy="5498857"/>
            <a:chOff x="-76201" y="-629341"/>
            <a:chExt cx="9270076" cy="5498857"/>
          </a:xfrm>
        </p:grpSpPr>
        <p:grpSp>
          <p:nvGrpSpPr>
            <p:cNvPr id="417" name="Google Shape;417;p26"/>
            <p:cNvGrpSpPr/>
            <p:nvPr/>
          </p:nvGrpSpPr>
          <p:grpSpPr>
            <a:xfrm>
              <a:off x="-2" y="4595863"/>
              <a:ext cx="9149652" cy="273654"/>
              <a:chOff x="-2" y="4595863"/>
              <a:chExt cx="9149652" cy="273654"/>
            </a:xfrm>
          </p:grpSpPr>
          <p:sp>
            <p:nvSpPr>
              <p:cNvPr id="418" name="Google Shape;418;p26"/>
              <p:cNvSpPr/>
              <p:nvPr/>
            </p:nvSpPr>
            <p:spPr>
              <a:xfrm flipH="1" rot="-5400000">
                <a:off x="-87375" y="4683236"/>
                <a:ext cx="273654" cy="98908"/>
              </a:xfrm>
              <a:custGeom>
                <a:rect b="b" l="l" r="r" t="t"/>
                <a:pathLst>
                  <a:path extrusionOk="0" fill="none" h="2282" w="8224">
                    <a:moveTo>
                      <a:pt x="1" y="1"/>
                    </a:moveTo>
                    <a:lnTo>
                      <a:pt x="8224" y="1"/>
                    </a:lnTo>
                    <a:lnTo>
                      <a:pt x="8224" y="2281"/>
                    </a:lnTo>
                    <a:lnTo>
                      <a:pt x="1" y="2281"/>
                    </a:lnTo>
                    <a:close/>
                  </a:path>
                </a:pathLst>
              </a:custGeom>
              <a:solidFill>
                <a:schemeClr val="accent1"/>
              </a:solidFill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6"/>
              <p:cNvSpPr/>
              <p:nvPr/>
            </p:nvSpPr>
            <p:spPr>
              <a:xfrm flipH="1" rot="-5400000">
                <a:off x="216385" y="4587636"/>
                <a:ext cx="59924" cy="294976"/>
              </a:xfrm>
              <a:custGeom>
                <a:rect b="b" l="l" r="r" t="t"/>
                <a:pathLst>
                  <a:path extrusionOk="0" fill="none" h="3307" w="1801">
                    <a:moveTo>
                      <a:pt x="1" y="0"/>
                    </a:moveTo>
                    <a:lnTo>
                      <a:pt x="1800" y="0"/>
                    </a:lnTo>
                    <a:lnTo>
                      <a:pt x="1800" y="3306"/>
                    </a:lnTo>
                    <a:lnTo>
                      <a:pt x="1" y="3306"/>
                    </a:lnTo>
                    <a:close/>
                  </a:path>
                </a:pathLst>
              </a:custGeom>
              <a:solidFill>
                <a:schemeClr val="accent1"/>
              </a:solidFill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20" name="Google Shape;420;p26"/>
              <p:cNvCxnSpPr/>
              <p:nvPr/>
            </p:nvCxnSpPr>
            <p:spPr>
              <a:xfrm>
                <a:off x="393850" y="4739150"/>
                <a:ext cx="8755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21" name="Google Shape;421;p26"/>
            <p:cNvGrpSpPr/>
            <p:nvPr/>
          </p:nvGrpSpPr>
          <p:grpSpPr>
            <a:xfrm rot="10800000">
              <a:off x="8317513" y="-629341"/>
              <a:ext cx="876363" cy="1449834"/>
              <a:chOff x="-52500" y="4322997"/>
              <a:chExt cx="876363" cy="1449834"/>
            </a:xfrm>
          </p:grpSpPr>
          <p:sp>
            <p:nvSpPr>
              <p:cNvPr id="422" name="Google Shape;422;p26"/>
              <p:cNvSpPr/>
              <p:nvPr/>
            </p:nvSpPr>
            <p:spPr>
              <a:xfrm rot="10800000">
                <a:off x="407095" y="4322997"/>
                <a:ext cx="416007" cy="741943"/>
              </a:xfrm>
              <a:custGeom>
                <a:rect b="b" l="l" r="r" t="t"/>
                <a:pathLst>
                  <a:path extrusionOk="0" fill="none" h="27160" w="16217">
                    <a:moveTo>
                      <a:pt x="1" y="1"/>
                    </a:moveTo>
                    <a:lnTo>
                      <a:pt x="1" y="13475"/>
                    </a:lnTo>
                    <a:cubicBezTo>
                      <a:pt x="1" y="21029"/>
                      <a:pt x="6110" y="27159"/>
                      <a:pt x="13685" y="27159"/>
                    </a:cubicBezTo>
                    <a:lnTo>
                      <a:pt x="16216" y="27159"/>
                    </a:lnTo>
                  </a:path>
                </a:pathLst>
              </a:custGeom>
              <a:noFill/>
              <a:ln cap="rnd" cmpd="sng" w="28575">
                <a:solidFill>
                  <a:schemeClr val="dk1"/>
                </a:solidFill>
                <a:prstDash val="solid"/>
                <a:miter lim="209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23" name="Google Shape;423;p26"/>
              <p:cNvCxnSpPr/>
              <p:nvPr/>
            </p:nvCxnSpPr>
            <p:spPr>
              <a:xfrm rot="10800000">
                <a:off x="823863" y="5062131"/>
                <a:ext cx="0" cy="7107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4" name="Google Shape;424;p26"/>
              <p:cNvCxnSpPr/>
              <p:nvPr/>
            </p:nvCxnSpPr>
            <p:spPr>
              <a:xfrm>
                <a:off x="-52500" y="4323000"/>
                <a:ext cx="459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25" name="Google Shape;425;p26"/>
            <p:cNvGrpSpPr/>
            <p:nvPr/>
          </p:nvGrpSpPr>
          <p:grpSpPr>
            <a:xfrm>
              <a:off x="-76201" y="-14062"/>
              <a:ext cx="917028" cy="1214162"/>
              <a:chOff x="-76200" y="-6"/>
              <a:chExt cx="917028" cy="1128718"/>
            </a:xfrm>
          </p:grpSpPr>
          <p:sp>
            <p:nvSpPr>
              <p:cNvPr id="426" name="Google Shape;426;p26"/>
              <p:cNvSpPr/>
              <p:nvPr/>
            </p:nvSpPr>
            <p:spPr>
              <a:xfrm rot="-5400000">
                <a:off x="-94062" y="192948"/>
                <a:ext cx="1127845" cy="741937"/>
              </a:xfrm>
              <a:custGeom>
                <a:rect b="b" l="l" r="r" t="t"/>
                <a:pathLst>
                  <a:path extrusionOk="0" fill="none" h="46033" w="6976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0755"/>
                      <a:pt x="8726" y="19480"/>
                      <a:pt x="19480" y="19480"/>
                    </a:cubicBezTo>
                    <a:lnTo>
                      <a:pt x="50280" y="19480"/>
                    </a:lnTo>
                    <a:cubicBezTo>
                      <a:pt x="61035" y="19480"/>
                      <a:pt x="69760" y="28205"/>
                      <a:pt x="69760" y="38960"/>
                    </a:cubicBezTo>
                    <a:lnTo>
                      <a:pt x="69760" y="46032"/>
                    </a:lnTo>
                  </a:path>
                </a:pathLst>
              </a:custGeom>
              <a:solidFill>
                <a:schemeClr val="accent1"/>
              </a:solidFill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27" name="Google Shape;427;p26"/>
              <p:cNvCxnSpPr/>
              <p:nvPr/>
            </p:nvCxnSpPr>
            <p:spPr>
              <a:xfrm rot="10800000">
                <a:off x="-76200" y="1128713"/>
                <a:ext cx="190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28" name="Google Shape;428;p26"/>
          <p:cNvSpPr txBox="1"/>
          <p:nvPr>
            <p:ph type="title"/>
          </p:nvPr>
        </p:nvSpPr>
        <p:spPr>
          <a:xfrm>
            <a:off x="866325" y="1903370"/>
            <a:ext cx="2276100" cy="4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9" name="Google Shape;429;p26"/>
          <p:cNvSpPr txBox="1"/>
          <p:nvPr>
            <p:ph idx="1" type="subTitle"/>
          </p:nvPr>
        </p:nvSpPr>
        <p:spPr>
          <a:xfrm>
            <a:off x="866325" y="2254170"/>
            <a:ext cx="22761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30" name="Google Shape;430;p26"/>
          <p:cNvSpPr txBox="1"/>
          <p:nvPr>
            <p:ph idx="2" type="title"/>
          </p:nvPr>
        </p:nvSpPr>
        <p:spPr>
          <a:xfrm>
            <a:off x="3433950" y="1903370"/>
            <a:ext cx="2276100" cy="4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1" name="Google Shape;431;p26"/>
          <p:cNvSpPr txBox="1"/>
          <p:nvPr>
            <p:ph idx="3" type="subTitle"/>
          </p:nvPr>
        </p:nvSpPr>
        <p:spPr>
          <a:xfrm>
            <a:off x="3433950" y="2254170"/>
            <a:ext cx="22761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32" name="Google Shape;432;p26"/>
          <p:cNvSpPr txBox="1"/>
          <p:nvPr>
            <p:ph idx="4" type="title"/>
          </p:nvPr>
        </p:nvSpPr>
        <p:spPr>
          <a:xfrm>
            <a:off x="6001575" y="1903370"/>
            <a:ext cx="2276100" cy="4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3" name="Google Shape;433;p26"/>
          <p:cNvSpPr txBox="1"/>
          <p:nvPr>
            <p:ph idx="5" type="subTitle"/>
          </p:nvPr>
        </p:nvSpPr>
        <p:spPr>
          <a:xfrm>
            <a:off x="6001575" y="2254170"/>
            <a:ext cx="22761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34" name="Google Shape;434;p26"/>
          <p:cNvSpPr txBox="1"/>
          <p:nvPr>
            <p:ph idx="6" type="title"/>
          </p:nvPr>
        </p:nvSpPr>
        <p:spPr>
          <a:xfrm>
            <a:off x="866325" y="3439970"/>
            <a:ext cx="2276100" cy="4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5" name="Google Shape;435;p26"/>
          <p:cNvSpPr txBox="1"/>
          <p:nvPr>
            <p:ph idx="7" type="subTitle"/>
          </p:nvPr>
        </p:nvSpPr>
        <p:spPr>
          <a:xfrm>
            <a:off x="866325" y="3790820"/>
            <a:ext cx="22761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36" name="Google Shape;436;p26"/>
          <p:cNvSpPr txBox="1"/>
          <p:nvPr>
            <p:ph idx="8" type="title"/>
          </p:nvPr>
        </p:nvSpPr>
        <p:spPr>
          <a:xfrm>
            <a:off x="3433950" y="3439970"/>
            <a:ext cx="2276100" cy="4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7" name="Google Shape;437;p26"/>
          <p:cNvSpPr txBox="1"/>
          <p:nvPr>
            <p:ph idx="9" type="subTitle"/>
          </p:nvPr>
        </p:nvSpPr>
        <p:spPr>
          <a:xfrm>
            <a:off x="3433950" y="3790820"/>
            <a:ext cx="22761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38" name="Google Shape;438;p26"/>
          <p:cNvSpPr txBox="1"/>
          <p:nvPr>
            <p:ph idx="13" type="title"/>
          </p:nvPr>
        </p:nvSpPr>
        <p:spPr>
          <a:xfrm>
            <a:off x="6001575" y="3439970"/>
            <a:ext cx="2276100" cy="4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9" name="Google Shape;439;p26"/>
          <p:cNvSpPr txBox="1"/>
          <p:nvPr>
            <p:ph idx="14" type="subTitle"/>
          </p:nvPr>
        </p:nvSpPr>
        <p:spPr>
          <a:xfrm>
            <a:off x="6001575" y="3790820"/>
            <a:ext cx="22761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40" name="Google Shape;440;p26"/>
          <p:cNvSpPr txBox="1"/>
          <p:nvPr>
            <p:ph idx="15" type="title"/>
          </p:nvPr>
        </p:nvSpPr>
        <p:spPr>
          <a:xfrm>
            <a:off x="713232" y="365760"/>
            <a:ext cx="77175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BODY_2_2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7"/>
          <p:cNvSpPr txBox="1"/>
          <p:nvPr>
            <p:ph type="title"/>
          </p:nvPr>
        </p:nvSpPr>
        <p:spPr>
          <a:xfrm>
            <a:off x="989600" y="3135104"/>
            <a:ext cx="1838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3" name="Google Shape;443;p27"/>
          <p:cNvSpPr txBox="1"/>
          <p:nvPr>
            <p:ph idx="1" type="subTitle"/>
          </p:nvPr>
        </p:nvSpPr>
        <p:spPr>
          <a:xfrm>
            <a:off x="1046125" y="3624773"/>
            <a:ext cx="1725600" cy="7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44" name="Google Shape;444;p27"/>
          <p:cNvSpPr txBox="1"/>
          <p:nvPr>
            <p:ph idx="2" type="title"/>
          </p:nvPr>
        </p:nvSpPr>
        <p:spPr>
          <a:xfrm>
            <a:off x="3652650" y="3135104"/>
            <a:ext cx="1838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5" name="Google Shape;445;p27"/>
          <p:cNvSpPr txBox="1"/>
          <p:nvPr>
            <p:ph idx="3" type="subTitle"/>
          </p:nvPr>
        </p:nvSpPr>
        <p:spPr>
          <a:xfrm>
            <a:off x="3713425" y="3624773"/>
            <a:ext cx="1725600" cy="7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46" name="Google Shape;446;p27"/>
          <p:cNvSpPr txBox="1"/>
          <p:nvPr>
            <p:ph idx="4" type="title"/>
          </p:nvPr>
        </p:nvSpPr>
        <p:spPr>
          <a:xfrm>
            <a:off x="6315700" y="3135104"/>
            <a:ext cx="1838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7" name="Google Shape;447;p27"/>
          <p:cNvSpPr txBox="1"/>
          <p:nvPr>
            <p:ph idx="5" type="subTitle"/>
          </p:nvPr>
        </p:nvSpPr>
        <p:spPr>
          <a:xfrm>
            <a:off x="6372275" y="3624773"/>
            <a:ext cx="1725600" cy="7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48" name="Google Shape;448;p27"/>
          <p:cNvSpPr txBox="1"/>
          <p:nvPr>
            <p:ph idx="6" type="title"/>
          </p:nvPr>
        </p:nvSpPr>
        <p:spPr>
          <a:xfrm>
            <a:off x="713232" y="365760"/>
            <a:ext cx="77175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449" name="Google Shape;449;p27"/>
          <p:cNvCxnSpPr/>
          <p:nvPr/>
        </p:nvCxnSpPr>
        <p:spPr>
          <a:xfrm>
            <a:off x="400050" y="-9525"/>
            <a:ext cx="0" cy="517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0" name="Google Shape;450;p27"/>
          <p:cNvGrpSpPr/>
          <p:nvPr/>
        </p:nvGrpSpPr>
        <p:grpSpPr>
          <a:xfrm>
            <a:off x="8323503" y="-66600"/>
            <a:ext cx="1212437" cy="887103"/>
            <a:chOff x="8323503" y="-66600"/>
            <a:chExt cx="1212437" cy="887103"/>
          </a:xfrm>
        </p:grpSpPr>
        <p:grpSp>
          <p:nvGrpSpPr>
            <p:cNvPr id="451" name="Google Shape;451;p27"/>
            <p:cNvGrpSpPr/>
            <p:nvPr/>
          </p:nvGrpSpPr>
          <p:grpSpPr>
            <a:xfrm rot="5400000">
              <a:off x="8558703" y="-156734"/>
              <a:ext cx="742037" cy="1212437"/>
              <a:chOff x="403357" y="-16594"/>
              <a:chExt cx="742037" cy="1212437"/>
            </a:xfrm>
          </p:grpSpPr>
          <p:sp>
            <p:nvSpPr>
              <p:cNvPr id="452" name="Google Shape;452;p27"/>
              <p:cNvSpPr/>
              <p:nvPr/>
            </p:nvSpPr>
            <p:spPr>
              <a:xfrm rot="-5400000">
                <a:off x="566325" y="616868"/>
                <a:ext cx="416007" cy="741943"/>
              </a:xfrm>
              <a:custGeom>
                <a:rect b="b" l="l" r="r" t="t"/>
                <a:pathLst>
                  <a:path extrusionOk="0" fill="none" h="27160" w="16217">
                    <a:moveTo>
                      <a:pt x="1" y="1"/>
                    </a:moveTo>
                    <a:lnTo>
                      <a:pt x="1" y="13475"/>
                    </a:lnTo>
                    <a:cubicBezTo>
                      <a:pt x="1" y="21029"/>
                      <a:pt x="6110" y="27159"/>
                      <a:pt x="13685" y="27159"/>
                    </a:cubicBezTo>
                    <a:lnTo>
                      <a:pt x="16216" y="27159"/>
                    </a:lnTo>
                  </a:path>
                </a:pathLst>
              </a:custGeom>
              <a:noFill/>
              <a:ln cap="rnd" cmpd="sng" w="28575">
                <a:solidFill>
                  <a:schemeClr val="dk1"/>
                </a:solidFill>
                <a:prstDash val="solid"/>
                <a:miter lim="209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53" name="Google Shape;453;p27"/>
              <p:cNvCxnSpPr/>
              <p:nvPr/>
            </p:nvCxnSpPr>
            <p:spPr>
              <a:xfrm rot="10800000">
                <a:off x="1145394" y="-16594"/>
                <a:ext cx="0" cy="790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454" name="Google Shape;454;p27"/>
            <p:cNvCxnSpPr/>
            <p:nvPr/>
          </p:nvCxnSpPr>
          <p:spPr>
            <a:xfrm rot="10800000">
              <a:off x="8323644" y="-66600"/>
              <a:ext cx="0" cy="219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ONE_COLUMN_TEXT_2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8"/>
          <p:cNvSpPr txBox="1"/>
          <p:nvPr>
            <p:ph type="title"/>
          </p:nvPr>
        </p:nvSpPr>
        <p:spPr>
          <a:xfrm>
            <a:off x="1655575" y="619076"/>
            <a:ext cx="5832900" cy="113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7" name="Google Shape;457;p28"/>
          <p:cNvSpPr txBox="1"/>
          <p:nvPr>
            <p:ph idx="1" type="subTitle"/>
          </p:nvPr>
        </p:nvSpPr>
        <p:spPr>
          <a:xfrm>
            <a:off x="2830675" y="1960829"/>
            <a:ext cx="3482700" cy="11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8" name="Google Shape;458;p28"/>
          <p:cNvSpPr txBox="1"/>
          <p:nvPr/>
        </p:nvSpPr>
        <p:spPr>
          <a:xfrm>
            <a:off x="2544025" y="3833449"/>
            <a:ext cx="40560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Karla"/>
                <a:ea typeface="Karla"/>
                <a:cs typeface="Karla"/>
                <a:sym typeface="Karla"/>
              </a:rPr>
              <a:t>CREDITS: This presentation template was created by </a:t>
            </a:r>
            <a:r>
              <a:rPr b="1" lang="en" sz="1000">
                <a:solidFill>
                  <a:schemeClr val="accent2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2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b="1" lang="en" sz="1000">
                <a:solidFill>
                  <a:schemeClr val="accent2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2"/>
                </a:solidFill>
                <a:latin typeface="Karla"/>
                <a:ea typeface="Karla"/>
                <a:cs typeface="Karla"/>
                <a:sym typeface="Karla"/>
              </a:rPr>
              <a:t>, infographics &amp; images by </a:t>
            </a:r>
            <a:r>
              <a:rPr b="1" lang="en" sz="1000">
                <a:solidFill>
                  <a:schemeClr val="accent2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accent2"/>
                </a:solidFill>
                <a:latin typeface="Karla"/>
                <a:ea typeface="Karla"/>
                <a:cs typeface="Karla"/>
                <a:sym typeface="Karla"/>
              </a:rPr>
              <a:t> and illustrations by </a:t>
            </a:r>
            <a:r>
              <a:rPr b="1" lang="en" sz="1000">
                <a:solidFill>
                  <a:schemeClr val="accent2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000">
              <a:solidFill>
                <a:schemeClr val="accent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459" name="Google Shape;459;p28"/>
          <p:cNvGrpSpPr/>
          <p:nvPr/>
        </p:nvGrpSpPr>
        <p:grpSpPr>
          <a:xfrm>
            <a:off x="8600077" y="12"/>
            <a:ext cx="273654" cy="2906463"/>
            <a:chOff x="270152" y="9537"/>
            <a:chExt cx="273654" cy="2906463"/>
          </a:xfrm>
        </p:grpSpPr>
        <p:grpSp>
          <p:nvGrpSpPr>
            <p:cNvPr id="460" name="Google Shape;460;p28"/>
            <p:cNvGrpSpPr/>
            <p:nvPr/>
          </p:nvGrpSpPr>
          <p:grpSpPr>
            <a:xfrm>
              <a:off x="270152" y="9537"/>
              <a:ext cx="273654" cy="393837"/>
              <a:chOff x="274914" y="8562"/>
              <a:chExt cx="273654" cy="393837"/>
            </a:xfrm>
          </p:grpSpPr>
          <p:sp>
            <p:nvSpPr>
              <p:cNvPr id="461" name="Google Shape;461;p28"/>
              <p:cNvSpPr/>
              <p:nvPr/>
            </p:nvSpPr>
            <p:spPr>
              <a:xfrm>
                <a:off x="274914" y="8562"/>
                <a:ext cx="273654" cy="98908"/>
              </a:xfrm>
              <a:custGeom>
                <a:rect b="b" l="l" r="r" t="t"/>
                <a:pathLst>
                  <a:path extrusionOk="0" fill="none" h="2282" w="8224">
                    <a:moveTo>
                      <a:pt x="1" y="1"/>
                    </a:moveTo>
                    <a:lnTo>
                      <a:pt x="8224" y="1"/>
                    </a:lnTo>
                    <a:lnTo>
                      <a:pt x="8224" y="2281"/>
                    </a:lnTo>
                    <a:lnTo>
                      <a:pt x="1" y="2281"/>
                    </a:lnTo>
                    <a:close/>
                  </a:path>
                </a:pathLst>
              </a:custGeom>
              <a:solidFill>
                <a:schemeClr val="accent1"/>
              </a:solidFill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8"/>
              <p:cNvSpPr/>
              <p:nvPr/>
            </p:nvSpPr>
            <p:spPr>
              <a:xfrm>
                <a:off x="384214" y="107423"/>
                <a:ext cx="59924" cy="294976"/>
              </a:xfrm>
              <a:custGeom>
                <a:rect b="b" l="l" r="r" t="t"/>
                <a:pathLst>
                  <a:path extrusionOk="0" fill="none" h="3307" w="1801">
                    <a:moveTo>
                      <a:pt x="1" y="0"/>
                    </a:moveTo>
                    <a:lnTo>
                      <a:pt x="1800" y="0"/>
                    </a:lnTo>
                    <a:lnTo>
                      <a:pt x="1800" y="3306"/>
                    </a:lnTo>
                    <a:lnTo>
                      <a:pt x="1" y="3306"/>
                    </a:lnTo>
                    <a:close/>
                  </a:path>
                </a:pathLst>
              </a:custGeom>
              <a:solidFill>
                <a:schemeClr val="accent1"/>
              </a:solidFill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63" name="Google Shape;463;p28"/>
            <p:cNvCxnSpPr/>
            <p:nvPr/>
          </p:nvCxnSpPr>
          <p:spPr>
            <a:xfrm rot="10800000">
              <a:off x="407100" y="414300"/>
              <a:ext cx="0" cy="2501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4" name="Google Shape;464;p28"/>
          <p:cNvGrpSpPr/>
          <p:nvPr/>
        </p:nvGrpSpPr>
        <p:grpSpPr>
          <a:xfrm flipH="1" rot="10800000">
            <a:off x="8319973" y="2873159"/>
            <a:ext cx="416930" cy="1452634"/>
            <a:chOff x="408008" y="4320197"/>
            <a:chExt cx="416930" cy="1452634"/>
          </a:xfrm>
        </p:grpSpPr>
        <p:sp>
          <p:nvSpPr>
            <p:cNvPr id="465" name="Google Shape;465;p28"/>
            <p:cNvSpPr/>
            <p:nvPr/>
          </p:nvSpPr>
          <p:spPr>
            <a:xfrm rot="10800000">
              <a:off x="408008" y="4320197"/>
              <a:ext cx="416007" cy="741943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6" name="Google Shape;466;p28"/>
            <p:cNvCxnSpPr/>
            <p:nvPr/>
          </p:nvCxnSpPr>
          <p:spPr>
            <a:xfrm rot="10800000">
              <a:off x="824938" y="5062131"/>
              <a:ext cx="0" cy="710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7" name="Google Shape;467;p28"/>
          <p:cNvGrpSpPr/>
          <p:nvPr/>
        </p:nvGrpSpPr>
        <p:grpSpPr>
          <a:xfrm flipH="1">
            <a:off x="7957972" y="4325809"/>
            <a:ext cx="416007" cy="1449834"/>
            <a:chOff x="407095" y="4322997"/>
            <a:chExt cx="416007" cy="1449834"/>
          </a:xfrm>
        </p:grpSpPr>
        <p:sp>
          <p:nvSpPr>
            <p:cNvPr id="468" name="Google Shape;468;p28"/>
            <p:cNvSpPr/>
            <p:nvPr/>
          </p:nvSpPr>
          <p:spPr>
            <a:xfrm rot="10800000">
              <a:off x="407095" y="4322997"/>
              <a:ext cx="416007" cy="741943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9" name="Google Shape;469;p28"/>
            <p:cNvCxnSpPr/>
            <p:nvPr/>
          </p:nvCxnSpPr>
          <p:spPr>
            <a:xfrm rot="10800000">
              <a:off x="823088" y="5062131"/>
              <a:ext cx="0" cy="710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0" name="Google Shape;470;p28"/>
          <p:cNvSpPr/>
          <p:nvPr/>
        </p:nvSpPr>
        <p:spPr>
          <a:xfrm rot="5400000">
            <a:off x="-2399275" y="2350075"/>
            <a:ext cx="5182200" cy="43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1" name="Google Shape;471;p28"/>
          <p:cNvGrpSpPr/>
          <p:nvPr/>
        </p:nvGrpSpPr>
        <p:grpSpPr>
          <a:xfrm>
            <a:off x="505625" y="-89200"/>
            <a:ext cx="7388785" cy="5524475"/>
            <a:chOff x="505625" y="-394000"/>
            <a:chExt cx="7388785" cy="5524475"/>
          </a:xfrm>
        </p:grpSpPr>
        <p:grpSp>
          <p:nvGrpSpPr>
            <p:cNvPr id="472" name="Google Shape;472;p28"/>
            <p:cNvGrpSpPr/>
            <p:nvPr/>
          </p:nvGrpSpPr>
          <p:grpSpPr>
            <a:xfrm>
              <a:off x="505625" y="411266"/>
              <a:ext cx="1951583" cy="4719209"/>
              <a:chOff x="505625" y="411266"/>
              <a:chExt cx="1951583" cy="4719209"/>
            </a:xfrm>
          </p:grpSpPr>
          <p:grpSp>
            <p:nvGrpSpPr>
              <p:cNvPr id="473" name="Google Shape;473;p28"/>
              <p:cNvGrpSpPr/>
              <p:nvPr/>
            </p:nvGrpSpPr>
            <p:grpSpPr>
              <a:xfrm>
                <a:off x="1273422" y="1135678"/>
                <a:ext cx="1183786" cy="1574424"/>
                <a:chOff x="1655300" y="1940050"/>
                <a:chExt cx="1183786" cy="1574424"/>
              </a:xfrm>
            </p:grpSpPr>
            <p:sp>
              <p:nvSpPr>
                <p:cNvPr id="474" name="Google Shape;474;p28"/>
                <p:cNvSpPr/>
                <p:nvPr/>
              </p:nvSpPr>
              <p:spPr>
                <a:xfrm>
                  <a:off x="1655300" y="2765876"/>
                  <a:ext cx="416007" cy="748597"/>
                </a:xfrm>
                <a:custGeom>
                  <a:rect b="b" l="l" r="r" t="t"/>
                  <a:pathLst>
                    <a:path extrusionOk="0" fill="none" h="27160" w="16217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" name="Google Shape;475;p28"/>
                <p:cNvSpPr/>
                <p:nvPr/>
              </p:nvSpPr>
              <p:spPr>
                <a:xfrm flipH="1">
                  <a:off x="2007073" y="2765876"/>
                  <a:ext cx="416007" cy="748597"/>
                </a:xfrm>
                <a:custGeom>
                  <a:rect b="b" l="l" r="r" t="t"/>
                  <a:pathLst>
                    <a:path extrusionOk="0" fill="none" h="27160" w="16217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" name="Google Shape;476;p28"/>
                <p:cNvSpPr/>
                <p:nvPr/>
              </p:nvSpPr>
              <p:spPr>
                <a:xfrm flipH="1" rot="10800000">
                  <a:off x="2423080" y="2386808"/>
                  <a:ext cx="416007" cy="752943"/>
                </a:xfrm>
                <a:custGeom>
                  <a:rect b="b" l="l" r="r" t="t"/>
                  <a:pathLst>
                    <a:path extrusionOk="0" fill="none" h="27160" w="16217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477" name="Google Shape;477;p28"/>
                <p:cNvCxnSpPr/>
                <p:nvPr/>
              </p:nvCxnSpPr>
              <p:spPr>
                <a:xfrm rot="10800000">
                  <a:off x="1655300" y="1940050"/>
                  <a:ext cx="0" cy="8622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478" name="Google Shape;478;p28"/>
              <p:cNvCxnSpPr/>
              <p:nvPr/>
            </p:nvCxnSpPr>
            <p:spPr>
              <a:xfrm>
                <a:off x="505625" y="1085575"/>
                <a:ext cx="0" cy="4044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479" name="Google Shape;479;p28"/>
              <p:cNvGrpSpPr/>
              <p:nvPr/>
            </p:nvGrpSpPr>
            <p:grpSpPr>
              <a:xfrm flipH="1" rot="10800000">
                <a:off x="505634" y="411266"/>
                <a:ext cx="767780" cy="1574424"/>
                <a:chOff x="1655300" y="1940050"/>
                <a:chExt cx="767780" cy="1574424"/>
              </a:xfrm>
            </p:grpSpPr>
            <p:sp>
              <p:nvSpPr>
                <p:cNvPr id="480" name="Google Shape;480;p28"/>
                <p:cNvSpPr/>
                <p:nvPr/>
              </p:nvSpPr>
              <p:spPr>
                <a:xfrm>
                  <a:off x="1655300" y="2765876"/>
                  <a:ext cx="416007" cy="748597"/>
                </a:xfrm>
                <a:custGeom>
                  <a:rect b="b" l="l" r="r" t="t"/>
                  <a:pathLst>
                    <a:path extrusionOk="0" fill="none" h="27160" w="16217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" name="Google Shape;481;p28"/>
                <p:cNvSpPr/>
                <p:nvPr/>
              </p:nvSpPr>
              <p:spPr>
                <a:xfrm flipH="1">
                  <a:off x="2007073" y="2765876"/>
                  <a:ext cx="416007" cy="748597"/>
                </a:xfrm>
                <a:custGeom>
                  <a:rect b="b" l="l" r="r" t="t"/>
                  <a:pathLst>
                    <a:path extrusionOk="0" fill="none" h="27160" w="16217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482" name="Google Shape;482;p28"/>
                <p:cNvCxnSpPr/>
                <p:nvPr/>
              </p:nvCxnSpPr>
              <p:spPr>
                <a:xfrm rot="10800000">
                  <a:off x="1655300" y="1940050"/>
                  <a:ext cx="0" cy="8622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83" name="Google Shape;483;p28"/>
            <p:cNvGrpSpPr/>
            <p:nvPr/>
          </p:nvGrpSpPr>
          <p:grpSpPr>
            <a:xfrm>
              <a:off x="2463225" y="-394000"/>
              <a:ext cx="5431185" cy="3510266"/>
              <a:chOff x="2463225" y="-394000"/>
              <a:chExt cx="5431185" cy="3510266"/>
            </a:xfrm>
          </p:grpSpPr>
          <p:cxnSp>
            <p:nvCxnSpPr>
              <p:cNvPr id="484" name="Google Shape;484;p28"/>
              <p:cNvCxnSpPr/>
              <p:nvPr/>
            </p:nvCxnSpPr>
            <p:spPr>
              <a:xfrm>
                <a:off x="2463225" y="1583000"/>
                <a:ext cx="4195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485" name="Google Shape;485;p28"/>
              <p:cNvGrpSpPr/>
              <p:nvPr/>
            </p:nvGrpSpPr>
            <p:grpSpPr>
              <a:xfrm>
                <a:off x="7075035" y="-394000"/>
                <a:ext cx="819375" cy="3510266"/>
                <a:chOff x="7486512" y="-1857850"/>
                <a:chExt cx="819375" cy="3510266"/>
              </a:xfrm>
            </p:grpSpPr>
            <p:sp>
              <p:nvSpPr>
                <p:cNvPr id="486" name="Google Shape;486;p28"/>
                <p:cNvSpPr/>
                <p:nvPr/>
              </p:nvSpPr>
              <p:spPr>
                <a:xfrm>
                  <a:off x="7488474" y="910473"/>
                  <a:ext cx="416007" cy="741943"/>
                </a:xfrm>
                <a:custGeom>
                  <a:rect b="b" l="l" r="r" t="t"/>
                  <a:pathLst>
                    <a:path extrusionOk="0" fill="none" h="27160" w="16217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" name="Google Shape;487;p28"/>
                <p:cNvSpPr/>
                <p:nvPr/>
              </p:nvSpPr>
              <p:spPr>
                <a:xfrm flipH="1">
                  <a:off x="7889874" y="910473"/>
                  <a:ext cx="416007" cy="741943"/>
                </a:xfrm>
                <a:custGeom>
                  <a:rect b="b" l="l" r="r" t="t"/>
                  <a:pathLst>
                    <a:path extrusionOk="0" fill="none" h="27160" w="16217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488" name="Google Shape;488;p28"/>
                <p:cNvCxnSpPr/>
                <p:nvPr/>
              </p:nvCxnSpPr>
              <p:spPr>
                <a:xfrm rot="10800000">
                  <a:off x="7486512" y="495050"/>
                  <a:ext cx="0" cy="441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9" name="Google Shape;489;p28"/>
                <p:cNvCxnSpPr/>
                <p:nvPr/>
              </p:nvCxnSpPr>
              <p:spPr>
                <a:xfrm rot="10800000">
                  <a:off x="8305887" y="-1857850"/>
                  <a:ext cx="0" cy="27948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490" name="Google Shape;490;p28"/>
              <p:cNvSpPr/>
              <p:nvPr/>
            </p:nvSpPr>
            <p:spPr>
              <a:xfrm rot="10800000">
                <a:off x="6659022" y="1583147"/>
                <a:ext cx="416007" cy="741943"/>
              </a:xfrm>
              <a:custGeom>
                <a:rect b="b" l="l" r="r" t="t"/>
                <a:pathLst>
                  <a:path extrusionOk="0" fill="none" h="27160" w="16217">
                    <a:moveTo>
                      <a:pt x="1" y="1"/>
                    </a:moveTo>
                    <a:lnTo>
                      <a:pt x="1" y="13475"/>
                    </a:lnTo>
                    <a:cubicBezTo>
                      <a:pt x="1" y="21029"/>
                      <a:pt x="6110" y="27159"/>
                      <a:pt x="13685" y="27159"/>
                    </a:cubicBezTo>
                    <a:lnTo>
                      <a:pt x="16216" y="27159"/>
                    </a:lnTo>
                  </a:path>
                </a:pathLst>
              </a:custGeom>
              <a:noFill/>
              <a:ln cap="rnd" cmpd="sng" w="28575">
                <a:solidFill>
                  <a:schemeClr val="dk1"/>
                </a:solidFill>
                <a:prstDash val="solid"/>
                <a:miter lim="209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ONE_COLUMN_TEXT_2_1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3">
    <p:bg>
      <p:bgPr>
        <a:solidFill>
          <a:schemeClr val="lt2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708250" y="1291149"/>
            <a:ext cx="7728000" cy="29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7" name="Google Shape;117;p4"/>
          <p:cNvSpPr txBox="1"/>
          <p:nvPr>
            <p:ph type="title"/>
          </p:nvPr>
        </p:nvSpPr>
        <p:spPr>
          <a:xfrm>
            <a:off x="712700" y="363250"/>
            <a:ext cx="77187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8" name="Google Shape;118;p4"/>
          <p:cNvGrpSpPr/>
          <p:nvPr/>
        </p:nvGrpSpPr>
        <p:grpSpPr>
          <a:xfrm flipH="1">
            <a:off x="-7590769" y="-338875"/>
            <a:ext cx="8739369" cy="742000"/>
            <a:chOff x="410231" y="402400"/>
            <a:chExt cx="8739369" cy="742000"/>
          </a:xfrm>
        </p:grpSpPr>
        <p:cxnSp>
          <p:nvCxnSpPr>
            <p:cNvPr id="119" name="Google Shape;119;p4"/>
            <p:cNvCxnSpPr/>
            <p:nvPr/>
          </p:nvCxnSpPr>
          <p:spPr>
            <a:xfrm>
              <a:off x="804800" y="1144400"/>
              <a:ext cx="83448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0" name="Google Shape;120;p4"/>
            <p:cNvSpPr/>
            <p:nvPr/>
          </p:nvSpPr>
          <p:spPr>
            <a:xfrm>
              <a:off x="410231" y="402400"/>
              <a:ext cx="416007" cy="741943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1" name="Google Shape;121;p4"/>
          <p:cNvCxnSpPr/>
          <p:nvPr/>
        </p:nvCxnSpPr>
        <p:spPr>
          <a:xfrm>
            <a:off x="-39950" y="4873752"/>
            <a:ext cx="9206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4"/>
          <p:cNvCxnSpPr/>
          <p:nvPr/>
        </p:nvCxnSpPr>
        <p:spPr>
          <a:xfrm>
            <a:off x="-39950" y="4625657"/>
            <a:ext cx="9206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4"/>
          <p:cNvSpPr/>
          <p:nvPr/>
        </p:nvSpPr>
        <p:spPr>
          <a:xfrm>
            <a:off x="-37000" y="4743850"/>
            <a:ext cx="9188700" cy="41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711950" y="1868125"/>
            <a:ext cx="3860100" cy="25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26" name="Google Shape;126;p5"/>
          <p:cNvSpPr txBox="1"/>
          <p:nvPr>
            <p:ph idx="2" type="body"/>
          </p:nvPr>
        </p:nvSpPr>
        <p:spPr>
          <a:xfrm>
            <a:off x="4701525" y="1788700"/>
            <a:ext cx="3204300" cy="28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27" name="Google Shape;127;p5"/>
          <p:cNvSpPr txBox="1"/>
          <p:nvPr>
            <p:ph type="title"/>
          </p:nvPr>
        </p:nvSpPr>
        <p:spPr>
          <a:xfrm>
            <a:off x="713232" y="365760"/>
            <a:ext cx="77175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8" name="Google Shape;128;p5"/>
          <p:cNvGrpSpPr/>
          <p:nvPr/>
        </p:nvGrpSpPr>
        <p:grpSpPr>
          <a:xfrm rot="10800000">
            <a:off x="8284183" y="0"/>
            <a:ext cx="273654" cy="5158175"/>
            <a:chOff x="270152" y="9537"/>
            <a:chExt cx="273654" cy="5158175"/>
          </a:xfrm>
        </p:grpSpPr>
        <p:grpSp>
          <p:nvGrpSpPr>
            <p:cNvPr id="129" name="Google Shape;129;p5"/>
            <p:cNvGrpSpPr/>
            <p:nvPr/>
          </p:nvGrpSpPr>
          <p:grpSpPr>
            <a:xfrm>
              <a:off x="270152" y="9537"/>
              <a:ext cx="273654" cy="393837"/>
              <a:chOff x="274914" y="8562"/>
              <a:chExt cx="273654" cy="393837"/>
            </a:xfrm>
          </p:grpSpPr>
          <p:sp>
            <p:nvSpPr>
              <p:cNvPr id="130" name="Google Shape;130;p5"/>
              <p:cNvSpPr/>
              <p:nvPr/>
            </p:nvSpPr>
            <p:spPr>
              <a:xfrm>
                <a:off x="274914" y="8562"/>
                <a:ext cx="273654" cy="98908"/>
              </a:xfrm>
              <a:custGeom>
                <a:rect b="b" l="l" r="r" t="t"/>
                <a:pathLst>
                  <a:path extrusionOk="0" fill="none" h="2282" w="8224">
                    <a:moveTo>
                      <a:pt x="1" y="1"/>
                    </a:moveTo>
                    <a:lnTo>
                      <a:pt x="8224" y="1"/>
                    </a:lnTo>
                    <a:lnTo>
                      <a:pt x="8224" y="2281"/>
                    </a:lnTo>
                    <a:lnTo>
                      <a:pt x="1" y="2281"/>
                    </a:lnTo>
                    <a:close/>
                  </a:path>
                </a:pathLst>
              </a:custGeom>
              <a:solidFill>
                <a:schemeClr val="accent1"/>
              </a:solidFill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384214" y="107423"/>
                <a:ext cx="59924" cy="294976"/>
              </a:xfrm>
              <a:custGeom>
                <a:rect b="b" l="l" r="r" t="t"/>
                <a:pathLst>
                  <a:path extrusionOk="0" fill="none" h="3307" w="1801">
                    <a:moveTo>
                      <a:pt x="1" y="0"/>
                    </a:moveTo>
                    <a:lnTo>
                      <a:pt x="1800" y="0"/>
                    </a:lnTo>
                    <a:lnTo>
                      <a:pt x="1800" y="3306"/>
                    </a:lnTo>
                    <a:lnTo>
                      <a:pt x="1" y="3306"/>
                    </a:lnTo>
                    <a:close/>
                  </a:path>
                </a:pathLst>
              </a:custGeom>
              <a:solidFill>
                <a:schemeClr val="accent1"/>
              </a:solidFill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2" name="Google Shape;132;p5"/>
            <p:cNvCxnSpPr/>
            <p:nvPr/>
          </p:nvCxnSpPr>
          <p:spPr>
            <a:xfrm rot="10800000">
              <a:off x="407094" y="414212"/>
              <a:ext cx="0" cy="4753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3" name="Google Shape;133;p5"/>
          <p:cNvGrpSpPr/>
          <p:nvPr/>
        </p:nvGrpSpPr>
        <p:grpSpPr>
          <a:xfrm>
            <a:off x="538260" y="-66750"/>
            <a:ext cx="338976" cy="1328735"/>
            <a:chOff x="628195" y="-66750"/>
            <a:chExt cx="338976" cy="1328735"/>
          </a:xfrm>
        </p:grpSpPr>
        <p:grpSp>
          <p:nvGrpSpPr>
            <p:cNvPr id="134" name="Google Shape;134;p5"/>
            <p:cNvGrpSpPr/>
            <p:nvPr/>
          </p:nvGrpSpPr>
          <p:grpSpPr>
            <a:xfrm>
              <a:off x="628195" y="768506"/>
              <a:ext cx="338976" cy="493479"/>
              <a:chOff x="1168550" y="1865650"/>
              <a:chExt cx="566850" cy="825354"/>
            </a:xfrm>
          </p:grpSpPr>
          <p:sp>
            <p:nvSpPr>
              <p:cNvPr id="135" name="Google Shape;135;p5"/>
              <p:cNvSpPr/>
              <p:nvPr/>
            </p:nvSpPr>
            <p:spPr>
              <a:xfrm>
                <a:off x="1168550" y="2165899"/>
                <a:ext cx="494807" cy="525105"/>
              </a:xfrm>
              <a:custGeom>
                <a:rect b="b" l="l" r="r" t="t"/>
                <a:pathLst>
                  <a:path extrusionOk="0" h="13602" w="14062">
                    <a:moveTo>
                      <a:pt x="12934" y="0"/>
                    </a:moveTo>
                    <a:cubicBezTo>
                      <a:pt x="10702" y="0"/>
                      <a:pt x="7811" y="1769"/>
                      <a:pt x="5012" y="1769"/>
                    </a:cubicBezTo>
                    <a:cubicBezTo>
                      <a:pt x="4452" y="1769"/>
                      <a:pt x="3895" y="1699"/>
                      <a:pt x="3348" y="1528"/>
                    </a:cubicBezTo>
                    <a:cubicBezTo>
                      <a:pt x="2950" y="1400"/>
                      <a:pt x="2563" y="1344"/>
                      <a:pt x="2188" y="1344"/>
                    </a:cubicBezTo>
                    <a:cubicBezTo>
                      <a:pt x="1400" y="1344"/>
                      <a:pt x="667" y="1592"/>
                      <a:pt x="1" y="1947"/>
                    </a:cubicBezTo>
                    <a:lnTo>
                      <a:pt x="1" y="11342"/>
                    </a:lnTo>
                    <a:cubicBezTo>
                      <a:pt x="1" y="12597"/>
                      <a:pt x="1005" y="13601"/>
                      <a:pt x="2260" y="13601"/>
                    </a:cubicBezTo>
                    <a:lnTo>
                      <a:pt x="11802" y="13601"/>
                    </a:lnTo>
                    <a:cubicBezTo>
                      <a:pt x="13057" y="13601"/>
                      <a:pt x="14061" y="12597"/>
                      <a:pt x="14061" y="11342"/>
                    </a:cubicBezTo>
                    <a:lnTo>
                      <a:pt x="14061" y="189"/>
                    </a:lnTo>
                    <a:cubicBezTo>
                      <a:pt x="13709" y="57"/>
                      <a:pt x="13332" y="0"/>
                      <a:pt x="12934" y="0"/>
                    </a:cubicBezTo>
                    <a:close/>
                  </a:path>
                </a:pathLst>
              </a:custGeom>
              <a:solidFill>
                <a:srgbClr val="B2090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1429625" y="1865650"/>
                <a:ext cx="125050" cy="84072"/>
              </a:xfrm>
              <a:custGeom>
                <a:rect b="b" l="l" r="r" t="t"/>
                <a:pathLst>
                  <a:path extrusionOk="0" fill="none" h="6320" w="5002">
                    <a:moveTo>
                      <a:pt x="5001" y="3160"/>
                    </a:moveTo>
                    <a:cubicBezTo>
                      <a:pt x="5001" y="4896"/>
                      <a:pt x="3892" y="6319"/>
                      <a:pt x="2511" y="6319"/>
                    </a:cubicBezTo>
                    <a:cubicBezTo>
                      <a:pt x="1130" y="6319"/>
                      <a:pt x="0" y="4896"/>
                      <a:pt x="0" y="3160"/>
                    </a:cubicBezTo>
                    <a:cubicBezTo>
                      <a:pt x="0" y="1423"/>
                      <a:pt x="1130" y="0"/>
                      <a:pt x="2511" y="0"/>
                    </a:cubicBezTo>
                    <a:cubicBezTo>
                      <a:pt x="3892" y="0"/>
                      <a:pt x="5001" y="1423"/>
                      <a:pt x="5001" y="316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209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1248900" y="1949725"/>
                <a:ext cx="486500" cy="662250"/>
              </a:xfrm>
              <a:custGeom>
                <a:rect b="b" l="l" r="r" t="t"/>
                <a:pathLst>
                  <a:path extrusionOk="0" h="26490" w="19460">
                    <a:moveTo>
                      <a:pt x="0" y="0"/>
                    </a:moveTo>
                    <a:lnTo>
                      <a:pt x="0" y="24983"/>
                    </a:lnTo>
                    <a:cubicBezTo>
                      <a:pt x="0" y="25820"/>
                      <a:pt x="670" y="26490"/>
                      <a:pt x="1507" y="26490"/>
                    </a:cubicBezTo>
                    <a:lnTo>
                      <a:pt x="17953" y="26490"/>
                    </a:lnTo>
                    <a:cubicBezTo>
                      <a:pt x="18790" y="26490"/>
                      <a:pt x="19459" y="25820"/>
                      <a:pt x="19459" y="24983"/>
                    </a:cubicBezTo>
                    <a:lnTo>
                      <a:pt x="19459" y="0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8" name="Google Shape;138;p5"/>
              <p:cNvGrpSpPr/>
              <p:nvPr/>
            </p:nvGrpSpPr>
            <p:grpSpPr>
              <a:xfrm>
                <a:off x="1405624" y="2301079"/>
                <a:ext cx="208705" cy="208705"/>
                <a:chOff x="1430400" y="2325825"/>
                <a:chExt cx="159050" cy="159050"/>
              </a:xfrm>
            </p:grpSpPr>
            <p:sp>
              <p:nvSpPr>
                <p:cNvPr id="139" name="Google Shape;139;p5"/>
                <p:cNvSpPr/>
                <p:nvPr/>
              </p:nvSpPr>
              <p:spPr>
                <a:xfrm>
                  <a:off x="1486900" y="2325825"/>
                  <a:ext cx="46575" cy="159050"/>
                </a:xfrm>
                <a:custGeom>
                  <a:rect b="b" l="l" r="r" t="t"/>
                  <a:pathLst>
                    <a:path extrusionOk="0" h="6362" w="1863">
                      <a:moveTo>
                        <a:pt x="1" y="0"/>
                      </a:moveTo>
                      <a:lnTo>
                        <a:pt x="1" y="6361"/>
                      </a:lnTo>
                      <a:lnTo>
                        <a:pt x="1863" y="6361"/>
                      </a:lnTo>
                      <a:lnTo>
                        <a:pt x="186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5"/>
                <p:cNvSpPr/>
                <p:nvPr/>
              </p:nvSpPr>
              <p:spPr>
                <a:xfrm>
                  <a:off x="1430400" y="2382325"/>
                  <a:ext cx="159050" cy="46575"/>
                </a:xfrm>
                <a:custGeom>
                  <a:rect b="b" l="l" r="r" t="t"/>
                  <a:pathLst>
                    <a:path extrusionOk="0" h="1863" w="6362">
                      <a:moveTo>
                        <a:pt x="1" y="0"/>
                      </a:moveTo>
                      <a:lnTo>
                        <a:pt x="1" y="1862"/>
                      </a:lnTo>
                      <a:lnTo>
                        <a:pt x="6362" y="1862"/>
                      </a:lnTo>
                      <a:lnTo>
                        <a:pt x="636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141" name="Google Shape;141;p5"/>
            <p:cNvCxnSpPr/>
            <p:nvPr/>
          </p:nvCxnSpPr>
          <p:spPr>
            <a:xfrm rot="10800000">
              <a:off x="821713" y="-66750"/>
              <a:ext cx="0" cy="827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type="title"/>
          </p:nvPr>
        </p:nvSpPr>
        <p:spPr>
          <a:xfrm>
            <a:off x="713232" y="365760"/>
            <a:ext cx="77175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44" name="Google Shape;144;p6"/>
          <p:cNvGrpSpPr/>
          <p:nvPr/>
        </p:nvGrpSpPr>
        <p:grpSpPr>
          <a:xfrm>
            <a:off x="9519" y="-385687"/>
            <a:ext cx="1135875" cy="1349306"/>
            <a:chOff x="9519" y="-14212"/>
            <a:chExt cx="1135875" cy="1349306"/>
          </a:xfrm>
        </p:grpSpPr>
        <p:sp>
          <p:nvSpPr>
            <p:cNvPr id="145" name="Google Shape;145;p6"/>
            <p:cNvSpPr/>
            <p:nvPr/>
          </p:nvSpPr>
          <p:spPr>
            <a:xfrm rot="-5400000">
              <a:off x="-77854" y="1148813"/>
              <a:ext cx="273654" cy="98908"/>
            </a:xfrm>
            <a:custGeom>
              <a:rect b="b" l="l" r="r" t="t"/>
              <a:pathLst>
                <a:path extrusionOk="0" fill="none" h="2282" w="8224">
                  <a:moveTo>
                    <a:pt x="1" y="1"/>
                  </a:moveTo>
                  <a:lnTo>
                    <a:pt x="8224" y="1"/>
                  </a:lnTo>
                  <a:lnTo>
                    <a:pt x="8224" y="2281"/>
                  </a:lnTo>
                  <a:lnTo>
                    <a:pt x="1" y="2281"/>
                  </a:lnTo>
                  <a:close/>
                </a:path>
              </a:pathLst>
            </a:custGeom>
            <a:solidFill>
              <a:schemeClr val="accent1"/>
            </a:solidFill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 rot="-5400000">
              <a:off x="225906" y="1048343"/>
              <a:ext cx="59924" cy="294976"/>
            </a:xfrm>
            <a:custGeom>
              <a:rect b="b" l="l" r="r" t="t"/>
              <a:pathLst>
                <a:path extrusionOk="0" fill="none" h="3307" w="1801">
                  <a:moveTo>
                    <a:pt x="1" y="0"/>
                  </a:moveTo>
                  <a:lnTo>
                    <a:pt x="1800" y="0"/>
                  </a:lnTo>
                  <a:lnTo>
                    <a:pt x="1800" y="3306"/>
                  </a:lnTo>
                  <a:lnTo>
                    <a:pt x="1" y="3306"/>
                  </a:lnTo>
                  <a:close/>
                </a:path>
              </a:pathLst>
            </a:custGeom>
            <a:solidFill>
              <a:schemeClr val="accent1"/>
            </a:solidFill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 rot="-5400000">
              <a:off x="566325" y="616868"/>
              <a:ext cx="416007" cy="741943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8" name="Google Shape;148;p6"/>
            <p:cNvCxnSpPr/>
            <p:nvPr/>
          </p:nvCxnSpPr>
          <p:spPr>
            <a:xfrm rot="10800000">
              <a:off x="1145394" y="-14212"/>
              <a:ext cx="0" cy="790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9" name="Google Shape;149;p6"/>
          <p:cNvGrpSpPr/>
          <p:nvPr/>
        </p:nvGrpSpPr>
        <p:grpSpPr>
          <a:xfrm>
            <a:off x="8323500" y="-334844"/>
            <a:ext cx="851600" cy="741944"/>
            <a:chOff x="8323500" y="-334844"/>
            <a:chExt cx="851600" cy="741944"/>
          </a:xfrm>
        </p:grpSpPr>
        <p:cxnSp>
          <p:nvCxnSpPr>
            <p:cNvPr id="150" name="Google Shape;150;p6"/>
            <p:cNvCxnSpPr/>
            <p:nvPr/>
          </p:nvCxnSpPr>
          <p:spPr>
            <a:xfrm>
              <a:off x="8739500" y="407100"/>
              <a:ext cx="4356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1" name="Google Shape;151;p6"/>
            <p:cNvSpPr/>
            <p:nvPr/>
          </p:nvSpPr>
          <p:spPr>
            <a:xfrm>
              <a:off x="8323500" y="-334844"/>
              <a:ext cx="416007" cy="741943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6"/>
          <p:cNvSpPr/>
          <p:nvPr/>
        </p:nvSpPr>
        <p:spPr>
          <a:xfrm rot="-5400000">
            <a:off x="8214613" y="4247148"/>
            <a:ext cx="1127845" cy="741937"/>
          </a:xfrm>
          <a:custGeom>
            <a:rect b="b" l="l" r="r" t="t"/>
            <a:pathLst>
              <a:path extrusionOk="0" fill="none" h="46033" w="69760">
                <a:moveTo>
                  <a:pt x="0" y="0"/>
                </a:moveTo>
                <a:lnTo>
                  <a:pt x="0" y="0"/>
                </a:lnTo>
                <a:cubicBezTo>
                  <a:pt x="0" y="10755"/>
                  <a:pt x="8726" y="19480"/>
                  <a:pt x="19480" y="19480"/>
                </a:cubicBezTo>
                <a:lnTo>
                  <a:pt x="50280" y="19480"/>
                </a:lnTo>
                <a:cubicBezTo>
                  <a:pt x="61035" y="19480"/>
                  <a:pt x="69760" y="28205"/>
                  <a:pt x="69760" y="38960"/>
                </a:cubicBezTo>
                <a:lnTo>
                  <a:pt x="69760" y="46032"/>
                </a:lnTo>
              </a:path>
            </a:pathLst>
          </a:custGeom>
          <a:solidFill>
            <a:schemeClr val="accent1"/>
          </a:solidFill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7"/>
          <p:cNvGrpSpPr/>
          <p:nvPr/>
        </p:nvGrpSpPr>
        <p:grpSpPr>
          <a:xfrm>
            <a:off x="270152" y="9537"/>
            <a:ext cx="273654" cy="4751063"/>
            <a:chOff x="270152" y="9537"/>
            <a:chExt cx="273654" cy="4751063"/>
          </a:xfrm>
        </p:grpSpPr>
        <p:grpSp>
          <p:nvGrpSpPr>
            <p:cNvPr id="155" name="Google Shape;155;p7"/>
            <p:cNvGrpSpPr/>
            <p:nvPr/>
          </p:nvGrpSpPr>
          <p:grpSpPr>
            <a:xfrm>
              <a:off x="270152" y="9537"/>
              <a:ext cx="273654" cy="393837"/>
              <a:chOff x="274914" y="8562"/>
              <a:chExt cx="273654" cy="393837"/>
            </a:xfrm>
          </p:grpSpPr>
          <p:sp>
            <p:nvSpPr>
              <p:cNvPr id="156" name="Google Shape;156;p7"/>
              <p:cNvSpPr/>
              <p:nvPr/>
            </p:nvSpPr>
            <p:spPr>
              <a:xfrm>
                <a:off x="274914" y="8562"/>
                <a:ext cx="273654" cy="98908"/>
              </a:xfrm>
              <a:custGeom>
                <a:rect b="b" l="l" r="r" t="t"/>
                <a:pathLst>
                  <a:path extrusionOk="0" fill="none" h="2282" w="8224">
                    <a:moveTo>
                      <a:pt x="1" y="1"/>
                    </a:moveTo>
                    <a:lnTo>
                      <a:pt x="8224" y="1"/>
                    </a:lnTo>
                    <a:lnTo>
                      <a:pt x="8224" y="2281"/>
                    </a:lnTo>
                    <a:lnTo>
                      <a:pt x="1" y="2281"/>
                    </a:lnTo>
                    <a:close/>
                  </a:path>
                </a:pathLst>
              </a:custGeom>
              <a:solidFill>
                <a:schemeClr val="accent1"/>
              </a:solidFill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7"/>
              <p:cNvSpPr/>
              <p:nvPr/>
            </p:nvSpPr>
            <p:spPr>
              <a:xfrm>
                <a:off x="384214" y="107423"/>
                <a:ext cx="59924" cy="294976"/>
              </a:xfrm>
              <a:custGeom>
                <a:rect b="b" l="l" r="r" t="t"/>
                <a:pathLst>
                  <a:path extrusionOk="0" fill="none" h="3307" w="1801">
                    <a:moveTo>
                      <a:pt x="1" y="0"/>
                    </a:moveTo>
                    <a:lnTo>
                      <a:pt x="1800" y="0"/>
                    </a:lnTo>
                    <a:lnTo>
                      <a:pt x="1800" y="3306"/>
                    </a:lnTo>
                    <a:lnTo>
                      <a:pt x="1" y="3306"/>
                    </a:lnTo>
                    <a:close/>
                  </a:path>
                </a:pathLst>
              </a:custGeom>
              <a:solidFill>
                <a:schemeClr val="accent1"/>
              </a:solidFill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" name="Google Shape;158;p7"/>
            <p:cNvCxnSpPr/>
            <p:nvPr/>
          </p:nvCxnSpPr>
          <p:spPr>
            <a:xfrm rot="10800000">
              <a:off x="407100" y="414200"/>
              <a:ext cx="0" cy="43464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9" name="Google Shape;159;p7"/>
          <p:cNvSpPr txBox="1"/>
          <p:nvPr>
            <p:ph idx="1" type="body"/>
          </p:nvPr>
        </p:nvSpPr>
        <p:spPr>
          <a:xfrm>
            <a:off x="924451" y="1568175"/>
            <a:ext cx="3142200" cy="16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0" name="Google Shape;160;p7"/>
          <p:cNvSpPr txBox="1"/>
          <p:nvPr>
            <p:ph type="title"/>
          </p:nvPr>
        </p:nvSpPr>
        <p:spPr>
          <a:xfrm>
            <a:off x="841500" y="614900"/>
            <a:ext cx="3308100" cy="7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1" name="Google Shape;161;p7"/>
          <p:cNvSpPr/>
          <p:nvPr/>
        </p:nvSpPr>
        <p:spPr>
          <a:xfrm>
            <a:off x="-11850" y="4736400"/>
            <a:ext cx="9167700" cy="41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/>
          <p:nvPr>
            <p:ph type="title"/>
          </p:nvPr>
        </p:nvSpPr>
        <p:spPr>
          <a:xfrm>
            <a:off x="838200" y="1198250"/>
            <a:ext cx="3241200" cy="27471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164" name="Google Shape;164;p8"/>
          <p:cNvGrpSpPr/>
          <p:nvPr/>
        </p:nvGrpSpPr>
        <p:grpSpPr>
          <a:xfrm>
            <a:off x="-318125" y="820503"/>
            <a:ext cx="9462060" cy="4329256"/>
            <a:chOff x="-318125" y="820503"/>
            <a:chExt cx="9462060" cy="4329256"/>
          </a:xfrm>
        </p:grpSpPr>
        <p:cxnSp>
          <p:nvCxnSpPr>
            <p:cNvPr id="165" name="Google Shape;165;p8"/>
            <p:cNvCxnSpPr/>
            <p:nvPr/>
          </p:nvCxnSpPr>
          <p:spPr>
            <a:xfrm>
              <a:off x="826250" y="1215072"/>
              <a:ext cx="0" cy="3162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6" name="Google Shape;166;p8"/>
            <p:cNvSpPr/>
            <p:nvPr/>
          </p:nvSpPr>
          <p:spPr>
            <a:xfrm flipH="1" rot="-5400000">
              <a:off x="247218" y="657535"/>
              <a:ext cx="416007" cy="741943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7" name="Google Shape;167;p8"/>
            <p:cNvCxnSpPr/>
            <p:nvPr/>
          </p:nvCxnSpPr>
          <p:spPr>
            <a:xfrm>
              <a:off x="-95525" y="598647"/>
              <a:ext cx="0" cy="445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8" name="Google Shape;168;p8"/>
            <p:cNvGrpSpPr/>
            <p:nvPr/>
          </p:nvGrpSpPr>
          <p:grpSpPr>
            <a:xfrm>
              <a:off x="826293" y="3991810"/>
              <a:ext cx="8317642" cy="1157950"/>
              <a:chOff x="826293" y="3991810"/>
              <a:chExt cx="8317642" cy="1157950"/>
            </a:xfrm>
          </p:grpSpPr>
          <p:grpSp>
            <p:nvGrpSpPr>
              <p:cNvPr id="169" name="Google Shape;169;p8"/>
              <p:cNvGrpSpPr/>
              <p:nvPr/>
            </p:nvGrpSpPr>
            <p:grpSpPr>
              <a:xfrm rot="5400000">
                <a:off x="4980466" y="986290"/>
                <a:ext cx="416007" cy="7910933"/>
                <a:chOff x="4156006" y="4045647"/>
                <a:chExt cx="416007" cy="9149818"/>
              </a:xfrm>
            </p:grpSpPr>
            <p:sp>
              <p:nvSpPr>
                <p:cNvPr id="170" name="Google Shape;170;p8"/>
                <p:cNvSpPr/>
                <p:nvPr/>
              </p:nvSpPr>
              <p:spPr>
                <a:xfrm flipH="1" rot="10800000">
                  <a:off x="4156006" y="4045647"/>
                  <a:ext cx="416007" cy="741943"/>
                </a:xfrm>
                <a:custGeom>
                  <a:rect b="b" l="l" r="r" t="t"/>
                  <a:pathLst>
                    <a:path extrusionOk="0" fill="none" h="27160" w="16217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71" name="Google Shape;171;p8"/>
                <p:cNvCxnSpPr/>
                <p:nvPr/>
              </p:nvCxnSpPr>
              <p:spPr>
                <a:xfrm rot="5400000">
                  <a:off x="-68600" y="8970116"/>
                  <a:ext cx="8450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72" name="Google Shape;172;p8"/>
              <p:cNvSpPr/>
              <p:nvPr/>
            </p:nvSpPr>
            <p:spPr>
              <a:xfrm>
                <a:off x="826293" y="3991810"/>
                <a:ext cx="416007" cy="741943"/>
              </a:xfrm>
              <a:custGeom>
                <a:rect b="b" l="l" r="r" t="t"/>
                <a:pathLst>
                  <a:path extrusionOk="0" fill="none" h="27160" w="16217">
                    <a:moveTo>
                      <a:pt x="1" y="1"/>
                    </a:moveTo>
                    <a:lnTo>
                      <a:pt x="1" y="13475"/>
                    </a:lnTo>
                    <a:cubicBezTo>
                      <a:pt x="1" y="21029"/>
                      <a:pt x="6110" y="27159"/>
                      <a:pt x="13685" y="27159"/>
                    </a:cubicBezTo>
                    <a:lnTo>
                      <a:pt x="16216" y="27159"/>
                    </a:lnTo>
                  </a:path>
                </a:pathLst>
              </a:custGeom>
              <a:noFill/>
              <a:ln cap="rnd" cmpd="sng" w="28575">
                <a:solidFill>
                  <a:schemeClr val="dk1"/>
                </a:solidFill>
                <a:prstDash val="solid"/>
                <a:miter lim="209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 txBox="1"/>
          <p:nvPr>
            <p:ph idx="1" type="body"/>
          </p:nvPr>
        </p:nvSpPr>
        <p:spPr>
          <a:xfrm>
            <a:off x="1519225" y="1548790"/>
            <a:ext cx="6105600" cy="12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5" name="Google Shape;175;p9"/>
          <p:cNvSpPr txBox="1"/>
          <p:nvPr>
            <p:ph type="title"/>
          </p:nvPr>
        </p:nvSpPr>
        <p:spPr>
          <a:xfrm>
            <a:off x="1519225" y="713400"/>
            <a:ext cx="6105600" cy="7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176" name="Google Shape;176;p9"/>
          <p:cNvCxnSpPr/>
          <p:nvPr/>
        </p:nvCxnSpPr>
        <p:spPr>
          <a:xfrm>
            <a:off x="-39950" y="4625657"/>
            <a:ext cx="9206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9"/>
          <p:cNvSpPr/>
          <p:nvPr/>
        </p:nvSpPr>
        <p:spPr>
          <a:xfrm>
            <a:off x="-11850" y="4736400"/>
            <a:ext cx="9167700" cy="41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" name="Google Shape;178;p9"/>
          <p:cNvGrpSpPr/>
          <p:nvPr/>
        </p:nvGrpSpPr>
        <p:grpSpPr>
          <a:xfrm rot="10800000">
            <a:off x="8600601" y="0"/>
            <a:ext cx="963555" cy="2572493"/>
            <a:chOff x="-912" y="2571000"/>
            <a:chExt cx="963555" cy="2572493"/>
          </a:xfrm>
        </p:grpSpPr>
        <p:sp>
          <p:nvSpPr>
            <p:cNvPr id="179" name="Google Shape;179;p9"/>
            <p:cNvSpPr/>
            <p:nvPr/>
          </p:nvSpPr>
          <p:spPr>
            <a:xfrm rot="10800000">
              <a:off x="688989" y="5044586"/>
              <a:ext cx="273654" cy="98908"/>
            </a:xfrm>
            <a:custGeom>
              <a:rect b="b" l="l" r="r" t="t"/>
              <a:pathLst>
                <a:path extrusionOk="0" fill="none" h="2282" w="8224">
                  <a:moveTo>
                    <a:pt x="1" y="1"/>
                  </a:moveTo>
                  <a:lnTo>
                    <a:pt x="8224" y="1"/>
                  </a:lnTo>
                  <a:lnTo>
                    <a:pt x="8224" y="2281"/>
                  </a:lnTo>
                  <a:lnTo>
                    <a:pt x="1" y="2281"/>
                  </a:lnTo>
                  <a:close/>
                </a:path>
              </a:pathLst>
            </a:custGeom>
            <a:solidFill>
              <a:schemeClr val="accent1"/>
            </a:solidFill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 rot="10800000">
              <a:off x="793419" y="4749656"/>
              <a:ext cx="59924" cy="294976"/>
            </a:xfrm>
            <a:custGeom>
              <a:rect b="b" l="l" r="r" t="t"/>
              <a:pathLst>
                <a:path extrusionOk="0" fill="none" h="3307" w="1801">
                  <a:moveTo>
                    <a:pt x="1" y="0"/>
                  </a:moveTo>
                  <a:lnTo>
                    <a:pt x="1800" y="0"/>
                  </a:lnTo>
                  <a:lnTo>
                    <a:pt x="1800" y="3306"/>
                  </a:lnTo>
                  <a:lnTo>
                    <a:pt x="1" y="3306"/>
                  </a:lnTo>
                  <a:close/>
                </a:path>
              </a:pathLst>
            </a:custGeom>
            <a:solidFill>
              <a:schemeClr val="accent1"/>
            </a:solidFill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 rot="10800000">
              <a:off x="412148" y="2571787"/>
              <a:ext cx="416007" cy="741943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2" name="Google Shape;182;p9"/>
            <p:cNvCxnSpPr/>
            <p:nvPr/>
          </p:nvCxnSpPr>
          <p:spPr>
            <a:xfrm rot="10800000">
              <a:off x="-912" y="2571000"/>
              <a:ext cx="4509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9"/>
            <p:cNvCxnSpPr/>
            <p:nvPr/>
          </p:nvCxnSpPr>
          <p:spPr>
            <a:xfrm>
              <a:off x="827175" y="3276600"/>
              <a:ext cx="0" cy="14844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4" name="Google Shape;184;p9"/>
          <p:cNvGrpSpPr/>
          <p:nvPr/>
        </p:nvGrpSpPr>
        <p:grpSpPr>
          <a:xfrm flipH="1" rot="10800000">
            <a:off x="-410456" y="0"/>
            <a:ext cx="963555" cy="2572493"/>
            <a:chOff x="-912" y="2571000"/>
            <a:chExt cx="963555" cy="2572493"/>
          </a:xfrm>
        </p:grpSpPr>
        <p:sp>
          <p:nvSpPr>
            <p:cNvPr id="185" name="Google Shape;185;p9"/>
            <p:cNvSpPr/>
            <p:nvPr/>
          </p:nvSpPr>
          <p:spPr>
            <a:xfrm rot="10800000">
              <a:off x="688989" y="5044586"/>
              <a:ext cx="273654" cy="98908"/>
            </a:xfrm>
            <a:custGeom>
              <a:rect b="b" l="l" r="r" t="t"/>
              <a:pathLst>
                <a:path extrusionOk="0" fill="none" h="2282" w="8224">
                  <a:moveTo>
                    <a:pt x="1" y="1"/>
                  </a:moveTo>
                  <a:lnTo>
                    <a:pt x="8224" y="1"/>
                  </a:lnTo>
                  <a:lnTo>
                    <a:pt x="8224" y="2281"/>
                  </a:lnTo>
                  <a:lnTo>
                    <a:pt x="1" y="2281"/>
                  </a:lnTo>
                  <a:close/>
                </a:path>
              </a:pathLst>
            </a:custGeom>
            <a:solidFill>
              <a:schemeClr val="accent1"/>
            </a:solidFill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9"/>
            <p:cNvSpPr/>
            <p:nvPr/>
          </p:nvSpPr>
          <p:spPr>
            <a:xfrm rot="10800000">
              <a:off x="793419" y="4749656"/>
              <a:ext cx="59924" cy="294976"/>
            </a:xfrm>
            <a:custGeom>
              <a:rect b="b" l="l" r="r" t="t"/>
              <a:pathLst>
                <a:path extrusionOk="0" fill="none" h="3307" w="1801">
                  <a:moveTo>
                    <a:pt x="1" y="0"/>
                  </a:moveTo>
                  <a:lnTo>
                    <a:pt x="1800" y="0"/>
                  </a:lnTo>
                  <a:lnTo>
                    <a:pt x="1800" y="3306"/>
                  </a:lnTo>
                  <a:lnTo>
                    <a:pt x="1" y="3306"/>
                  </a:lnTo>
                  <a:close/>
                </a:path>
              </a:pathLst>
            </a:custGeom>
            <a:solidFill>
              <a:schemeClr val="accent1"/>
            </a:solidFill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9"/>
            <p:cNvSpPr/>
            <p:nvPr/>
          </p:nvSpPr>
          <p:spPr>
            <a:xfrm rot="10800000">
              <a:off x="412148" y="2571787"/>
              <a:ext cx="416007" cy="741943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8" name="Google Shape;188;p9"/>
            <p:cNvCxnSpPr/>
            <p:nvPr/>
          </p:nvCxnSpPr>
          <p:spPr>
            <a:xfrm rot="10800000">
              <a:off x="-912" y="2571000"/>
              <a:ext cx="4509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9"/>
            <p:cNvCxnSpPr/>
            <p:nvPr/>
          </p:nvCxnSpPr>
          <p:spPr>
            <a:xfrm>
              <a:off x="827175" y="3276600"/>
              <a:ext cx="0" cy="14844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 txBox="1"/>
          <p:nvPr>
            <p:ph type="title"/>
          </p:nvPr>
        </p:nvSpPr>
        <p:spPr>
          <a:xfrm>
            <a:off x="731074" y="611816"/>
            <a:ext cx="803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192" name="Google Shape;192;p10"/>
          <p:cNvCxnSpPr/>
          <p:nvPr/>
        </p:nvCxnSpPr>
        <p:spPr>
          <a:xfrm>
            <a:off x="-46412" y="4619195"/>
            <a:ext cx="9206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Font typeface="Rajdhani"/>
              <a:buNone/>
              <a:defRPr b="1" sz="4500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b="1" sz="3500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b="1" sz="3500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b="1" sz="3500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b="1" sz="3500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b="1" sz="3500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b="1" sz="3500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b="1" sz="3500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b="1" sz="3500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Char char="●"/>
              <a:defRPr sz="1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1"/>
          <p:cNvSpPr txBox="1"/>
          <p:nvPr>
            <p:ph idx="1" type="body"/>
          </p:nvPr>
        </p:nvSpPr>
        <p:spPr>
          <a:xfrm>
            <a:off x="924450" y="3015975"/>
            <a:ext cx="3142200" cy="7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 bolsa de sangue custa</a:t>
            </a:r>
            <a:br>
              <a:rPr lang="en"/>
            </a:br>
            <a:r>
              <a:rPr b="1" lang="en"/>
              <a:t>R$ 585,81</a:t>
            </a:r>
            <a:r>
              <a:rPr lang="en"/>
              <a:t> </a:t>
            </a:r>
            <a:r>
              <a:rPr i="1" lang="en"/>
              <a:t>(Fiocruz, 2018)</a:t>
            </a:r>
            <a:r>
              <a:rPr lang="en"/>
              <a:t>.</a:t>
            </a:r>
            <a:endParaRPr/>
          </a:p>
        </p:txBody>
      </p:sp>
      <p:sp>
        <p:nvSpPr>
          <p:cNvPr id="498" name="Google Shape;498;p31"/>
          <p:cNvSpPr txBox="1"/>
          <p:nvPr>
            <p:ph type="title"/>
          </p:nvPr>
        </p:nvSpPr>
        <p:spPr>
          <a:xfrm>
            <a:off x="841500" y="227700"/>
            <a:ext cx="3308100" cy="282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Quanto você pagaria por sangue se precisasse?</a:t>
            </a:r>
            <a:endParaRPr/>
          </a:p>
        </p:txBody>
      </p:sp>
      <p:pic>
        <p:nvPicPr>
          <p:cNvPr id="499" name="Google Shape;499;p31"/>
          <p:cNvPicPr preferRelativeResize="0"/>
          <p:nvPr/>
        </p:nvPicPr>
        <p:blipFill rotWithShape="1">
          <a:blip r:embed="rId3">
            <a:alphaModFix/>
          </a:blip>
          <a:srcRect b="9686" l="49898" r="7949" t="6010"/>
          <a:stretch/>
        </p:blipFill>
        <p:spPr>
          <a:xfrm>
            <a:off x="4572000" y="4775"/>
            <a:ext cx="4572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0" name="Google Shape;500;p31"/>
          <p:cNvGrpSpPr/>
          <p:nvPr/>
        </p:nvGrpSpPr>
        <p:grpSpPr>
          <a:xfrm>
            <a:off x="1760074" y="3949642"/>
            <a:ext cx="306460" cy="525751"/>
            <a:chOff x="5559675" y="3999406"/>
            <a:chExt cx="227192" cy="389734"/>
          </a:xfrm>
        </p:grpSpPr>
        <p:sp>
          <p:nvSpPr>
            <p:cNvPr id="501" name="Google Shape;501;p31"/>
            <p:cNvSpPr/>
            <p:nvPr/>
          </p:nvSpPr>
          <p:spPr>
            <a:xfrm>
              <a:off x="5559675" y="4205150"/>
              <a:ext cx="114900" cy="123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5650108" y="4182498"/>
              <a:ext cx="68399" cy="68399"/>
            </a:xfrm>
            <a:custGeom>
              <a:rect b="b" l="l" r="r" t="t"/>
              <a:pathLst>
                <a:path extrusionOk="0" h="1884" w="1884">
                  <a:moveTo>
                    <a:pt x="629" y="0"/>
                  </a:moveTo>
                  <a:lnTo>
                    <a:pt x="629" y="628"/>
                  </a:lnTo>
                  <a:lnTo>
                    <a:pt x="1" y="628"/>
                  </a:lnTo>
                  <a:lnTo>
                    <a:pt x="1" y="1256"/>
                  </a:lnTo>
                  <a:lnTo>
                    <a:pt x="629" y="1256"/>
                  </a:lnTo>
                  <a:lnTo>
                    <a:pt x="629" y="1883"/>
                  </a:lnTo>
                  <a:lnTo>
                    <a:pt x="1256" y="1883"/>
                  </a:lnTo>
                  <a:lnTo>
                    <a:pt x="1256" y="1256"/>
                  </a:lnTo>
                  <a:lnTo>
                    <a:pt x="1884" y="1256"/>
                  </a:lnTo>
                  <a:lnTo>
                    <a:pt x="1884" y="628"/>
                  </a:lnTo>
                  <a:lnTo>
                    <a:pt x="1256" y="628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5581744" y="3999406"/>
              <a:ext cx="205123" cy="389734"/>
            </a:xfrm>
            <a:custGeom>
              <a:rect b="b" l="l" r="r" t="t"/>
              <a:pathLst>
                <a:path extrusionOk="0" h="10735" w="5650">
                  <a:moveTo>
                    <a:pt x="1256" y="628"/>
                  </a:moveTo>
                  <a:lnTo>
                    <a:pt x="1256" y="1884"/>
                  </a:lnTo>
                  <a:lnTo>
                    <a:pt x="628" y="1884"/>
                  </a:lnTo>
                  <a:lnTo>
                    <a:pt x="628" y="628"/>
                  </a:lnTo>
                  <a:close/>
                  <a:moveTo>
                    <a:pt x="2512" y="628"/>
                  </a:moveTo>
                  <a:lnTo>
                    <a:pt x="2512" y="1884"/>
                  </a:lnTo>
                  <a:lnTo>
                    <a:pt x="1884" y="1884"/>
                  </a:lnTo>
                  <a:lnTo>
                    <a:pt x="1884" y="628"/>
                  </a:lnTo>
                  <a:close/>
                  <a:moveTo>
                    <a:pt x="3767" y="628"/>
                  </a:moveTo>
                  <a:lnTo>
                    <a:pt x="3767" y="1884"/>
                  </a:lnTo>
                  <a:lnTo>
                    <a:pt x="3139" y="1884"/>
                  </a:lnTo>
                  <a:lnTo>
                    <a:pt x="3139" y="628"/>
                  </a:lnTo>
                  <a:close/>
                  <a:moveTo>
                    <a:pt x="5022" y="628"/>
                  </a:moveTo>
                  <a:lnTo>
                    <a:pt x="5022" y="1884"/>
                  </a:lnTo>
                  <a:lnTo>
                    <a:pt x="4395" y="1884"/>
                  </a:lnTo>
                  <a:lnTo>
                    <a:pt x="4395" y="628"/>
                  </a:lnTo>
                  <a:close/>
                  <a:moveTo>
                    <a:pt x="4395" y="2512"/>
                  </a:moveTo>
                  <a:lnTo>
                    <a:pt x="4395" y="3788"/>
                  </a:lnTo>
                  <a:lnTo>
                    <a:pt x="1256" y="3788"/>
                  </a:lnTo>
                  <a:lnTo>
                    <a:pt x="1256" y="2512"/>
                  </a:lnTo>
                  <a:close/>
                  <a:moveTo>
                    <a:pt x="4395" y="4416"/>
                  </a:moveTo>
                  <a:lnTo>
                    <a:pt x="4395" y="7596"/>
                  </a:lnTo>
                  <a:lnTo>
                    <a:pt x="1256" y="7596"/>
                  </a:lnTo>
                  <a:lnTo>
                    <a:pt x="1256" y="4416"/>
                  </a:lnTo>
                  <a:close/>
                  <a:moveTo>
                    <a:pt x="4395" y="8224"/>
                  </a:moveTo>
                  <a:lnTo>
                    <a:pt x="4395" y="8538"/>
                  </a:lnTo>
                  <a:cubicBezTo>
                    <a:pt x="4395" y="9395"/>
                    <a:pt x="3683" y="10107"/>
                    <a:pt x="2825" y="10107"/>
                  </a:cubicBezTo>
                  <a:cubicBezTo>
                    <a:pt x="1947" y="10107"/>
                    <a:pt x="1256" y="9395"/>
                    <a:pt x="1256" y="8538"/>
                  </a:cubicBezTo>
                  <a:lnTo>
                    <a:pt x="1256" y="8224"/>
                  </a:lnTo>
                  <a:close/>
                  <a:moveTo>
                    <a:pt x="1" y="1"/>
                  </a:moveTo>
                  <a:lnTo>
                    <a:pt x="1" y="2512"/>
                  </a:lnTo>
                  <a:lnTo>
                    <a:pt x="628" y="2512"/>
                  </a:lnTo>
                  <a:lnTo>
                    <a:pt x="628" y="8538"/>
                  </a:lnTo>
                  <a:cubicBezTo>
                    <a:pt x="628" y="9751"/>
                    <a:pt x="1612" y="10735"/>
                    <a:pt x="2825" y="10735"/>
                  </a:cubicBezTo>
                  <a:cubicBezTo>
                    <a:pt x="4039" y="10735"/>
                    <a:pt x="5022" y="9751"/>
                    <a:pt x="5022" y="8538"/>
                  </a:cubicBezTo>
                  <a:lnTo>
                    <a:pt x="5022" y="2512"/>
                  </a:lnTo>
                  <a:lnTo>
                    <a:pt x="5650" y="2512"/>
                  </a:lnTo>
                  <a:lnTo>
                    <a:pt x="5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" name="Google Shape;504;p31"/>
          <p:cNvGrpSpPr/>
          <p:nvPr/>
        </p:nvGrpSpPr>
        <p:grpSpPr>
          <a:xfrm>
            <a:off x="2323249" y="3949642"/>
            <a:ext cx="306460" cy="525751"/>
            <a:chOff x="5559675" y="3999406"/>
            <a:chExt cx="227192" cy="389734"/>
          </a:xfrm>
        </p:grpSpPr>
        <p:sp>
          <p:nvSpPr>
            <p:cNvPr id="505" name="Google Shape;505;p31"/>
            <p:cNvSpPr/>
            <p:nvPr/>
          </p:nvSpPr>
          <p:spPr>
            <a:xfrm>
              <a:off x="5559675" y="4205150"/>
              <a:ext cx="114900" cy="123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5650108" y="4182498"/>
              <a:ext cx="68399" cy="68399"/>
            </a:xfrm>
            <a:custGeom>
              <a:rect b="b" l="l" r="r" t="t"/>
              <a:pathLst>
                <a:path extrusionOk="0" h="1884" w="1884">
                  <a:moveTo>
                    <a:pt x="629" y="0"/>
                  </a:moveTo>
                  <a:lnTo>
                    <a:pt x="629" y="628"/>
                  </a:lnTo>
                  <a:lnTo>
                    <a:pt x="1" y="628"/>
                  </a:lnTo>
                  <a:lnTo>
                    <a:pt x="1" y="1256"/>
                  </a:lnTo>
                  <a:lnTo>
                    <a:pt x="629" y="1256"/>
                  </a:lnTo>
                  <a:lnTo>
                    <a:pt x="629" y="1883"/>
                  </a:lnTo>
                  <a:lnTo>
                    <a:pt x="1256" y="1883"/>
                  </a:lnTo>
                  <a:lnTo>
                    <a:pt x="1256" y="1256"/>
                  </a:lnTo>
                  <a:lnTo>
                    <a:pt x="1884" y="1256"/>
                  </a:lnTo>
                  <a:lnTo>
                    <a:pt x="1884" y="628"/>
                  </a:lnTo>
                  <a:lnTo>
                    <a:pt x="1256" y="628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5581744" y="3999406"/>
              <a:ext cx="205123" cy="389734"/>
            </a:xfrm>
            <a:custGeom>
              <a:rect b="b" l="l" r="r" t="t"/>
              <a:pathLst>
                <a:path extrusionOk="0" h="10735" w="5650">
                  <a:moveTo>
                    <a:pt x="1256" y="628"/>
                  </a:moveTo>
                  <a:lnTo>
                    <a:pt x="1256" y="1884"/>
                  </a:lnTo>
                  <a:lnTo>
                    <a:pt x="628" y="1884"/>
                  </a:lnTo>
                  <a:lnTo>
                    <a:pt x="628" y="628"/>
                  </a:lnTo>
                  <a:close/>
                  <a:moveTo>
                    <a:pt x="2512" y="628"/>
                  </a:moveTo>
                  <a:lnTo>
                    <a:pt x="2512" y="1884"/>
                  </a:lnTo>
                  <a:lnTo>
                    <a:pt x="1884" y="1884"/>
                  </a:lnTo>
                  <a:lnTo>
                    <a:pt x="1884" y="628"/>
                  </a:lnTo>
                  <a:close/>
                  <a:moveTo>
                    <a:pt x="3767" y="628"/>
                  </a:moveTo>
                  <a:lnTo>
                    <a:pt x="3767" y="1884"/>
                  </a:lnTo>
                  <a:lnTo>
                    <a:pt x="3139" y="1884"/>
                  </a:lnTo>
                  <a:lnTo>
                    <a:pt x="3139" y="628"/>
                  </a:lnTo>
                  <a:close/>
                  <a:moveTo>
                    <a:pt x="5022" y="628"/>
                  </a:moveTo>
                  <a:lnTo>
                    <a:pt x="5022" y="1884"/>
                  </a:lnTo>
                  <a:lnTo>
                    <a:pt x="4395" y="1884"/>
                  </a:lnTo>
                  <a:lnTo>
                    <a:pt x="4395" y="628"/>
                  </a:lnTo>
                  <a:close/>
                  <a:moveTo>
                    <a:pt x="4395" y="2512"/>
                  </a:moveTo>
                  <a:lnTo>
                    <a:pt x="4395" y="3788"/>
                  </a:lnTo>
                  <a:lnTo>
                    <a:pt x="1256" y="3788"/>
                  </a:lnTo>
                  <a:lnTo>
                    <a:pt x="1256" y="2512"/>
                  </a:lnTo>
                  <a:close/>
                  <a:moveTo>
                    <a:pt x="4395" y="4416"/>
                  </a:moveTo>
                  <a:lnTo>
                    <a:pt x="4395" y="7596"/>
                  </a:lnTo>
                  <a:lnTo>
                    <a:pt x="1256" y="7596"/>
                  </a:lnTo>
                  <a:lnTo>
                    <a:pt x="1256" y="4416"/>
                  </a:lnTo>
                  <a:close/>
                  <a:moveTo>
                    <a:pt x="4395" y="8224"/>
                  </a:moveTo>
                  <a:lnTo>
                    <a:pt x="4395" y="8538"/>
                  </a:lnTo>
                  <a:cubicBezTo>
                    <a:pt x="4395" y="9395"/>
                    <a:pt x="3683" y="10107"/>
                    <a:pt x="2825" y="10107"/>
                  </a:cubicBezTo>
                  <a:cubicBezTo>
                    <a:pt x="1947" y="10107"/>
                    <a:pt x="1256" y="9395"/>
                    <a:pt x="1256" y="8538"/>
                  </a:cubicBezTo>
                  <a:lnTo>
                    <a:pt x="1256" y="8224"/>
                  </a:lnTo>
                  <a:close/>
                  <a:moveTo>
                    <a:pt x="1" y="1"/>
                  </a:moveTo>
                  <a:lnTo>
                    <a:pt x="1" y="2512"/>
                  </a:lnTo>
                  <a:lnTo>
                    <a:pt x="628" y="2512"/>
                  </a:lnTo>
                  <a:lnTo>
                    <a:pt x="628" y="8538"/>
                  </a:lnTo>
                  <a:cubicBezTo>
                    <a:pt x="628" y="9751"/>
                    <a:pt x="1612" y="10735"/>
                    <a:pt x="2825" y="10735"/>
                  </a:cubicBezTo>
                  <a:cubicBezTo>
                    <a:pt x="4039" y="10735"/>
                    <a:pt x="5022" y="9751"/>
                    <a:pt x="5022" y="8538"/>
                  </a:cubicBezTo>
                  <a:lnTo>
                    <a:pt x="5022" y="2512"/>
                  </a:lnTo>
                  <a:lnTo>
                    <a:pt x="5650" y="2512"/>
                  </a:lnTo>
                  <a:lnTo>
                    <a:pt x="5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31"/>
          <p:cNvGrpSpPr/>
          <p:nvPr/>
        </p:nvGrpSpPr>
        <p:grpSpPr>
          <a:xfrm>
            <a:off x="2886424" y="3949642"/>
            <a:ext cx="306460" cy="525751"/>
            <a:chOff x="5559675" y="3999406"/>
            <a:chExt cx="227192" cy="389734"/>
          </a:xfrm>
        </p:grpSpPr>
        <p:sp>
          <p:nvSpPr>
            <p:cNvPr id="509" name="Google Shape;509;p31"/>
            <p:cNvSpPr/>
            <p:nvPr/>
          </p:nvSpPr>
          <p:spPr>
            <a:xfrm>
              <a:off x="5559675" y="4205150"/>
              <a:ext cx="114900" cy="123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5650108" y="4182498"/>
              <a:ext cx="68399" cy="68399"/>
            </a:xfrm>
            <a:custGeom>
              <a:rect b="b" l="l" r="r" t="t"/>
              <a:pathLst>
                <a:path extrusionOk="0" h="1884" w="1884">
                  <a:moveTo>
                    <a:pt x="629" y="0"/>
                  </a:moveTo>
                  <a:lnTo>
                    <a:pt x="629" y="628"/>
                  </a:lnTo>
                  <a:lnTo>
                    <a:pt x="1" y="628"/>
                  </a:lnTo>
                  <a:lnTo>
                    <a:pt x="1" y="1256"/>
                  </a:lnTo>
                  <a:lnTo>
                    <a:pt x="629" y="1256"/>
                  </a:lnTo>
                  <a:lnTo>
                    <a:pt x="629" y="1883"/>
                  </a:lnTo>
                  <a:lnTo>
                    <a:pt x="1256" y="1883"/>
                  </a:lnTo>
                  <a:lnTo>
                    <a:pt x="1256" y="1256"/>
                  </a:lnTo>
                  <a:lnTo>
                    <a:pt x="1884" y="1256"/>
                  </a:lnTo>
                  <a:lnTo>
                    <a:pt x="1884" y="628"/>
                  </a:lnTo>
                  <a:lnTo>
                    <a:pt x="1256" y="628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5581744" y="3999406"/>
              <a:ext cx="205123" cy="389734"/>
            </a:xfrm>
            <a:custGeom>
              <a:rect b="b" l="l" r="r" t="t"/>
              <a:pathLst>
                <a:path extrusionOk="0" h="10735" w="5650">
                  <a:moveTo>
                    <a:pt x="1256" y="628"/>
                  </a:moveTo>
                  <a:lnTo>
                    <a:pt x="1256" y="1884"/>
                  </a:lnTo>
                  <a:lnTo>
                    <a:pt x="628" y="1884"/>
                  </a:lnTo>
                  <a:lnTo>
                    <a:pt x="628" y="628"/>
                  </a:lnTo>
                  <a:close/>
                  <a:moveTo>
                    <a:pt x="2512" y="628"/>
                  </a:moveTo>
                  <a:lnTo>
                    <a:pt x="2512" y="1884"/>
                  </a:lnTo>
                  <a:lnTo>
                    <a:pt x="1884" y="1884"/>
                  </a:lnTo>
                  <a:lnTo>
                    <a:pt x="1884" y="628"/>
                  </a:lnTo>
                  <a:close/>
                  <a:moveTo>
                    <a:pt x="3767" y="628"/>
                  </a:moveTo>
                  <a:lnTo>
                    <a:pt x="3767" y="1884"/>
                  </a:lnTo>
                  <a:lnTo>
                    <a:pt x="3139" y="1884"/>
                  </a:lnTo>
                  <a:lnTo>
                    <a:pt x="3139" y="628"/>
                  </a:lnTo>
                  <a:close/>
                  <a:moveTo>
                    <a:pt x="5022" y="628"/>
                  </a:moveTo>
                  <a:lnTo>
                    <a:pt x="5022" y="1884"/>
                  </a:lnTo>
                  <a:lnTo>
                    <a:pt x="4395" y="1884"/>
                  </a:lnTo>
                  <a:lnTo>
                    <a:pt x="4395" y="628"/>
                  </a:lnTo>
                  <a:close/>
                  <a:moveTo>
                    <a:pt x="4395" y="2512"/>
                  </a:moveTo>
                  <a:lnTo>
                    <a:pt x="4395" y="3788"/>
                  </a:lnTo>
                  <a:lnTo>
                    <a:pt x="1256" y="3788"/>
                  </a:lnTo>
                  <a:lnTo>
                    <a:pt x="1256" y="2512"/>
                  </a:lnTo>
                  <a:close/>
                  <a:moveTo>
                    <a:pt x="4395" y="4416"/>
                  </a:moveTo>
                  <a:lnTo>
                    <a:pt x="4395" y="7596"/>
                  </a:lnTo>
                  <a:lnTo>
                    <a:pt x="1256" y="7596"/>
                  </a:lnTo>
                  <a:lnTo>
                    <a:pt x="1256" y="4416"/>
                  </a:lnTo>
                  <a:close/>
                  <a:moveTo>
                    <a:pt x="4395" y="8224"/>
                  </a:moveTo>
                  <a:lnTo>
                    <a:pt x="4395" y="8538"/>
                  </a:lnTo>
                  <a:cubicBezTo>
                    <a:pt x="4395" y="9395"/>
                    <a:pt x="3683" y="10107"/>
                    <a:pt x="2825" y="10107"/>
                  </a:cubicBezTo>
                  <a:cubicBezTo>
                    <a:pt x="1947" y="10107"/>
                    <a:pt x="1256" y="9395"/>
                    <a:pt x="1256" y="8538"/>
                  </a:cubicBezTo>
                  <a:lnTo>
                    <a:pt x="1256" y="8224"/>
                  </a:lnTo>
                  <a:close/>
                  <a:moveTo>
                    <a:pt x="1" y="1"/>
                  </a:moveTo>
                  <a:lnTo>
                    <a:pt x="1" y="2512"/>
                  </a:lnTo>
                  <a:lnTo>
                    <a:pt x="628" y="2512"/>
                  </a:lnTo>
                  <a:lnTo>
                    <a:pt x="628" y="8538"/>
                  </a:lnTo>
                  <a:cubicBezTo>
                    <a:pt x="628" y="9751"/>
                    <a:pt x="1612" y="10735"/>
                    <a:pt x="2825" y="10735"/>
                  </a:cubicBezTo>
                  <a:cubicBezTo>
                    <a:pt x="4039" y="10735"/>
                    <a:pt x="5022" y="9751"/>
                    <a:pt x="5022" y="8538"/>
                  </a:cubicBezTo>
                  <a:lnTo>
                    <a:pt x="5022" y="2512"/>
                  </a:lnTo>
                  <a:lnTo>
                    <a:pt x="5650" y="2512"/>
                  </a:lnTo>
                  <a:lnTo>
                    <a:pt x="5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32"/>
          <p:cNvGrpSpPr/>
          <p:nvPr/>
        </p:nvGrpSpPr>
        <p:grpSpPr>
          <a:xfrm>
            <a:off x="3499600" y="8562"/>
            <a:ext cx="1209457" cy="1846488"/>
            <a:chOff x="3499600" y="8562"/>
            <a:chExt cx="1209457" cy="1846488"/>
          </a:xfrm>
        </p:grpSpPr>
        <p:sp>
          <p:nvSpPr>
            <p:cNvPr id="517" name="Google Shape;517;p32"/>
            <p:cNvSpPr/>
            <p:nvPr/>
          </p:nvSpPr>
          <p:spPr>
            <a:xfrm>
              <a:off x="4435403" y="8562"/>
              <a:ext cx="273654" cy="98908"/>
            </a:xfrm>
            <a:custGeom>
              <a:rect b="b" l="l" r="r" t="t"/>
              <a:pathLst>
                <a:path extrusionOk="0" fill="none" h="2282" w="8224">
                  <a:moveTo>
                    <a:pt x="1" y="1"/>
                  </a:moveTo>
                  <a:lnTo>
                    <a:pt x="8224" y="1"/>
                  </a:lnTo>
                  <a:lnTo>
                    <a:pt x="8224" y="2281"/>
                  </a:lnTo>
                  <a:lnTo>
                    <a:pt x="1" y="2281"/>
                  </a:lnTo>
                  <a:close/>
                </a:path>
              </a:pathLst>
            </a:custGeom>
            <a:solidFill>
              <a:schemeClr val="accent1"/>
            </a:solidFill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544703" y="107423"/>
              <a:ext cx="59924" cy="294976"/>
            </a:xfrm>
            <a:custGeom>
              <a:rect b="b" l="l" r="r" t="t"/>
              <a:pathLst>
                <a:path extrusionOk="0" fill="none" h="3307" w="1801">
                  <a:moveTo>
                    <a:pt x="1" y="0"/>
                  </a:moveTo>
                  <a:lnTo>
                    <a:pt x="1800" y="0"/>
                  </a:lnTo>
                  <a:lnTo>
                    <a:pt x="1800" y="3306"/>
                  </a:lnTo>
                  <a:lnTo>
                    <a:pt x="1" y="3306"/>
                  </a:lnTo>
                  <a:close/>
                </a:path>
              </a:pathLst>
            </a:custGeom>
            <a:solidFill>
              <a:schemeClr val="accent1"/>
            </a:solidFill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 flipH="1">
              <a:off x="4156003" y="402400"/>
              <a:ext cx="416007" cy="741943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 flipH="1" rot="10800000">
              <a:off x="3499600" y="1144409"/>
              <a:ext cx="393181" cy="710641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1" name="Google Shape;521;p32"/>
            <p:cNvCxnSpPr/>
            <p:nvPr/>
          </p:nvCxnSpPr>
          <p:spPr>
            <a:xfrm>
              <a:off x="3884200" y="1144421"/>
              <a:ext cx="3312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2" name="Google Shape;522;p32"/>
          <p:cNvSpPr txBox="1"/>
          <p:nvPr>
            <p:ph type="title"/>
          </p:nvPr>
        </p:nvSpPr>
        <p:spPr>
          <a:xfrm>
            <a:off x="0" y="2571750"/>
            <a:ext cx="9144000" cy="16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MENOS DE 2% DOS BRASILEIROS DOA SANGUE</a:t>
            </a:r>
            <a:endParaRPr/>
          </a:p>
        </p:txBody>
      </p:sp>
      <p:grpSp>
        <p:nvGrpSpPr>
          <p:cNvPr id="523" name="Google Shape;523;p32"/>
          <p:cNvGrpSpPr/>
          <p:nvPr/>
        </p:nvGrpSpPr>
        <p:grpSpPr>
          <a:xfrm>
            <a:off x="3282046" y="1687783"/>
            <a:ext cx="2446928" cy="731567"/>
            <a:chOff x="5675362" y="3258495"/>
            <a:chExt cx="1333476" cy="398652"/>
          </a:xfrm>
        </p:grpSpPr>
        <p:sp>
          <p:nvSpPr>
            <p:cNvPr id="524" name="Google Shape;524;p32"/>
            <p:cNvSpPr/>
            <p:nvPr/>
          </p:nvSpPr>
          <p:spPr>
            <a:xfrm>
              <a:off x="5675362" y="3258495"/>
              <a:ext cx="237576" cy="398652"/>
            </a:xfrm>
            <a:custGeom>
              <a:rect b="b" l="l" r="r" t="t"/>
              <a:pathLst>
                <a:path extrusionOk="0" h="5232" w="3118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6040662" y="3258495"/>
              <a:ext cx="237576" cy="398652"/>
            </a:xfrm>
            <a:custGeom>
              <a:rect b="b" l="l" r="r" t="t"/>
              <a:pathLst>
                <a:path extrusionOk="0" h="5232" w="3118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6405962" y="3258495"/>
              <a:ext cx="237576" cy="398652"/>
            </a:xfrm>
            <a:custGeom>
              <a:rect b="b" l="l" r="r" t="t"/>
              <a:pathLst>
                <a:path extrusionOk="0" h="5232" w="3118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6771262" y="3258495"/>
              <a:ext cx="237576" cy="398652"/>
            </a:xfrm>
            <a:custGeom>
              <a:rect b="b" l="l" r="r" t="t"/>
              <a:pathLst>
                <a:path extrusionOk="0" h="5232" w="3118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32"/>
          <p:cNvGrpSpPr/>
          <p:nvPr/>
        </p:nvGrpSpPr>
        <p:grpSpPr>
          <a:xfrm>
            <a:off x="8562259" y="799220"/>
            <a:ext cx="194921" cy="194959"/>
            <a:chOff x="7932213" y="1463813"/>
            <a:chExt cx="127125" cy="127150"/>
          </a:xfrm>
        </p:grpSpPr>
        <p:sp>
          <p:nvSpPr>
            <p:cNvPr id="529" name="Google Shape;529;p32"/>
            <p:cNvSpPr/>
            <p:nvPr/>
          </p:nvSpPr>
          <p:spPr>
            <a:xfrm>
              <a:off x="7932213" y="1527113"/>
              <a:ext cx="127125" cy="25"/>
            </a:xfrm>
            <a:custGeom>
              <a:rect b="b" l="l" r="r" t="t"/>
              <a:pathLst>
                <a:path extrusionOk="0" fill="none" h="1" w="5085">
                  <a:moveTo>
                    <a:pt x="0" y="1"/>
                  </a:moveTo>
                  <a:lnTo>
                    <a:pt x="5085" y="1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7996013" y="1463813"/>
              <a:ext cx="25" cy="127150"/>
            </a:xfrm>
            <a:custGeom>
              <a:rect b="b" l="l" r="r" t="t"/>
              <a:pathLst>
                <a:path extrusionOk="0" fill="none" h="5086" w="1">
                  <a:moveTo>
                    <a:pt x="1" y="5085"/>
                  </a:moveTo>
                  <a:lnTo>
                    <a:pt x="1" y="1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1" name="Google Shape;531;p32"/>
          <p:cNvSpPr/>
          <p:nvPr/>
        </p:nvSpPr>
        <p:spPr>
          <a:xfrm>
            <a:off x="430728" y="892688"/>
            <a:ext cx="117144" cy="38"/>
          </a:xfrm>
          <a:custGeom>
            <a:rect b="b" l="l" r="r" t="t"/>
            <a:pathLst>
              <a:path extrusionOk="0" fill="none" h="1" w="3056">
                <a:moveTo>
                  <a:pt x="1" y="1"/>
                </a:moveTo>
                <a:lnTo>
                  <a:pt x="3055" y="1"/>
                </a:ln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2" name="Google Shape;532;p32"/>
          <p:cNvGrpSpPr/>
          <p:nvPr/>
        </p:nvGrpSpPr>
        <p:grpSpPr>
          <a:xfrm>
            <a:off x="3356151" y="1573457"/>
            <a:ext cx="2446928" cy="731567"/>
            <a:chOff x="5675362" y="3258495"/>
            <a:chExt cx="1333476" cy="398652"/>
          </a:xfrm>
        </p:grpSpPr>
        <p:sp>
          <p:nvSpPr>
            <p:cNvPr id="533" name="Google Shape;533;p32"/>
            <p:cNvSpPr/>
            <p:nvPr/>
          </p:nvSpPr>
          <p:spPr>
            <a:xfrm>
              <a:off x="5675362" y="3258495"/>
              <a:ext cx="237576" cy="398652"/>
            </a:xfrm>
            <a:custGeom>
              <a:rect b="b" l="l" r="r" t="t"/>
              <a:pathLst>
                <a:path extrusionOk="0" h="5232" w="3118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6040662" y="3258495"/>
              <a:ext cx="237576" cy="398652"/>
            </a:xfrm>
            <a:custGeom>
              <a:rect b="b" l="l" r="r" t="t"/>
              <a:pathLst>
                <a:path extrusionOk="0" h="5232" w="3118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2"/>
            <p:cNvSpPr/>
            <p:nvPr/>
          </p:nvSpPr>
          <p:spPr>
            <a:xfrm>
              <a:off x="6405962" y="3258495"/>
              <a:ext cx="237576" cy="398652"/>
            </a:xfrm>
            <a:custGeom>
              <a:rect b="b" l="l" r="r" t="t"/>
              <a:pathLst>
                <a:path extrusionOk="0" h="5232" w="3118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2"/>
            <p:cNvSpPr/>
            <p:nvPr/>
          </p:nvSpPr>
          <p:spPr>
            <a:xfrm>
              <a:off x="6771262" y="3258495"/>
              <a:ext cx="237576" cy="398652"/>
            </a:xfrm>
            <a:custGeom>
              <a:rect b="b" l="l" r="r" t="t"/>
              <a:pathLst>
                <a:path extrusionOk="0" h="5232" w="3118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3"/>
          <p:cNvSpPr txBox="1"/>
          <p:nvPr>
            <p:ph type="ctrTitle"/>
          </p:nvPr>
        </p:nvSpPr>
        <p:spPr>
          <a:xfrm>
            <a:off x="2521900" y="1195625"/>
            <a:ext cx="4103100" cy="233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Sangue bom</a:t>
            </a:r>
            <a:endParaRPr/>
          </a:p>
        </p:txBody>
      </p:sp>
      <p:sp>
        <p:nvSpPr>
          <p:cNvPr id="542" name="Google Shape;542;p33"/>
          <p:cNvSpPr txBox="1"/>
          <p:nvPr>
            <p:ph idx="1" type="subTitle"/>
          </p:nvPr>
        </p:nvSpPr>
        <p:spPr>
          <a:xfrm>
            <a:off x="3398400" y="3484345"/>
            <a:ext cx="23502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Incentivando doações de sangue e adesão à Web3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4"/>
          <p:cNvSpPr txBox="1"/>
          <p:nvPr>
            <p:ph type="title"/>
          </p:nvPr>
        </p:nvSpPr>
        <p:spPr>
          <a:xfrm>
            <a:off x="1322750" y="1783677"/>
            <a:ext cx="2617800" cy="7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NFT</a:t>
            </a:r>
            <a:endParaRPr/>
          </a:p>
        </p:txBody>
      </p:sp>
      <p:sp>
        <p:nvSpPr>
          <p:cNvPr id="548" name="Google Shape;548;p34"/>
          <p:cNvSpPr txBox="1"/>
          <p:nvPr>
            <p:ph idx="1" type="subTitle"/>
          </p:nvPr>
        </p:nvSpPr>
        <p:spPr>
          <a:xfrm>
            <a:off x="1190625" y="2587800"/>
            <a:ext cx="2882100" cy="17262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Ao doar, além do delicioso lanchinho, você também recebe no seu e-mail um NFT celebrando sua boa ação. São três tipos diferentes por ano.</a:t>
            </a:r>
            <a:endParaRPr/>
          </a:p>
        </p:txBody>
      </p:sp>
      <p:sp>
        <p:nvSpPr>
          <p:cNvPr id="549" name="Google Shape;549;p34"/>
          <p:cNvSpPr txBox="1"/>
          <p:nvPr>
            <p:ph idx="2" type="title"/>
          </p:nvPr>
        </p:nvSpPr>
        <p:spPr>
          <a:xfrm>
            <a:off x="5203450" y="1783677"/>
            <a:ext cx="2617800" cy="7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</a:t>
            </a:r>
            <a:endParaRPr/>
          </a:p>
        </p:txBody>
      </p:sp>
      <p:sp>
        <p:nvSpPr>
          <p:cNvPr id="550" name="Google Shape;550;p34"/>
          <p:cNvSpPr txBox="1"/>
          <p:nvPr>
            <p:ph idx="3" type="subTitle"/>
          </p:nvPr>
        </p:nvSpPr>
        <p:spPr>
          <a:xfrm>
            <a:off x="5071300" y="2587800"/>
            <a:ext cx="2882100" cy="21408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lastro do token é o valor da bolsa de sangue. O doador é recompensado com uma fração do BLOO. </a:t>
            </a:r>
            <a:br>
              <a:rPr lang="en"/>
            </a:br>
            <a:r>
              <a:rPr lang="en"/>
              <a:t>Ao completar 1 token, é possível trocar por um serviço disponibilizado por empresas parceiras.</a:t>
            </a:r>
            <a:endParaRPr/>
          </a:p>
        </p:txBody>
      </p:sp>
      <p:grpSp>
        <p:nvGrpSpPr>
          <p:cNvPr id="551" name="Google Shape;551;p34"/>
          <p:cNvGrpSpPr/>
          <p:nvPr/>
        </p:nvGrpSpPr>
        <p:grpSpPr>
          <a:xfrm>
            <a:off x="4103364" y="392269"/>
            <a:ext cx="5532829" cy="5942771"/>
            <a:chOff x="4103364" y="392269"/>
            <a:chExt cx="5532829" cy="5942771"/>
          </a:xfrm>
        </p:grpSpPr>
        <p:grpSp>
          <p:nvGrpSpPr>
            <p:cNvPr id="552" name="Google Shape;552;p34"/>
            <p:cNvGrpSpPr/>
            <p:nvPr/>
          </p:nvGrpSpPr>
          <p:grpSpPr>
            <a:xfrm>
              <a:off x="4103364" y="392269"/>
              <a:ext cx="862772" cy="1670562"/>
              <a:chOff x="4103364" y="439425"/>
              <a:chExt cx="862772" cy="1640379"/>
            </a:xfrm>
          </p:grpSpPr>
          <p:sp>
            <p:nvSpPr>
              <p:cNvPr id="553" name="Google Shape;553;p34"/>
              <p:cNvSpPr/>
              <p:nvPr/>
            </p:nvSpPr>
            <p:spPr>
              <a:xfrm>
                <a:off x="4103364" y="1209354"/>
                <a:ext cx="718225" cy="870450"/>
              </a:xfrm>
              <a:custGeom>
                <a:rect b="b" l="l" r="r" t="t"/>
                <a:pathLst>
                  <a:path extrusionOk="0" h="34818" w="28729">
                    <a:moveTo>
                      <a:pt x="1" y="0"/>
                    </a:moveTo>
                    <a:lnTo>
                      <a:pt x="1" y="22117"/>
                    </a:lnTo>
                    <a:cubicBezTo>
                      <a:pt x="1" y="25192"/>
                      <a:pt x="1758" y="27871"/>
                      <a:pt x="4332" y="29189"/>
                    </a:cubicBezTo>
                    <a:cubicBezTo>
                      <a:pt x="6529" y="32599"/>
                      <a:pt x="10191" y="34817"/>
                      <a:pt x="14354" y="34817"/>
                    </a:cubicBezTo>
                    <a:cubicBezTo>
                      <a:pt x="18518" y="34817"/>
                      <a:pt x="22201" y="32599"/>
                      <a:pt x="24377" y="29189"/>
                    </a:cubicBezTo>
                    <a:cubicBezTo>
                      <a:pt x="26950" y="27871"/>
                      <a:pt x="28729" y="25192"/>
                      <a:pt x="28729" y="22117"/>
                    </a:cubicBezTo>
                    <a:lnTo>
                      <a:pt x="28729" y="0"/>
                    </a:lnTo>
                    <a:close/>
                  </a:path>
                </a:pathLst>
              </a:custGeom>
              <a:solidFill>
                <a:srgbClr val="B2090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34"/>
              <p:cNvSpPr/>
              <p:nvPr/>
            </p:nvSpPr>
            <p:spPr>
              <a:xfrm>
                <a:off x="4182511" y="827100"/>
                <a:ext cx="783625" cy="1227200"/>
              </a:xfrm>
              <a:custGeom>
                <a:rect b="b" l="l" r="r" t="t"/>
                <a:pathLst>
                  <a:path extrusionOk="0" h="49088" w="31345">
                    <a:moveTo>
                      <a:pt x="15672" y="1779"/>
                    </a:moveTo>
                    <a:cubicBezTo>
                      <a:pt x="16405" y="1779"/>
                      <a:pt x="16970" y="2365"/>
                      <a:pt x="16970" y="3077"/>
                    </a:cubicBezTo>
                    <a:cubicBezTo>
                      <a:pt x="16970" y="3788"/>
                      <a:pt x="16405" y="4374"/>
                      <a:pt x="15672" y="4374"/>
                    </a:cubicBezTo>
                    <a:cubicBezTo>
                      <a:pt x="14961" y="4374"/>
                      <a:pt x="14375" y="3788"/>
                      <a:pt x="14375" y="3077"/>
                    </a:cubicBezTo>
                    <a:cubicBezTo>
                      <a:pt x="14375" y="2365"/>
                      <a:pt x="14961" y="1779"/>
                      <a:pt x="15672" y="1779"/>
                    </a:cubicBezTo>
                    <a:close/>
                    <a:moveTo>
                      <a:pt x="8663" y="1"/>
                    </a:moveTo>
                    <a:cubicBezTo>
                      <a:pt x="3892" y="1"/>
                      <a:pt x="1" y="3893"/>
                      <a:pt x="1" y="8663"/>
                    </a:cubicBezTo>
                    <a:lnTo>
                      <a:pt x="1" y="33772"/>
                    </a:lnTo>
                    <a:cubicBezTo>
                      <a:pt x="1" y="37350"/>
                      <a:pt x="2177" y="40404"/>
                      <a:pt x="5252" y="41723"/>
                    </a:cubicBezTo>
                    <a:cubicBezTo>
                      <a:pt x="7219" y="44422"/>
                      <a:pt x="10211" y="46326"/>
                      <a:pt x="13664" y="46870"/>
                    </a:cubicBezTo>
                    <a:lnTo>
                      <a:pt x="13664" y="49088"/>
                    </a:lnTo>
                    <a:lnTo>
                      <a:pt x="17702" y="49088"/>
                    </a:lnTo>
                    <a:lnTo>
                      <a:pt x="17702" y="46870"/>
                    </a:lnTo>
                    <a:cubicBezTo>
                      <a:pt x="21133" y="46326"/>
                      <a:pt x="24126" y="44422"/>
                      <a:pt x="26092" y="41723"/>
                    </a:cubicBezTo>
                    <a:cubicBezTo>
                      <a:pt x="29189" y="40404"/>
                      <a:pt x="31344" y="37329"/>
                      <a:pt x="31344" y="33772"/>
                    </a:cubicBezTo>
                    <a:lnTo>
                      <a:pt x="31344" y="8663"/>
                    </a:lnTo>
                    <a:cubicBezTo>
                      <a:pt x="31344" y="3872"/>
                      <a:pt x="27473" y="1"/>
                      <a:pt x="22682" y="1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55" name="Google Shape;555;p34"/>
              <p:cNvGrpSpPr/>
              <p:nvPr/>
            </p:nvGrpSpPr>
            <p:grpSpPr>
              <a:xfrm>
                <a:off x="4256061" y="975006"/>
                <a:ext cx="85800" cy="782973"/>
                <a:chOff x="1270825" y="1135225"/>
                <a:chExt cx="85800" cy="558150"/>
              </a:xfrm>
            </p:grpSpPr>
            <p:sp>
              <p:nvSpPr>
                <p:cNvPr id="556" name="Google Shape;556;p34"/>
                <p:cNvSpPr/>
                <p:nvPr/>
              </p:nvSpPr>
              <p:spPr>
                <a:xfrm>
                  <a:off x="1270825" y="1135225"/>
                  <a:ext cx="85800" cy="0"/>
                </a:xfrm>
                <a:custGeom>
                  <a:rect b="b" l="l" r="r" t="t"/>
                  <a:pathLst>
                    <a:path extrusionOk="0" fill="none" h="0" w="3432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7" name="Google Shape;557;p34"/>
                <p:cNvSpPr/>
                <p:nvPr/>
              </p:nvSpPr>
              <p:spPr>
                <a:xfrm>
                  <a:off x="1270825" y="1209500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8" name="Google Shape;558;p34"/>
                <p:cNvSpPr/>
                <p:nvPr/>
              </p:nvSpPr>
              <p:spPr>
                <a:xfrm>
                  <a:off x="1270825" y="1284300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9" name="Google Shape;559;p34"/>
                <p:cNvSpPr/>
                <p:nvPr/>
              </p:nvSpPr>
              <p:spPr>
                <a:xfrm>
                  <a:off x="1270825" y="1358575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0" name="Google Shape;560;p34"/>
                <p:cNvSpPr/>
                <p:nvPr/>
              </p:nvSpPr>
              <p:spPr>
                <a:xfrm>
                  <a:off x="1270825" y="1432850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1" name="Google Shape;561;p34"/>
                <p:cNvSpPr/>
                <p:nvPr/>
              </p:nvSpPr>
              <p:spPr>
                <a:xfrm>
                  <a:off x="1270825" y="1507125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2" name="Google Shape;562;p34"/>
                <p:cNvSpPr/>
                <p:nvPr/>
              </p:nvSpPr>
              <p:spPr>
                <a:xfrm>
                  <a:off x="1270825" y="1581400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3" name="Google Shape;563;p34"/>
                <p:cNvSpPr/>
                <p:nvPr/>
              </p:nvSpPr>
              <p:spPr>
                <a:xfrm>
                  <a:off x="1270825" y="1656200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4" name="Google Shape;564;p34"/>
                <p:cNvSpPr/>
                <p:nvPr/>
              </p:nvSpPr>
              <p:spPr>
                <a:xfrm>
                  <a:off x="1270825" y="1135225"/>
                  <a:ext cx="85800" cy="0"/>
                </a:xfrm>
                <a:custGeom>
                  <a:rect b="b" l="l" r="r" t="t"/>
                  <a:pathLst>
                    <a:path extrusionOk="0" fill="none" h="0" w="3432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5" name="Google Shape;565;p34"/>
                <p:cNvSpPr/>
                <p:nvPr/>
              </p:nvSpPr>
              <p:spPr>
                <a:xfrm>
                  <a:off x="1270825" y="1209500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6" name="Google Shape;566;p34"/>
                <p:cNvSpPr/>
                <p:nvPr/>
              </p:nvSpPr>
              <p:spPr>
                <a:xfrm>
                  <a:off x="1270825" y="1284300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7" name="Google Shape;567;p34"/>
                <p:cNvSpPr/>
                <p:nvPr/>
              </p:nvSpPr>
              <p:spPr>
                <a:xfrm>
                  <a:off x="1270825" y="1358575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8" name="Google Shape;568;p34"/>
                <p:cNvSpPr/>
                <p:nvPr/>
              </p:nvSpPr>
              <p:spPr>
                <a:xfrm>
                  <a:off x="1270825" y="1432850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9" name="Google Shape;569;p34"/>
                <p:cNvSpPr/>
                <p:nvPr/>
              </p:nvSpPr>
              <p:spPr>
                <a:xfrm>
                  <a:off x="1270825" y="1507125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0" name="Google Shape;570;p34"/>
                <p:cNvSpPr/>
                <p:nvPr/>
              </p:nvSpPr>
              <p:spPr>
                <a:xfrm>
                  <a:off x="1270825" y="1581400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1" name="Google Shape;571;p34"/>
                <p:cNvSpPr/>
                <p:nvPr/>
              </p:nvSpPr>
              <p:spPr>
                <a:xfrm>
                  <a:off x="1270825" y="1656200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2" name="Google Shape;572;p34"/>
                <p:cNvSpPr/>
                <p:nvPr/>
              </p:nvSpPr>
              <p:spPr>
                <a:xfrm>
                  <a:off x="1270825" y="1172350"/>
                  <a:ext cx="42900" cy="25"/>
                </a:xfrm>
                <a:custGeom>
                  <a:rect b="b" l="l" r="r" t="t"/>
                  <a:pathLst>
                    <a:path extrusionOk="0" fill="none" h="1" w="1716">
                      <a:moveTo>
                        <a:pt x="0" y="1"/>
                      </a:moveTo>
                      <a:lnTo>
                        <a:pt x="1716" y="1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3" name="Google Shape;573;p34"/>
                <p:cNvSpPr/>
                <p:nvPr/>
              </p:nvSpPr>
              <p:spPr>
                <a:xfrm>
                  <a:off x="1270825" y="1246625"/>
                  <a:ext cx="42900" cy="25"/>
                </a:xfrm>
                <a:custGeom>
                  <a:rect b="b" l="l" r="r" t="t"/>
                  <a:pathLst>
                    <a:path extrusionOk="0" fill="none" h="1" w="1716">
                      <a:moveTo>
                        <a:pt x="0" y="1"/>
                      </a:moveTo>
                      <a:lnTo>
                        <a:pt x="1716" y="1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4" name="Google Shape;574;p34"/>
                <p:cNvSpPr/>
                <p:nvPr/>
              </p:nvSpPr>
              <p:spPr>
                <a:xfrm>
                  <a:off x="1270825" y="1321425"/>
                  <a:ext cx="42900" cy="25"/>
                </a:xfrm>
                <a:custGeom>
                  <a:rect b="b" l="l" r="r" t="t"/>
                  <a:pathLst>
                    <a:path extrusionOk="0" fill="none" h="1" w="1716">
                      <a:moveTo>
                        <a:pt x="0" y="1"/>
                      </a:moveTo>
                      <a:lnTo>
                        <a:pt x="1716" y="1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5" name="Google Shape;575;p34"/>
                <p:cNvSpPr/>
                <p:nvPr/>
              </p:nvSpPr>
              <p:spPr>
                <a:xfrm>
                  <a:off x="1270825" y="1395700"/>
                  <a:ext cx="42900" cy="25"/>
                </a:xfrm>
                <a:custGeom>
                  <a:rect b="b" l="l" r="r" t="t"/>
                  <a:pathLst>
                    <a:path extrusionOk="0" fill="none" h="1" w="1716">
                      <a:moveTo>
                        <a:pt x="0" y="1"/>
                      </a:moveTo>
                      <a:lnTo>
                        <a:pt x="1716" y="1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6" name="Google Shape;576;p34"/>
                <p:cNvSpPr/>
                <p:nvPr/>
              </p:nvSpPr>
              <p:spPr>
                <a:xfrm>
                  <a:off x="1270825" y="1470000"/>
                  <a:ext cx="42900" cy="25"/>
                </a:xfrm>
                <a:custGeom>
                  <a:rect b="b" l="l" r="r" t="t"/>
                  <a:pathLst>
                    <a:path extrusionOk="0" fill="none" h="1" w="1716">
                      <a:moveTo>
                        <a:pt x="0" y="0"/>
                      </a:moveTo>
                      <a:lnTo>
                        <a:pt x="1716" y="0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7" name="Google Shape;577;p34"/>
                <p:cNvSpPr/>
                <p:nvPr/>
              </p:nvSpPr>
              <p:spPr>
                <a:xfrm>
                  <a:off x="1270825" y="1544275"/>
                  <a:ext cx="42900" cy="25"/>
                </a:xfrm>
                <a:custGeom>
                  <a:rect b="b" l="l" r="r" t="t"/>
                  <a:pathLst>
                    <a:path extrusionOk="0" fill="none" h="1" w="1716">
                      <a:moveTo>
                        <a:pt x="0" y="0"/>
                      </a:moveTo>
                      <a:lnTo>
                        <a:pt x="1716" y="0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" name="Google Shape;578;p34"/>
                <p:cNvSpPr/>
                <p:nvPr/>
              </p:nvSpPr>
              <p:spPr>
                <a:xfrm>
                  <a:off x="1270825" y="1619075"/>
                  <a:ext cx="42900" cy="25"/>
                </a:xfrm>
                <a:custGeom>
                  <a:rect b="b" l="l" r="r" t="t"/>
                  <a:pathLst>
                    <a:path extrusionOk="0" fill="none" h="1" w="1716">
                      <a:moveTo>
                        <a:pt x="0" y="0"/>
                      </a:moveTo>
                      <a:lnTo>
                        <a:pt x="1716" y="0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" name="Google Shape;579;p34"/>
                <p:cNvSpPr/>
                <p:nvPr/>
              </p:nvSpPr>
              <p:spPr>
                <a:xfrm>
                  <a:off x="1270825" y="1693350"/>
                  <a:ext cx="42900" cy="25"/>
                </a:xfrm>
                <a:custGeom>
                  <a:rect b="b" l="l" r="r" t="t"/>
                  <a:pathLst>
                    <a:path extrusionOk="0" fill="none" h="1" w="1716">
                      <a:moveTo>
                        <a:pt x="0" y="0"/>
                      </a:moveTo>
                      <a:lnTo>
                        <a:pt x="1716" y="0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580" name="Google Shape;580;p34"/>
              <p:cNvCxnSpPr/>
              <p:nvPr/>
            </p:nvCxnSpPr>
            <p:spPr>
              <a:xfrm rot="10800000">
                <a:off x="4577717" y="439425"/>
                <a:ext cx="0" cy="382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81" name="Google Shape;581;p34"/>
            <p:cNvGrpSpPr/>
            <p:nvPr/>
          </p:nvGrpSpPr>
          <p:grpSpPr>
            <a:xfrm>
              <a:off x="4572009" y="2037900"/>
              <a:ext cx="5064183" cy="4297140"/>
              <a:chOff x="4572009" y="2037900"/>
              <a:chExt cx="5064183" cy="4297140"/>
            </a:xfrm>
          </p:grpSpPr>
          <p:sp>
            <p:nvSpPr>
              <p:cNvPr id="582" name="Google Shape;582;p34"/>
              <p:cNvSpPr/>
              <p:nvPr/>
            </p:nvSpPr>
            <p:spPr>
              <a:xfrm>
                <a:off x="4572009" y="4172241"/>
                <a:ext cx="416007" cy="739363"/>
              </a:xfrm>
              <a:custGeom>
                <a:rect b="b" l="l" r="r" t="t"/>
                <a:pathLst>
                  <a:path extrusionOk="0" fill="none" h="27160" w="16217">
                    <a:moveTo>
                      <a:pt x="1" y="1"/>
                    </a:moveTo>
                    <a:lnTo>
                      <a:pt x="1" y="13475"/>
                    </a:lnTo>
                    <a:cubicBezTo>
                      <a:pt x="1" y="21029"/>
                      <a:pt x="6110" y="27159"/>
                      <a:pt x="13685" y="27159"/>
                    </a:cubicBezTo>
                    <a:lnTo>
                      <a:pt x="16216" y="27159"/>
                    </a:lnTo>
                  </a:path>
                </a:pathLst>
              </a:custGeom>
              <a:noFill/>
              <a:ln cap="rnd" cmpd="sng" w="28575">
                <a:solidFill>
                  <a:schemeClr val="dk1"/>
                </a:solidFill>
                <a:prstDash val="solid"/>
                <a:miter lim="209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83" name="Google Shape;583;p34"/>
              <p:cNvCxnSpPr/>
              <p:nvPr/>
            </p:nvCxnSpPr>
            <p:spPr>
              <a:xfrm>
                <a:off x="4988025" y="4911176"/>
                <a:ext cx="3386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584" name="Google Shape;584;p34"/>
              <p:cNvGrpSpPr/>
              <p:nvPr/>
            </p:nvGrpSpPr>
            <p:grpSpPr>
              <a:xfrm>
                <a:off x="8380074" y="4911635"/>
                <a:ext cx="1256119" cy="1423405"/>
                <a:chOff x="8322234" y="2899598"/>
                <a:chExt cx="1261797" cy="1423405"/>
              </a:xfrm>
            </p:grpSpPr>
            <p:sp>
              <p:nvSpPr>
                <p:cNvPr id="585" name="Google Shape;585;p34"/>
                <p:cNvSpPr/>
                <p:nvPr/>
              </p:nvSpPr>
              <p:spPr>
                <a:xfrm rot="10800000">
                  <a:off x="8322234" y="2899598"/>
                  <a:ext cx="416007" cy="845287"/>
                </a:xfrm>
                <a:custGeom>
                  <a:rect b="b" l="l" r="r" t="t"/>
                  <a:pathLst>
                    <a:path extrusionOk="0" fill="none" h="27160" w="16217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6" name="Google Shape;586;p34"/>
                <p:cNvSpPr/>
                <p:nvPr/>
              </p:nvSpPr>
              <p:spPr>
                <a:xfrm flipH="1" rot="5400000">
                  <a:off x="8953384" y="3692356"/>
                  <a:ext cx="416007" cy="845287"/>
                </a:xfrm>
                <a:custGeom>
                  <a:rect b="b" l="l" r="r" t="t"/>
                  <a:pathLst>
                    <a:path extrusionOk="0" fill="none" h="27160" w="16217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587" name="Google Shape;587;p34"/>
                <p:cNvCxnSpPr/>
                <p:nvPr/>
              </p:nvCxnSpPr>
              <p:spPr>
                <a:xfrm>
                  <a:off x="8738746" y="3727225"/>
                  <a:ext cx="0" cy="21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588" name="Google Shape;588;p34"/>
              <p:cNvCxnSpPr/>
              <p:nvPr/>
            </p:nvCxnSpPr>
            <p:spPr>
              <a:xfrm>
                <a:off x="4573650" y="2037900"/>
                <a:ext cx="0" cy="2136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89" name="Google Shape;589;p34"/>
          <p:cNvGrpSpPr/>
          <p:nvPr/>
        </p:nvGrpSpPr>
        <p:grpSpPr>
          <a:xfrm>
            <a:off x="7502781" y="1893589"/>
            <a:ext cx="450612" cy="392234"/>
            <a:chOff x="6115143" y="3416767"/>
            <a:chExt cx="450612" cy="392234"/>
          </a:xfrm>
        </p:grpSpPr>
        <p:sp>
          <p:nvSpPr>
            <p:cNvPr id="590" name="Google Shape;590;p34"/>
            <p:cNvSpPr/>
            <p:nvPr/>
          </p:nvSpPr>
          <p:spPr>
            <a:xfrm>
              <a:off x="6115143" y="3462579"/>
              <a:ext cx="395797" cy="346422"/>
            </a:xfrm>
            <a:custGeom>
              <a:rect b="b" l="l" r="r" t="t"/>
              <a:pathLst>
                <a:path extrusionOk="0" h="9542" w="10902">
                  <a:moveTo>
                    <a:pt x="2909" y="0"/>
                  </a:moveTo>
                  <a:cubicBezTo>
                    <a:pt x="1382" y="21"/>
                    <a:pt x="168" y="1339"/>
                    <a:pt x="85" y="2909"/>
                  </a:cubicBezTo>
                  <a:cubicBezTo>
                    <a:pt x="1" y="4876"/>
                    <a:pt x="1549" y="6215"/>
                    <a:pt x="3893" y="8202"/>
                  </a:cubicBezTo>
                  <a:cubicBezTo>
                    <a:pt x="4332" y="8579"/>
                    <a:pt x="4771" y="8956"/>
                    <a:pt x="5232" y="9353"/>
                  </a:cubicBezTo>
                  <a:lnTo>
                    <a:pt x="5441" y="9541"/>
                  </a:lnTo>
                  <a:lnTo>
                    <a:pt x="5650" y="9353"/>
                  </a:lnTo>
                  <a:cubicBezTo>
                    <a:pt x="6131" y="8935"/>
                    <a:pt x="6571" y="8579"/>
                    <a:pt x="6989" y="8202"/>
                  </a:cubicBezTo>
                  <a:cubicBezTo>
                    <a:pt x="9333" y="6215"/>
                    <a:pt x="10902" y="4876"/>
                    <a:pt x="10797" y="2909"/>
                  </a:cubicBezTo>
                  <a:cubicBezTo>
                    <a:pt x="10735" y="1339"/>
                    <a:pt x="9521" y="21"/>
                    <a:pt x="7973" y="0"/>
                  </a:cubicBezTo>
                  <a:cubicBezTo>
                    <a:pt x="7094" y="0"/>
                    <a:pt x="6320" y="419"/>
                    <a:pt x="5734" y="1235"/>
                  </a:cubicBezTo>
                  <a:cubicBezTo>
                    <a:pt x="5608" y="1402"/>
                    <a:pt x="5525" y="1549"/>
                    <a:pt x="5441" y="1716"/>
                  </a:cubicBezTo>
                  <a:cubicBezTo>
                    <a:pt x="5357" y="1549"/>
                    <a:pt x="5274" y="1402"/>
                    <a:pt x="5169" y="1235"/>
                  </a:cubicBezTo>
                  <a:cubicBezTo>
                    <a:pt x="4583" y="440"/>
                    <a:pt x="3830" y="0"/>
                    <a:pt x="2930" y="0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>
              <a:off x="6194809" y="3441293"/>
              <a:ext cx="344958" cy="165635"/>
            </a:xfrm>
            <a:custGeom>
              <a:rect b="b" l="l" r="r" t="t"/>
              <a:pathLst>
                <a:path extrusionOk="0" h="4562" w="9501">
                  <a:moveTo>
                    <a:pt x="2219" y="0"/>
                  </a:moveTo>
                  <a:cubicBezTo>
                    <a:pt x="1047" y="0"/>
                    <a:pt x="85" y="1025"/>
                    <a:pt x="22" y="2302"/>
                  </a:cubicBezTo>
                  <a:cubicBezTo>
                    <a:pt x="1" y="2804"/>
                    <a:pt x="106" y="3285"/>
                    <a:pt x="378" y="3766"/>
                  </a:cubicBezTo>
                  <a:lnTo>
                    <a:pt x="2010" y="3766"/>
                  </a:lnTo>
                  <a:lnTo>
                    <a:pt x="2847" y="1276"/>
                  </a:lnTo>
                  <a:lnTo>
                    <a:pt x="4165" y="4561"/>
                  </a:lnTo>
                  <a:lnTo>
                    <a:pt x="4562" y="3766"/>
                  </a:lnTo>
                  <a:lnTo>
                    <a:pt x="9145" y="3766"/>
                  </a:lnTo>
                  <a:cubicBezTo>
                    <a:pt x="9396" y="3264"/>
                    <a:pt x="9500" y="2804"/>
                    <a:pt x="9479" y="2302"/>
                  </a:cubicBezTo>
                  <a:cubicBezTo>
                    <a:pt x="9417" y="1004"/>
                    <a:pt x="8454" y="0"/>
                    <a:pt x="7282" y="0"/>
                  </a:cubicBezTo>
                  <a:lnTo>
                    <a:pt x="7261" y="0"/>
                  </a:lnTo>
                  <a:cubicBezTo>
                    <a:pt x="5608" y="0"/>
                    <a:pt x="5064" y="1946"/>
                    <a:pt x="5064" y="1967"/>
                  </a:cubicBezTo>
                  <a:lnTo>
                    <a:pt x="4751" y="3076"/>
                  </a:lnTo>
                  <a:lnTo>
                    <a:pt x="4458" y="1967"/>
                  </a:lnTo>
                  <a:cubicBezTo>
                    <a:pt x="4437" y="1967"/>
                    <a:pt x="4290" y="1444"/>
                    <a:pt x="3935" y="942"/>
                  </a:cubicBezTo>
                  <a:cubicBezTo>
                    <a:pt x="3495" y="314"/>
                    <a:pt x="2909" y="0"/>
                    <a:pt x="2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4"/>
            <p:cNvSpPr/>
            <p:nvPr/>
          </p:nvSpPr>
          <p:spPr>
            <a:xfrm>
              <a:off x="6169959" y="3416767"/>
              <a:ext cx="395797" cy="346422"/>
            </a:xfrm>
            <a:custGeom>
              <a:rect b="b" l="l" r="r" t="t"/>
              <a:pathLst>
                <a:path extrusionOk="0" h="9542" w="10902">
                  <a:moveTo>
                    <a:pt x="7972" y="628"/>
                  </a:moveTo>
                  <a:cubicBezTo>
                    <a:pt x="9144" y="649"/>
                    <a:pt x="10107" y="1653"/>
                    <a:pt x="10169" y="2930"/>
                  </a:cubicBezTo>
                  <a:cubicBezTo>
                    <a:pt x="10190" y="3432"/>
                    <a:pt x="10086" y="3913"/>
                    <a:pt x="9835" y="4394"/>
                  </a:cubicBezTo>
                  <a:lnTo>
                    <a:pt x="5252" y="4394"/>
                  </a:lnTo>
                  <a:lnTo>
                    <a:pt x="4834" y="5210"/>
                  </a:lnTo>
                  <a:lnTo>
                    <a:pt x="3516" y="1925"/>
                  </a:lnTo>
                  <a:lnTo>
                    <a:pt x="2700" y="4394"/>
                  </a:lnTo>
                  <a:lnTo>
                    <a:pt x="1047" y="4394"/>
                  </a:lnTo>
                  <a:cubicBezTo>
                    <a:pt x="796" y="3913"/>
                    <a:pt x="691" y="3453"/>
                    <a:pt x="712" y="2930"/>
                  </a:cubicBezTo>
                  <a:cubicBezTo>
                    <a:pt x="775" y="1653"/>
                    <a:pt x="1737" y="649"/>
                    <a:pt x="2909" y="628"/>
                  </a:cubicBezTo>
                  <a:lnTo>
                    <a:pt x="2930" y="628"/>
                  </a:lnTo>
                  <a:cubicBezTo>
                    <a:pt x="3599" y="628"/>
                    <a:pt x="4164" y="963"/>
                    <a:pt x="4625" y="1591"/>
                  </a:cubicBezTo>
                  <a:cubicBezTo>
                    <a:pt x="4980" y="2072"/>
                    <a:pt x="5127" y="2595"/>
                    <a:pt x="5127" y="2595"/>
                  </a:cubicBezTo>
                  <a:lnTo>
                    <a:pt x="5441" y="3704"/>
                  </a:lnTo>
                  <a:lnTo>
                    <a:pt x="5734" y="2595"/>
                  </a:lnTo>
                  <a:cubicBezTo>
                    <a:pt x="5734" y="2574"/>
                    <a:pt x="6298" y="628"/>
                    <a:pt x="7951" y="628"/>
                  </a:cubicBezTo>
                  <a:close/>
                  <a:moveTo>
                    <a:pt x="3578" y="3746"/>
                  </a:moveTo>
                  <a:lnTo>
                    <a:pt x="4771" y="6738"/>
                  </a:lnTo>
                  <a:lnTo>
                    <a:pt x="5629" y="5022"/>
                  </a:lnTo>
                  <a:lnTo>
                    <a:pt x="9416" y="5022"/>
                  </a:lnTo>
                  <a:cubicBezTo>
                    <a:pt x="8788" y="5838"/>
                    <a:pt x="7805" y="6675"/>
                    <a:pt x="6570" y="7721"/>
                  </a:cubicBezTo>
                  <a:cubicBezTo>
                    <a:pt x="6215" y="8035"/>
                    <a:pt x="5838" y="8349"/>
                    <a:pt x="5441" y="8705"/>
                  </a:cubicBezTo>
                  <a:cubicBezTo>
                    <a:pt x="5043" y="8349"/>
                    <a:pt x="4666" y="8035"/>
                    <a:pt x="4290" y="7721"/>
                  </a:cubicBezTo>
                  <a:cubicBezTo>
                    <a:pt x="3076" y="6675"/>
                    <a:pt x="2093" y="5838"/>
                    <a:pt x="1465" y="5022"/>
                  </a:cubicBezTo>
                  <a:lnTo>
                    <a:pt x="3160" y="5022"/>
                  </a:lnTo>
                  <a:lnTo>
                    <a:pt x="3578" y="3746"/>
                  </a:lnTo>
                  <a:close/>
                  <a:moveTo>
                    <a:pt x="2909" y="0"/>
                  </a:moveTo>
                  <a:cubicBezTo>
                    <a:pt x="1360" y="21"/>
                    <a:pt x="147" y="1339"/>
                    <a:pt x="84" y="2909"/>
                  </a:cubicBezTo>
                  <a:cubicBezTo>
                    <a:pt x="0" y="4876"/>
                    <a:pt x="1549" y="6194"/>
                    <a:pt x="3892" y="8202"/>
                  </a:cubicBezTo>
                  <a:cubicBezTo>
                    <a:pt x="4332" y="8558"/>
                    <a:pt x="4771" y="8935"/>
                    <a:pt x="5231" y="9353"/>
                  </a:cubicBezTo>
                  <a:lnTo>
                    <a:pt x="5441" y="9542"/>
                  </a:lnTo>
                  <a:lnTo>
                    <a:pt x="5650" y="9353"/>
                  </a:lnTo>
                  <a:cubicBezTo>
                    <a:pt x="6110" y="8935"/>
                    <a:pt x="6550" y="8558"/>
                    <a:pt x="6989" y="8202"/>
                  </a:cubicBezTo>
                  <a:cubicBezTo>
                    <a:pt x="9332" y="6194"/>
                    <a:pt x="10902" y="4876"/>
                    <a:pt x="10797" y="2909"/>
                  </a:cubicBezTo>
                  <a:cubicBezTo>
                    <a:pt x="10713" y="1339"/>
                    <a:pt x="9521" y="21"/>
                    <a:pt x="7972" y="0"/>
                  </a:cubicBezTo>
                  <a:cubicBezTo>
                    <a:pt x="7073" y="0"/>
                    <a:pt x="6298" y="419"/>
                    <a:pt x="5734" y="1235"/>
                  </a:cubicBezTo>
                  <a:cubicBezTo>
                    <a:pt x="5608" y="1381"/>
                    <a:pt x="5524" y="1549"/>
                    <a:pt x="5441" y="1695"/>
                  </a:cubicBezTo>
                  <a:cubicBezTo>
                    <a:pt x="5357" y="1549"/>
                    <a:pt x="5273" y="1381"/>
                    <a:pt x="5148" y="1235"/>
                  </a:cubicBezTo>
                  <a:cubicBezTo>
                    <a:pt x="4583" y="419"/>
                    <a:pt x="3809" y="0"/>
                    <a:pt x="2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34"/>
          <p:cNvGrpSpPr/>
          <p:nvPr/>
        </p:nvGrpSpPr>
        <p:grpSpPr>
          <a:xfrm>
            <a:off x="1094923" y="1890182"/>
            <a:ext cx="443131" cy="399059"/>
            <a:chOff x="4009262" y="1648300"/>
            <a:chExt cx="443131" cy="399059"/>
          </a:xfrm>
        </p:grpSpPr>
        <p:sp>
          <p:nvSpPr>
            <p:cNvPr id="594" name="Google Shape;594;p34"/>
            <p:cNvSpPr/>
            <p:nvPr/>
          </p:nvSpPr>
          <p:spPr>
            <a:xfrm>
              <a:off x="4009262" y="1694112"/>
              <a:ext cx="400372" cy="353248"/>
            </a:xfrm>
            <a:custGeom>
              <a:rect b="b" l="l" r="r" t="t"/>
              <a:pathLst>
                <a:path extrusionOk="0" h="9730" w="11028">
                  <a:moveTo>
                    <a:pt x="3901" y="0"/>
                  </a:moveTo>
                  <a:cubicBezTo>
                    <a:pt x="3773" y="0"/>
                    <a:pt x="3645" y="7"/>
                    <a:pt x="3516" y="21"/>
                  </a:cubicBezTo>
                  <a:cubicBezTo>
                    <a:pt x="2679" y="126"/>
                    <a:pt x="1905" y="523"/>
                    <a:pt x="1319" y="1151"/>
                  </a:cubicBezTo>
                  <a:lnTo>
                    <a:pt x="1068" y="1444"/>
                  </a:lnTo>
                  <a:cubicBezTo>
                    <a:pt x="0" y="2637"/>
                    <a:pt x="42" y="4478"/>
                    <a:pt x="1193" y="5629"/>
                  </a:cubicBezTo>
                  <a:lnTo>
                    <a:pt x="2344" y="6800"/>
                  </a:lnTo>
                  <a:cubicBezTo>
                    <a:pt x="2511" y="6947"/>
                    <a:pt x="2721" y="7051"/>
                    <a:pt x="2972" y="7072"/>
                  </a:cubicBezTo>
                  <a:cubicBezTo>
                    <a:pt x="2972" y="7302"/>
                    <a:pt x="3076" y="7512"/>
                    <a:pt x="3244" y="7679"/>
                  </a:cubicBezTo>
                  <a:cubicBezTo>
                    <a:pt x="3411" y="7846"/>
                    <a:pt x="3620" y="7951"/>
                    <a:pt x="3850" y="7951"/>
                  </a:cubicBezTo>
                  <a:cubicBezTo>
                    <a:pt x="3871" y="8181"/>
                    <a:pt x="3955" y="8411"/>
                    <a:pt x="4122" y="8579"/>
                  </a:cubicBezTo>
                  <a:cubicBezTo>
                    <a:pt x="4290" y="8746"/>
                    <a:pt x="4520" y="8830"/>
                    <a:pt x="4750" y="8851"/>
                  </a:cubicBezTo>
                  <a:cubicBezTo>
                    <a:pt x="4750" y="9081"/>
                    <a:pt x="4855" y="9290"/>
                    <a:pt x="5022" y="9458"/>
                  </a:cubicBezTo>
                  <a:cubicBezTo>
                    <a:pt x="5190" y="9646"/>
                    <a:pt x="5441" y="9730"/>
                    <a:pt x="5692" y="9730"/>
                  </a:cubicBezTo>
                  <a:cubicBezTo>
                    <a:pt x="5922" y="9730"/>
                    <a:pt x="6173" y="9646"/>
                    <a:pt x="6340" y="9458"/>
                  </a:cubicBezTo>
                  <a:lnTo>
                    <a:pt x="7240" y="8579"/>
                  </a:lnTo>
                  <a:cubicBezTo>
                    <a:pt x="7407" y="8411"/>
                    <a:pt x="7491" y="8181"/>
                    <a:pt x="7512" y="7951"/>
                  </a:cubicBezTo>
                  <a:cubicBezTo>
                    <a:pt x="7742" y="7951"/>
                    <a:pt x="7951" y="7846"/>
                    <a:pt x="8119" y="7679"/>
                  </a:cubicBezTo>
                  <a:cubicBezTo>
                    <a:pt x="8286" y="7512"/>
                    <a:pt x="8391" y="7302"/>
                    <a:pt x="8412" y="7072"/>
                  </a:cubicBezTo>
                  <a:cubicBezTo>
                    <a:pt x="8621" y="7051"/>
                    <a:pt x="8851" y="6968"/>
                    <a:pt x="9019" y="6800"/>
                  </a:cubicBezTo>
                  <a:cubicBezTo>
                    <a:pt x="9186" y="6633"/>
                    <a:pt x="9270" y="6403"/>
                    <a:pt x="9291" y="6173"/>
                  </a:cubicBezTo>
                  <a:cubicBezTo>
                    <a:pt x="9521" y="6173"/>
                    <a:pt x="9730" y="6068"/>
                    <a:pt x="9897" y="5901"/>
                  </a:cubicBezTo>
                  <a:lnTo>
                    <a:pt x="10065" y="5754"/>
                  </a:lnTo>
                  <a:cubicBezTo>
                    <a:pt x="10672" y="5126"/>
                    <a:pt x="11027" y="4310"/>
                    <a:pt x="11027" y="3473"/>
                  </a:cubicBezTo>
                  <a:cubicBezTo>
                    <a:pt x="11027" y="2616"/>
                    <a:pt x="10672" y="1820"/>
                    <a:pt x="10065" y="1193"/>
                  </a:cubicBezTo>
                  <a:lnTo>
                    <a:pt x="9667" y="795"/>
                  </a:lnTo>
                  <a:lnTo>
                    <a:pt x="9646" y="795"/>
                  </a:lnTo>
                  <a:cubicBezTo>
                    <a:pt x="9044" y="287"/>
                    <a:pt x="8289" y="33"/>
                    <a:pt x="7503" y="33"/>
                  </a:cubicBezTo>
                  <a:cubicBezTo>
                    <a:pt x="7416" y="33"/>
                    <a:pt x="7328" y="36"/>
                    <a:pt x="7240" y="42"/>
                  </a:cubicBezTo>
                  <a:cubicBezTo>
                    <a:pt x="6696" y="84"/>
                    <a:pt x="6173" y="251"/>
                    <a:pt x="5713" y="523"/>
                  </a:cubicBezTo>
                  <a:cubicBezTo>
                    <a:pt x="5155" y="174"/>
                    <a:pt x="4539" y="0"/>
                    <a:pt x="3901" y="0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4197187" y="1672762"/>
              <a:ext cx="239323" cy="148487"/>
            </a:xfrm>
            <a:custGeom>
              <a:rect b="b" l="l" r="r" t="t"/>
              <a:pathLst>
                <a:path extrusionOk="0" h="4090" w="6592">
                  <a:moveTo>
                    <a:pt x="3476" y="1"/>
                  </a:moveTo>
                  <a:cubicBezTo>
                    <a:pt x="2709" y="1"/>
                    <a:pt x="1929" y="308"/>
                    <a:pt x="1340" y="909"/>
                  </a:cubicBezTo>
                  <a:lnTo>
                    <a:pt x="147" y="2101"/>
                  </a:lnTo>
                  <a:cubicBezTo>
                    <a:pt x="0" y="2248"/>
                    <a:pt x="0" y="2478"/>
                    <a:pt x="147" y="2624"/>
                  </a:cubicBezTo>
                  <a:cubicBezTo>
                    <a:pt x="218" y="2696"/>
                    <a:pt x="310" y="2733"/>
                    <a:pt x="406" y="2733"/>
                  </a:cubicBezTo>
                  <a:cubicBezTo>
                    <a:pt x="480" y="2733"/>
                    <a:pt x="556" y="2712"/>
                    <a:pt x="628" y="2666"/>
                  </a:cubicBezTo>
                  <a:lnTo>
                    <a:pt x="2323" y="1536"/>
                  </a:lnTo>
                  <a:cubicBezTo>
                    <a:pt x="2491" y="1421"/>
                    <a:pt x="2686" y="1366"/>
                    <a:pt x="2881" y="1366"/>
                  </a:cubicBezTo>
                  <a:cubicBezTo>
                    <a:pt x="3147" y="1366"/>
                    <a:pt x="3415" y="1469"/>
                    <a:pt x="3620" y="1662"/>
                  </a:cubicBezTo>
                  <a:cubicBezTo>
                    <a:pt x="3705" y="1747"/>
                    <a:pt x="3825" y="1804"/>
                    <a:pt x="3944" y="1804"/>
                  </a:cubicBezTo>
                  <a:cubicBezTo>
                    <a:pt x="4030" y="1804"/>
                    <a:pt x="4115" y="1774"/>
                    <a:pt x="4185" y="1704"/>
                  </a:cubicBezTo>
                  <a:lnTo>
                    <a:pt x="4541" y="1327"/>
                  </a:lnTo>
                  <a:lnTo>
                    <a:pt x="5001" y="1767"/>
                  </a:lnTo>
                  <a:lnTo>
                    <a:pt x="4625" y="2143"/>
                  </a:lnTo>
                  <a:cubicBezTo>
                    <a:pt x="4520" y="2227"/>
                    <a:pt x="4415" y="2311"/>
                    <a:pt x="4311" y="2352"/>
                  </a:cubicBezTo>
                  <a:lnTo>
                    <a:pt x="5880" y="3922"/>
                  </a:lnTo>
                  <a:cubicBezTo>
                    <a:pt x="5922" y="3964"/>
                    <a:pt x="5964" y="4026"/>
                    <a:pt x="6006" y="4089"/>
                  </a:cubicBezTo>
                  <a:cubicBezTo>
                    <a:pt x="6591" y="3106"/>
                    <a:pt x="6445" y="1850"/>
                    <a:pt x="5587" y="971"/>
                  </a:cubicBezTo>
                  <a:lnTo>
                    <a:pt x="5210" y="616"/>
                  </a:lnTo>
                  <a:cubicBezTo>
                    <a:pt x="4714" y="203"/>
                    <a:pt x="4099" y="1"/>
                    <a:pt x="3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4144273" y="1824986"/>
              <a:ext cx="62228" cy="59803"/>
            </a:xfrm>
            <a:custGeom>
              <a:rect b="b" l="l" r="r" t="t"/>
              <a:pathLst>
                <a:path extrusionOk="0" h="1529" w="1591">
                  <a:moveTo>
                    <a:pt x="1235" y="1"/>
                  </a:moveTo>
                  <a:cubicBezTo>
                    <a:pt x="1151" y="1"/>
                    <a:pt x="1067" y="32"/>
                    <a:pt x="1005" y="95"/>
                  </a:cubicBezTo>
                  <a:lnTo>
                    <a:pt x="126" y="974"/>
                  </a:lnTo>
                  <a:cubicBezTo>
                    <a:pt x="0" y="1099"/>
                    <a:pt x="0" y="1309"/>
                    <a:pt x="126" y="1434"/>
                  </a:cubicBezTo>
                  <a:cubicBezTo>
                    <a:pt x="189" y="1497"/>
                    <a:pt x="267" y="1528"/>
                    <a:pt x="346" y="1528"/>
                  </a:cubicBezTo>
                  <a:cubicBezTo>
                    <a:pt x="424" y="1528"/>
                    <a:pt x="503" y="1497"/>
                    <a:pt x="565" y="1434"/>
                  </a:cubicBezTo>
                  <a:lnTo>
                    <a:pt x="1465" y="535"/>
                  </a:lnTo>
                  <a:cubicBezTo>
                    <a:pt x="1591" y="409"/>
                    <a:pt x="1591" y="221"/>
                    <a:pt x="1465" y="95"/>
                  </a:cubicBezTo>
                  <a:cubicBezTo>
                    <a:pt x="1402" y="32"/>
                    <a:pt x="1319" y="1"/>
                    <a:pt x="1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4178741" y="1856604"/>
              <a:ext cx="61407" cy="59803"/>
            </a:xfrm>
            <a:custGeom>
              <a:rect b="b" l="l" r="r" t="t"/>
              <a:pathLst>
                <a:path extrusionOk="0" h="1529" w="1570">
                  <a:moveTo>
                    <a:pt x="1224" y="1"/>
                  </a:moveTo>
                  <a:cubicBezTo>
                    <a:pt x="1146" y="1"/>
                    <a:pt x="1067" y="32"/>
                    <a:pt x="1004" y="95"/>
                  </a:cubicBezTo>
                  <a:lnTo>
                    <a:pt x="105" y="995"/>
                  </a:lnTo>
                  <a:cubicBezTo>
                    <a:pt x="0" y="1120"/>
                    <a:pt x="0" y="1308"/>
                    <a:pt x="105" y="1434"/>
                  </a:cubicBezTo>
                  <a:cubicBezTo>
                    <a:pt x="167" y="1497"/>
                    <a:pt x="251" y="1528"/>
                    <a:pt x="335" y="1528"/>
                  </a:cubicBezTo>
                  <a:cubicBezTo>
                    <a:pt x="419" y="1528"/>
                    <a:pt x="502" y="1497"/>
                    <a:pt x="565" y="1434"/>
                  </a:cubicBezTo>
                  <a:lnTo>
                    <a:pt x="1444" y="555"/>
                  </a:lnTo>
                  <a:cubicBezTo>
                    <a:pt x="1569" y="430"/>
                    <a:pt x="1569" y="220"/>
                    <a:pt x="1444" y="95"/>
                  </a:cubicBezTo>
                  <a:cubicBezTo>
                    <a:pt x="1381" y="32"/>
                    <a:pt x="1303" y="1"/>
                    <a:pt x="1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4209777" y="1888106"/>
              <a:ext cx="61446" cy="59177"/>
            </a:xfrm>
            <a:custGeom>
              <a:rect b="b" l="l" r="r" t="t"/>
              <a:pathLst>
                <a:path extrusionOk="0" h="1513" w="1571">
                  <a:moveTo>
                    <a:pt x="1235" y="0"/>
                  </a:moveTo>
                  <a:cubicBezTo>
                    <a:pt x="1152" y="0"/>
                    <a:pt x="1068" y="32"/>
                    <a:pt x="1005" y="95"/>
                  </a:cubicBezTo>
                  <a:lnTo>
                    <a:pt x="126" y="973"/>
                  </a:lnTo>
                  <a:cubicBezTo>
                    <a:pt x="1" y="1099"/>
                    <a:pt x="1" y="1308"/>
                    <a:pt x="126" y="1434"/>
                  </a:cubicBezTo>
                  <a:cubicBezTo>
                    <a:pt x="189" y="1486"/>
                    <a:pt x="268" y="1512"/>
                    <a:pt x="346" y="1512"/>
                  </a:cubicBezTo>
                  <a:cubicBezTo>
                    <a:pt x="425" y="1512"/>
                    <a:pt x="503" y="1486"/>
                    <a:pt x="566" y="1434"/>
                  </a:cubicBezTo>
                  <a:lnTo>
                    <a:pt x="1466" y="534"/>
                  </a:lnTo>
                  <a:cubicBezTo>
                    <a:pt x="1570" y="408"/>
                    <a:pt x="1570" y="220"/>
                    <a:pt x="1466" y="95"/>
                  </a:cubicBezTo>
                  <a:cubicBezTo>
                    <a:pt x="1403" y="32"/>
                    <a:pt x="1319" y="0"/>
                    <a:pt x="1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4244170" y="1922485"/>
              <a:ext cx="61407" cy="59764"/>
            </a:xfrm>
            <a:custGeom>
              <a:rect b="b" l="l" r="r" t="t"/>
              <a:pathLst>
                <a:path extrusionOk="0" h="1528" w="1570">
                  <a:moveTo>
                    <a:pt x="1225" y="0"/>
                  </a:moveTo>
                  <a:cubicBezTo>
                    <a:pt x="1146" y="0"/>
                    <a:pt x="1068" y="32"/>
                    <a:pt x="1005" y="94"/>
                  </a:cubicBezTo>
                  <a:lnTo>
                    <a:pt x="105" y="994"/>
                  </a:lnTo>
                  <a:cubicBezTo>
                    <a:pt x="1" y="1120"/>
                    <a:pt x="1" y="1308"/>
                    <a:pt x="105" y="1434"/>
                  </a:cubicBezTo>
                  <a:cubicBezTo>
                    <a:pt x="168" y="1496"/>
                    <a:pt x="252" y="1528"/>
                    <a:pt x="335" y="1528"/>
                  </a:cubicBezTo>
                  <a:cubicBezTo>
                    <a:pt x="419" y="1528"/>
                    <a:pt x="503" y="1496"/>
                    <a:pt x="566" y="1434"/>
                  </a:cubicBezTo>
                  <a:lnTo>
                    <a:pt x="1444" y="555"/>
                  </a:lnTo>
                  <a:cubicBezTo>
                    <a:pt x="1570" y="429"/>
                    <a:pt x="1570" y="220"/>
                    <a:pt x="1444" y="94"/>
                  </a:cubicBezTo>
                  <a:cubicBezTo>
                    <a:pt x="1382" y="32"/>
                    <a:pt x="1303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4051295" y="1648300"/>
              <a:ext cx="401098" cy="353248"/>
            </a:xfrm>
            <a:custGeom>
              <a:rect b="b" l="l" r="r" t="t"/>
              <a:pathLst>
                <a:path extrusionOk="0" h="9730" w="11048">
                  <a:moveTo>
                    <a:pt x="7519" y="656"/>
                  </a:moveTo>
                  <a:cubicBezTo>
                    <a:pt x="8140" y="656"/>
                    <a:pt x="8753" y="853"/>
                    <a:pt x="9248" y="1256"/>
                  </a:cubicBezTo>
                  <a:lnTo>
                    <a:pt x="9625" y="1632"/>
                  </a:lnTo>
                  <a:cubicBezTo>
                    <a:pt x="10483" y="2511"/>
                    <a:pt x="10629" y="3745"/>
                    <a:pt x="10044" y="4750"/>
                  </a:cubicBezTo>
                  <a:cubicBezTo>
                    <a:pt x="10023" y="4687"/>
                    <a:pt x="9960" y="4624"/>
                    <a:pt x="9918" y="4562"/>
                  </a:cubicBezTo>
                  <a:lnTo>
                    <a:pt x="8349" y="3013"/>
                  </a:lnTo>
                  <a:cubicBezTo>
                    <a:pt x="8474" y="2971"/>
                    <a:pt x="8579" y="2888"/>
                    <a:pt x="8663" y="2804"/>
                  </a:cubicBezTo>
                  <a:lnTo>
                    <a:pt x="9039" y="2427"/>
                  </a:lnTo>
                  <a:lnTo>
                    <a:pt x="8600" y="1988"/>
                  </a:lnTo>
                  <a:lnTo>
                    <a:pt x="8223" y="2365"/>
                  </a:lnTo>
                  <a:cubicBezTo>
                    <a:pt x="8158" y="2430"/>
                    <a:pt x="8080" y="2457"/>
                    <a:pt x="8000" y="2457"/>
                  </a:cubicBezTo>
                  <a:cubicBezTo>
                    <a:pt x="7876" y="2457"/>
                    <a:pt x="7747" y="2391"/>
                    <a:pt x="7658" y="2302"/>
                  </a:cubicBezTo>
                  <a:cubicBezTo>
                    <a:pt x="7459" y="2114"/>
                    <a:pt x="7201" y="2019"/>
                    <a:pt x="6942" y="2019"/>
                  </a:cubicBezTo>
                  <a:cubicBezTo>
                    <a:pt x="6739" y="2019"/>
                    <a:pt x="6536" y="2078"/>
                    <a:pt x="6361" y="2197"/>
                  </a:cubicBezTo>
                  <a:lnTo>
                    <a:pt x="4666" y="3327"/>
                  </a:lnTo>
                  <a:cubicBezTo>
                    <a:pt x="4594" y="3372"/>
                    <a:pt x="4518" y="3394"/>
                    <a:pt x="4444" y="3394"/>
                  </a:cubicBezTo>
                  <a:cubicBezTo>
                    <a:pt x="4348" y="3394"/>
                    <a:pt x="4256" y="3356"/>
                    <a:pt x="4185" y="3285"/>
                  </a:cubicBezTo>
                  <a:cubicBezTo>
                    <a:pt x="4038" y="3139"/>
                    <a:pt x="4038" y="2888"/>
                    <a:pt x="4185" y="2741"/>
                  </a:cubicBezTo>
                  <a:lnTo>
                    <a:pt x="5378" y="1549"/>
                  </a:lnTo>
                  <a:cubicBezTo>
                    <a:pt x="5968" y="958"/>
                    <a:pt x="6750" y="656"/>
                    <a:pt x="7519" y="656"/>
                  </a:cubicBezTo>
                  <a:close/>
                  <a:moveTo>
                    <a:pt x="3916" y="4928"/>
                  </a:moveTo>
                  <a:cubicBezTo>
                    <a:pt x="3997" y="4928"/>
                    <a:pt x="4080" y="4959"/>
                    <a:pt x="4143" y="5022"/>
                  </a:cubicBezTo>
                  <a:cubicBezTo>
                    <a:pt x="4269" y="5147"/>
                    <a:pt x="4269" y="5336"/>
                    <a:pt x="4143" y="5461"/>
                  </a:cubicBezTo>
                  <a:lnTo>
                    <a:pt x="3243" y="6340"/>
                  </a:lnTo>
                  <a:cubicBezTo>
                    <a:pt x="3181" y="6403"/>
                    <a:pt x="3102" y="6434"/>
                    <a:pt x="3024" y="6434"/>
                  </a:cubicBezTo>
                  <a:cubicBezTo>
                    <a:pt x="2945" y="6434"/>
                    <a:pt x="2867" y="6403"/>
                    <a:pt x="2804" y="6340"/>
                  </a:cubicBezTo>
                  <a:cubicBezTo>
                    <a:pt x="2678" y="6214"/>
                    <a:pt x="2678" y="6026"/>
                    <a:pt x="2804" y="5901"/>
                  </a:cubicBezTo>
                  <a:lnTo>
                    <a:pt x="3704" y="5022"/>
                  </a:lnTo>
                  <a:cubicBezTo>
                    <a:pt x="3756" y="4959"/>
                    <a:pt x="3834" y="4928"/>
                    <a:pt x="3916" y="4928"/>
                  </a:cubicBezTo>
                  <a:close/>
                  <a:moveTo>
                    <a:pt x="4802" y="5806"/>
                  </a:moveTo>
                  <a:cubicBezTo>
                    <a:pt x="4881" y="5806"/>
                    <a:pt x="4959" y="5838"/>
                    <a:pt x="5022" y="5901"/>
                  </a:cubicBezTo>
                  <a:cubicBezTo>
                    <a:pt x="5147" y="6026"/>
                    <a:pt x="5147" y="6214"/>
                    <a:pt x="5022" y="6340"/>
                  </a:cubicBezTo>
                  <a:lnTo>
                    <a:pt x="4143" y="7240"/>
                  </a:lnTo>
                  <a:cubicBezTo>
                    <a:pt x="4080" y="7303"/>
                    <a:pt x="3997" y="7334"/>
                    <a:pt x="3913" y="7334"/>
                  </a:cubicBezTo>
                  <a:cubicBezTo>
                    <a:pt x="3829" y="7334"/>
                    <a:pt x="3745" y="7303"/>
                    <a:pt x="3683" y="7240"/>
                  </a:cubicBezTo>
                  <a:cubicBezTo>
                    <a:pt x="3578" y="7114"/>
                    <a:pt x="3578" y="6905"/>
                    <a:pt x="3683" y="6779"/>
                  </a:cubicBezTo>
                  <a:lnTo>
                    <a:pt x="4582" y="5901"/>
                  </a:lnTo>
                  <a:cubicBezTo>
                    <a:pt x="4645" y="5838"/>
                    <a:pt x="4724" y="5806"/>
                    <a:pt x="4802" y="5806"/>
                  </a:cubicBezTo>
                  <a:close/>
                  <a:moveTo>
                    <a:pt x="3907" y="637"/>
                  </a:moveTo>
                  <a:cubicBezTo>
                    <a:pt x="4328" y="637"/>
                    <a:pt x="4752" y="730"/>
                    <a:pt x="5147" y="921"/>
                  </a:cubicBezTo>
                  <a:cubicBezTo>
                    <a:pt x="5064" y="984"/>
                    <a:pt x="5001" y="1046"/>
                    <a:pt x="4917" y="1109"/>
                  </a:cubicBezTo>
                  <a:lnTo>
                    <a:pt x="3725" y="2302"/>
                  </a:lnTo>
                  <a:cubicBezTo>
                    <a:pt x="3348" y="2699"/>
                    <a:pt x="3348" y="3327"/>
                    <a:pt x="3725" y="3725"/>
                  </a:cubicBezTo>
                  <a:cubicBezTo>
                    <a:pt x="3930" y="3918"/>
                    <a:pt x="4191" y="4020"/>
                    <a:pt x="4451" y="4020"/>
                  </a:cubicBezTo>
                  <a:cubicBezTo>
                    <a:pt x="4642" y="4020"/>
                    <a:pt x="4833" y="3965"/>
                    <a:pt x="5001" y="3850"/>
                  </a:cubicBezTo>
                  <a:lnTo>
                    <a:pt x="6696" y="2720"/>
                  </a:lnTo>
                  <a:cubicBezTo>
                    <a:pt x="6768" y="2675"/>
                    <a:pt x="6848" y="2653"/>
                    <a:pt x="6928" y="2653"/>
                  </a:cubicBezTo>
                  <a:cubicBezTo>
                    <a:pt x="7032" y="2653"/>
                    <a:pt x="7136" y="2691"/>
                    <a:pt x="7219" y="2762"/>
                  </a:cubicBezTo>
                  <a:lnTo>
                    <a:pt x="9458" y="5022"/>
                  </a:lnTo>
                  <a:cubicBezTo>
                    <a:pt x="9583" y="5147"/>
                    <a:pt x="9583" y="5336"/>
                    <a:pt x="9479" y="5461"/>
                  </a:cubicBezTo>
                  <a:cubicBezTo>
                    <a:pt x="9416" y="5524"/>
                    <a:pt x="9332" y="5555"/>
                    <a:pt x="9248" y="5555"/>
                  </a:cubicBezTo>
                  <a:cubicBezTo>
                    <a:pt x="9165" y="5555"/>
                    <a:pt x="9081" y="5524"/>
                    <a:pt x="9018" y="5461"/>
                  </a:cubicBezTo>
                  <a:lnTo>
                    <a:pt x="7240" y="3683"/>
                  </a:lnTo>
                  <a:lnTo>
                    <a:pt x="6800" y="4122"/>
                  </a:lnTo>
                  <a:lnTo>
                    <a:pt x="8579" y="5901"/>
                  </a:lnTo>
                  <a:cubicBezTo>
                    <a:pt x="8704" y="6026"/>
                    <a:pt x="8704" y="6214"/>
                    <a:pt x="8579" y="6340"/>
                  </a:cubicBezTo>
                  <a:cubicBezTo>
                    <a:pt x="8516" y="6403"/>
                    <a:pt x="8438" y="6434"/>
                    <a:pt x="8359" y="6434"/>
                  </a:cubicBezTo>
                  <a:cubicBezTo>
                    <a:pt x="8281" y="6434"/>
                    <a:pt x="8202" y="6403"/>
                    <a:pt x="8139" y="6340"/>
                  </a:cubicBezTo>
                  <a:lnTo>
                    <a:pt x="6361" y="4562"/>
                  </a:lnTo>
                  <a:lnTo>
                    <a:pt x="5922" y="5022"/>
                  </a:lnTo>
                  <a:lnTo>
                    <a:pt x="7700" y="6800"/>
                  </a:lnTo>
                  <a:cubicBezTo>
                    <a:pt x="7805" y="6905"/>
                    <a:pt x="7805" y="7114"/>
                    <a:pt x="7700" y="7240"/>
                  </a:cubicBezTo>
                  <a:cubicBezTo>
                    <a:pt x="7637" y="7303"/>
                    <a:pt x="7554" y="7334"/>
                    <a:pt x="7470" y="7334"/>
                  </a:cubicBezTo>
                  <a:cubicBezTo>
                    <a:pt x="7386" y="7334"/>
                    <a:pt x="7303" y="7303"/>
                    <a:pt x="7240" y="7240"/>
                  </a:cubicBezTo>
                  <a:cubicBezTo>
                    <a:pt x="7072" y="7072"/>
                    <a:pt x="6863" y="6968"/>
                    <a:pt x="6633" y="6968"/>
                  </a:cubicBezTo>
                  <a:cubicBezTo>
                    <a:pt x="6612" y="6738"/>
                    <a:pt x="6528" y="6507"/>
                    <a:pt x="6361" y="6340"/>
                  </a:cubicBezTo>
                  <a:cubicBezTo>
                    <a:pt x="6194" y="6173"/>
                    <a:pt x="5984" y="6089"/>
                    <a:pt x="5733" y="6068"/>
                  </a:cubicBezTo>
                  <a:cubicBezTo>
                    <a:pt x="5733" y="5838"/>
                    <a:pt x="5629" y="5629"/>
                    <a:pt x="5461" y="5461"/>
                  </a:cubicBezTo>
                  <a:cubicBezTo>
                    <a:pt x="5294" y="5294"/>
                    <a:pt x="5085" y="5189"/>
                    <a:pt x="4854" y="5189"/>
                  </a:cubicBezTo>
                  <a:cubicBezTo>
                    <a:pt x="4834" y="4959"/>
                    <a:pt x="4750" y="4729"/>
                    <a:pt x="4582" y="4562"/>
                  </a:cubicBezTo>
                  <a:cubicBezTo>
                    <a:pt x="4394" y="4384"/>
                    <a:pt x="4154" y="4295"/>
                    <a:pt x="3913" y="4295"/>
                  </a:cubicBezTo>
                  <a:cubicBezTo>
                    <a:pt x="3672" y="4295"/>
                    <a:pt x="3432" y="4384"/>
                    <a:pt x="3243" y="4562"/>
                  </a:cubicBezTo>
                  <a:lnTo>
                    <a:pt x="2365" y="5461"/>
                  </a:lnTo>
                  <a:cubicBezTo>
                    <a:pt x="2281" y="5524"/>
                    <a:pt x="2218" y="5629"/>
                    <a:pt x="2176" y="5712"/>
                  </a:cubicBezTo>
                  <a:lnTo>
                    <a:pt x="1632" y="5189"/>
                  </a:lnTo>
                  <a:cubicBezTo>
                    <a:pt x="732" y="4269"/>
                    <a:pt x="691" y="2825"/>
                    <a:pt x="1549" y="1862"/>
                  </a:cubicBezTo>
                  <a:lnTo>
                    <a:pt x="1800" y="1569"/>
                  </a:lnTo>
                  <a:cubicBezTo>
                    <a:pt x="2357" y="958"/>
                    <a:pt x="3127" y="637"/>
                    <a:pt x="3907" y="637"/>
                  </a:cubicBezTo>
                  <a:close/>
                  <a:moveTo>
                    <a:pt x="5691" y="6701"/>
                  </a:moveTo>
                  <a:cubicBezTo>
                    <a:pt x="5775" y="6701"/>
                    <a:pt x="5859" y="6727"/>
                    <a:pt x="5922" y="6779"/>
                  </a:cubicBezTo>
                  <a:cubicBezTo>
                    <a:pt x="6026" y="6905"/>
                    <a:pt x="6026" y="7114"/>
                    <a:pt x="5922" y="7240"/>
                  </a:cubicBezTo>
                  <a:lnTo>
                    <a:pt x="5022" y="8119"/>
                  </a:lnTo>
                  <a:cubicBezTo>
                    <a:pt x="4959" y="8181"/>
                    <a:pt x="4881" y="8213"/>
                    <a:pt x="4802" y="8213"/>
                  </a:cubicBezTo>
                  <a:cubicBezTo>
                    <a:pt x="4724" y="8213"/>
                    <a:pt x="4645" y="8181"/>
                    <a:pt x="4582" y="8119"/>
                  </a:cubicBezTo>
                  <a:cubicBezTo>
                    <a:pt x="4457" y="7993"/>
                    <a:pt x="4457" y="7805"/>
                    <a:pt x="4582" y="7679"/>
                  </a:cubicBezTo>
                  <a:lnTo>
                    <a:pt x="5461" y="6779"/>
                  </a:lnTo>
                  <a:cubicBezTo>
                    <a:pt x="5524" y="6727"/>
                    <a:pt x="5608" y="6701"/>
                    <a:pt x="5691" y="6701"/>
                  </a:cubicBezTo>
                  <a:close/>
                  <a:moveTo>
                    <a:pt x="6581" y="7585"/>
                  </a:moveTo>
                  <a:cubicBezTo>
                    <a:pt x="6659" y="7585"/>
                    <a:pt x="6738" y="7616"/>
                    <a:pt x="6800" y="7679"/>
                  </a:cubicBezTo>
                  <a:cubicBezTo>
                    <a:pt x="6926" y="7805"/>
                    <a:pt x="6926" y="7993"/>
                    <a:pt x="6800" y="8119"/>
                  </a:cubicBezTo>
                  <a:lnTo>
                    <a:pt x="5922" y="9018"/>
                  </a:lnTo>
                  <a:cubicBezTo>
                    <a:pt x="5859" y="9081"/>
                    <a:pt x="5775" y="9112"/>
                    <a:pt x="5691" y="9112"/>
                  </a:cubicBezTo>
                  <a:cubicBezTo>
                    <a:pt x="5608" y="9112"/>
                    <a:pt x="5524" y="9081"/>
                    <a:pt x="5461" y="9018"/>
                  </a:cubicBezTo>
                  <a:cubicBezTo>
                    <a:pt x="5357" y="8893"/>
                    <a:pt x="5357" y="8683"/>
                    <a:pt x="5461" y="8558"/>
                  </a:cubicBezTo>
                  <a:lnTo>
                    <a:pt x="6361" y="7679"/>
                  </a:lnTo>
                  <a:cubicBezTo>
                    <a:pt x="6424" y="7616"/>
                    <a:pt x="6502" y="7585"/>
                    <a:pt x="6581" y="7585"/>
                  </a:cubicBezTo>
                  <a:close/>
                  <a:moveTo>
                    <a:pt x="3917" y="0"/>
                  </a:moveTo>
                  <a:cubicBezTo>
                    <a:pt x="3790" y="0"/>
                    <a:pt x="3663" y="7"/>
                    <a:pt x="3536" y="21"/>
                  </a:cubicBezTo>
                  <a:cubicBezTo>
                    <a:pt x="2678" y="126"/>
                    <a:pt x="1904" y="523"/>
                    <a:pt x="1339" y="1151"/>
                  </a:cubicBezTo>
                  <a:lnTo>
                    <a:pt x="1088" y="1444"/>
                  </a:lnTo>
                  <a:cubicBezTo>
                    <a:pt x="0" y="2637"/>
                    <a:pt x="63" y="4478"/>
                    <a:pt x="1214" y="5629"/>
                  </a:cubicBezTo>
                  <a:lnTo>
                    <a:pt x="2365" y="6779"/>
                  </a:lnTo>
                  <a:cubicBezTo>
                    <a:pt x="2532" y="6947"/>
                    <a:pt x="2741" y="7051"/>
                    <a:pt x="2971" y="7072"/>
                  </a:cubicBezTo>
                  <a:cubicBezTo>
                    <a:pt x="2992" y="7303"/>
                    <a:pt x="3097" y="7512"/>
                    <a:pt x="3243" y="7679"/>
                  </a:cubicBezTo>
                  <a:cubicBezTo>
                    <a:pt x="3411" y="7847"/>
                    <a:pt x="3641" y="7930"/>
                    <a:pt x="3871" y="7951"/>
                  </a:cubicBezTo>
                  <a:cubicBezTo>
                    <a:pt x="3871" y="8181"/>
                    <a:pt x="3976" y="8391"/>
                    <a:pt x="4143" y="8579"/>
                  </a:cubicBezTo>
                  <a:cubicBezTo>
                    <a:pt x="4310" y="8746"/>
                    <a:pt x="4541" y="8830"/>
                    <a:pt x="4750" y="8851"/>
                  </a:cubicBezTo>
                  <a:cubicBezTo>
                    <a:pt x="4771" y="9060"/>
                    <a:pt x="4854" y="9290"/>
                    <a:pt x="5022" y="9458"/>
                  </a:cubicBezTo>
                  <a:cubicBezTo>
                    <a:pt x="5210" y="9646"/>
                    <a:pt x="5461" y="9730"/>
                    <a:pt x="5691" y="9730"/>
                  </a:cubicBezTo>
                  <a:cubicBezTo>
                    <a:pt x="5942" y="9730"/>
                    <a:pt x="6173" y="9646"/>
                    <a:pt x="6361" y="9458"/>
                  </a:cubicBezTo>
                  <a:lnTo>
                    <a:pt x="7261" y="8579"/>
                  </a:lnTo>
                  <a:cubicBezTo>
                    <a:pt x="7428" y="8411"/>
                    <a:pt x="7512" y="8181"/>
                    <a:pt x="7533" y="7951"/>
                  </a:cubicBezTo>
                  <a:cubicBezTo>
                    <a:pt x="7742" y="7951"/>
                    <a:pt x="7972" y="7847"/>
                    <a:pt x="8139" y="7679"/>
                  </a:cubicBezTo>
                  <a:cubicBezTo>
                    <a:pt x="8307" y="7512"/>
                    <a:pt x="8411" y="7303"/>
                    <a:pt x="8411" y="7072"/>
                  </a:cubicBezTo>
                  <a:cubicBezTo>
                    <a:pt x="8642" y="7051"/>
                    <a:pt x="8872" y="6968"/>
                    <a:pt x="9039" y="6779"/>
                  </a:cubicBezTo>
                  <a:cubicBezTo>
                    <a:pt x="9207" y="6633"/>
                    <a:pt x="9290" y="6403"/>
                    <a:pt x="9311" y="6173"/>
                  </a:cubicBezTo>
                  <a:cubicBezTo>
                    <a:pt x="9520" y="6152"/>
                    <a:pt x="9751" y="6068"/>
                    <a:pt x="9918" y="5901"/>
                  </a:cubicBezTo>
                  <a:lnTo>
                    <a:pt x="10064" y="5754"/>
                  </a:lnTo>
                  <a:cubicBezTo>
                    <a:pt x="10692" y="5126"/>
                    <a:pt x="11048" y="4310"/>
                    <a:pt x="11048" y="3473"/>
                  </a:cubicBezTo>
                  <a:cubicBezTo>
                    <a:pt x="11027" y="2616"/>
                    <a:pt x="10692" y="1800"/>
                    <a:pt x="10064" y="1193"/>
                  </a:cubicBezTo>
                  <a:lnTo>
                    <a:pt x="9667" y="795"/>
                  </a:lnTo>
                  <a:cubicBezTo>
                    <a:pt x="9064" y="287"/>
                    <a:pt x="8309" y="33"/>
                    <a:pt x="7508" y="33"/>
                  </a:cubicBezTo>
                  <a:cubicBezTo>
                    <a:pt x="7419" y="33"/>
                    <a:pt x="7330" y="36"/>
                    <a:pt x="7240" y="42"/>
                  </a:cubicBezTo>
                  <a:cubicBezTo>
                    <a:pt x="6717" y="84"/>
                    <a:pt x="6194" y="251"/>
                    <a:pt x="5712" y="502"/>
                  </a:cubicBezTo>
                  <a:cubicBezTo>
                    <a:pt x="5173" y="172"/>
                    <a:pt x="4546" y="0"/>
                    <a:pt x="3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5"/>
          <p:cNvSpPr txBox="1"/>
          <p:nvPr>
            <p:ph type="title"/>
          </p:nvPr>
        </p:nvSpPr>
        <p:spPr>
          <a:xfrm>
            <a:off x="713225" y="1562320"/>
            <a:ext cx="7717500" cy="14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 DOAÇÃO PODE SALVAR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ATÉ QUATRO PESSOAS </a:t>
            </a:r>
            <a:endParaRPr u="none"/>
          </a:p>
        </p:txBody>
      </p:sp>
      <p:grpSp>
        <p:nvGrpSpPr>
          <p:cNvPr id="606" name="Google Shape;606;p35"/>
          <p:cNvGrpSpPr/>
          <p:nvPr/>
        </p:nvGrpSpPr>
        <p:grpSpPr>
          <a:xfrm>
            <a:off x="1433854" y="3250884"/>
            <a:ext cx="6285474" cy="623142"/>
            <a:chOff x="1452904" y="2293527"/>
            <a:chExt cx="6285474" cy="623142"/>
          </a:xfrm>
        </p:grpSpPr>
        <p:cxnSp>
          <p:nvCxnSpPr>
            <p:cNvPr id="607" name="Google Shape;607;p35"/>
            <p:cNvCxnSpPr/>
            <p:nvPr/>
          </p:nvCxnSpPr>
          <p:spPr>
            <a:xfrm>
              <a:off x="1603900" y="2625692"/>
              <a:ext cx="59076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08" name="Google Shape;608;p35"/>
            <p:cNvGrpSpPr/>
            <p:nvPr/>
          </p:nvGrpSpPr>
          <p:grpSpPr>
            <a:xfrm>
              <a:off x="3427129" y="2293527"/>
              <a:ext cx="362836" cy="623142"/>
              <a:chOff x="8142523" y="840353"/>
              <a:chExt cx="264980" cy="455048"/>
            </a:xfrm>
          </p:grpSpPr>
          <p:sp>
            <p:nvSpPr>
              <p:cNvPr id="609" name="Google Shape;609;p35"/>
              <p:cNvSpPr/>
              <p:nvPr/>
            </p:nvSpPr>
            <p:spPr>
              <a:xfrm>
                <a:off x="8142523" y="917791"/>
                <a:ext cx="225509" cy="377609"/>
              </a:xfrm>
              <a:custGeom>
                <a:rect b="b" l="l" r="r" t="t"/>
                <a:pathLst>
                  <a:path extrusionOk="0" h="10442" w="6236">
                    <a:moveTo>
                      <a:pt x="3118" y="1"/>
                    </a:moveTo>
                    <a:cubicBezTo>
                      <a:pt x="3118" y="1"/>
                      <a:pt x="0" y="5608"/>
                      <a:pt x="0" y="7324"/>
                    </a:cubicBezTo>
                    <a:cubicBezTo>
                      <a:pt x="0" y="9061"/>
                      <a:pt x="1402" y="10442"/>
                      <a:pt x="3118" y="10442"/>
                    </a:cubicBezTo>
                    <a:cubicBezTo>
                      <a:pt x="4833" y="10442"/>
                      <a:pt x="6235" y="9061"/>
                      <a:pt x="6235" y="7324"/>
                    </a:cubicBezTo>
                    <a:cubicBezTo>
                      <a:pt x="6235" y="5608"/>
                      <a:pt x="3118" y="1"/>
                      <a:pt x="31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35"/>
              <p:cNvSpPr/>
              <p:nvPr/>
            </p:nvSpPr>
            <p:spPr>
              <a:xfrm>
                <a:off x="8181233" y="840353"/>
                <a:ext cx="226269" cy="378368"/>
              </a:xfrm>
              <a:custGeom>
                <a:rect b="b" l="l" r="r" t="t"/>
                <a:pathLst>
                  <a:path extrusionOk="0" fill="none" h="10463" w="6257">
                    <a:moveTo>
                      <a:pt x="6257" y="7345"/>
                    </a:moveTo>
                    <a:cubicBezTo>
                      <a:pt x="6257" y="9081"/>
                      <a:pt x="4855" y="10462"/>
                      <a:pt x="3118" y="10462"/>
                    </a:cubicBezTo>
                    <a:cubicBezTo>
                      <a:pt x="1402" y="10462"/>
                      <a:pt x="1" y="9060"/>
                      <a:pt x="1" y="7345"/>
                    </a:cubicBezTo>
                    <a:cubicBezTo>
                      <a:pt x="1" y="5608"/>
                      <a:pt x="3118" y="1"/>
                      <a:pt x="3118" y="1"/>
                    </a:cubicBezTo>
                    <a:cubicBezTo>
                      <a:pt x="3118" y="1"/>
                      <a:pt x="6257" y="5629"/>
                      <a:pt x="6257" y="7345"/>
                    </a:cubicBezTo>
                    <a:close/>
                  </a:path>
                </a:pathLst>
              </a:custGeom>
              <a:noFill/>
              <a:ln cap="rnd" cmpd="sng" w="28575">
                <a:solidFill>
                  <a:srgbClr val="231F2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1" name="Google Shape;611;p35"/>
            <p:cNvGrpSpPr/>
            <p:nvPr/>
          </p:nvGrpSpPr>
          <p:grpSpPr>
            <a:xfrm>
              <a:off x="5401342" y="2293527"/>
              <a:ext cx="362836" cy="623142"/>
              <a:chOff x="8142523" y="840353"/>
              <a:chExt cx="264980" cy="455048"/>
            </a:xfrm>
          </p:grpSpPr>
          <p:sp>
            <p:nvSpPr>
              <p:cNvPr id="612" name="Google Shape;612;p35"/>
              <p:cNvSpPr/>
              <p:nvPr/>
            </p:nvSpPr>
            <p:spPr>
              <a:xfrm>
                <a:off x="8142523" y="917791"/>
                <a:ext cx="225509" cy="377609"/>
              </a:xfrm>
              <a:custGeom>
                <a:rect b="b" l="l" r="r" t="t"/>
                <a:pathLst>
                  <a:path extrusionOk="0" h="10442" w="6236">
                    <a:moveTo>
                      <a:pt x="3118" y="1"/>
                    </a:moveTo>
                    <a:cubicBezTo>
                      <a:pt x="3118" y="1"/>
                      <a:pt x="0" y="5608"/>
                      <a:pt x="0" y="7324"/>
                    </a:cubicBezTo>
                    <a:cubicBezTo>
                      <a:pt x="0" y="9061"/>
                      <a:pt x="1402" y="10442"/>
                      <a:pt x="3118" y="10442"/>
                    </a:cubicBezTo>
                    <a:cubicBezTo>
                      <a:pt x="4833" y="10442"/>
                      <a:pt x="6235" y="9061"/>
                      <a:pt x="6235" y="7324"/>
                    </a:cubicBezTo>
                    <a:cubicBezTo>
                      <a:pt x="6235" y="5608"/>
                      <a:pt x="3118" y="1"/>
                      <a:pt x="31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35"/>
              <p:cNvSpPr/>
              <p:nvPr/>
            </p:nvSpPr>
            <p:spPr>
              <a:xfrm>
                <a:off x="8181233" y="840353"/>
                <a:ext cx="226269" cy="378368"/>
              </a:xfrm>
              <a:custGeom>
                <a:rect b="b" l="l" r="r" t="t"/>
                <a:pathLst>
                  <a:path extrusionOk="0" fill="none" h="10463" w="6257">
                    <a:moveTo>
                      <a:pt x="6257" y="7345"/>
                    </a:moveTo>
                    <a:cubicBezTo>
                      <a:pt x="6257" y="9081"/>
                      <a:pt x="4855" y="10462"/>
                      <a:pt x="3118" y="10462"/>
                    </a:cubicBezTo>
                    <a:cubicBezTo>
                      <a:pt x="1402" y="10462"/>
                      <a:pt x="1" y="9060"/>
                      <a:pt x="1" y="7345"/>
                    </a:cubicBezTo>
                    <a:cubicBezTo>
                      <a:pt x="1" y="5608"/>
                      <a:pt x="3118" y="1"/>
                      <a:pt x="3118" y="1"/>
                    </a:cubicBezTo>
                    <a:cubicBezTo>
                      <a:pt x="3118" y="1"/>
                      <a:pt x="6257" y="5629"/>
                      <a:pt x="6257" y="7345"/>
                    </a:cubicBezTo>
                    <a:close/>
                  </a:path>
                </a:pathLst>
              </a:custGeom>
              <a:noFill/>
              <a:ln cap="rnd" cmpd="sng" w="28575">
                <a:solidFill>
                  <a:srgbClr val="231F2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4" name="Google Shape;614;p35"/>
            <p:cNvGrpSpPr/>
            <p:nvPr/>
          </p:nvGrpSpPr>
          <p:grpSpPr>
            <a:xfrm>
              <a:off x="7375542" y="2293527"/>
              <a:ext cx="362836" cy="623142"/>
              <a:chOff x="8142523" y="840353"/>
              <a:chExt cx="264980" cy="455048"/>
            </a:xfrm>
          </p:grpSpPr>
          <p:sp>
            <p:nvSpPr>
              <p:cNvPr id="615" name="Google Shape;615;p35"/>
              <p:cNvSpPr/>
              <p:nvPr/>
            </p:nvSpPr>
            <p:spPr>
              <a:xfrm>
                <a:off x="8142523" y="917791"/>
                <a:ext cx="225509" cy="377609"/>
              </a:xfrm>
              <a:custGeom>
                <a:rect b="b" l="l" r="r" t="t"/>
                <a:pathLst>
                  <a:path extrusionOk="0" h="10442" w="6236">
                    <a:moveTo>
                      <a:pt x="3118" y="1"/>
                    </a:moveTo>
                    <a:cubicBezTo>
                      <a:pt x="3118" y="1"/>
                      <a:pt x="0" y="5608"/>
                      <a:pt x="0" y="7324"/>
                    </a:cubicBezTo>
                    <a:cubicBezTo>
                      <a:pt x="0" y="9061"/>
                      <a:pt x="1402" y="10442"/>
                      <a:pt x="3118" y="10442"/>
                    </a:cubicBezTo>
                    <a:cubicBezTo>
                      <a:pt x="4833" y="10442"/>
                      <a:pt x="6235" y="9061"/>
                      <a:pt x="6235" y="7324"/>
                    </a:cubicBezTo>
                    <a:cubicBezTo>
                      <a:pt x="6235" y="5608"/>
                      <a:pt x="3118" y="1"/>
                      <a:pt x="31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35"/>
              <p:cNvSpPr/>
              <p:nvPr/>
            </p:nvSpPr>
            <p:spPr>
              <a:xfrm>
                <a:off x="8181233" y="840353"/>
                <a:ext cx="226269" cy="378368"/>
              </a:xfrm>
              <a:custGeom>
                <a:rect b="b" l="l" r="r" t="t"/>
                <a:pathLst>
                  <a:path extrusionOk="0" fill="none" h="10463" w="6257">
                    <a:moveTo>
                      <a:pt x="6257" y="7345"/>
                    </a:moveTo>
                    <a:cubicBezTo>
                      <a:pt x="6257" y="9081"/>
                      <a:pt x="4855" y="10462"/>
                      <a:pt x="3118" y="10462"/>
                    </a:cubicBezTo>
                    <a:cubicBezTo>
                      <a:pt x="1402" y="10462"/>
                      <a:pt x="1" y="9060"/>
                      <a:pt x="1" y="7345"/>
                    </a:cubicBezTo>
                    <a:cubicBezTo>
                      <a:pt x="1" y="5608"/>
                      <a:pt x="3118" y="1"/>
                      <a:pt x="3118" y="1"/>
                    </a:cubicBezTo>
                    <a:cubicBezTo>
                      <a:pt x="3118" y="1"/>
                      <a:pt x="6257" y="5629"/>
                      <a:pt x="6257" y="7345"/>
                    </a:cubicBezTo>
                    <a:close/>
                  </a:path>
                </a:pathLst>
              </a:custGeom>
              <a:noFill/>
              <a:ln cap="rnd" cmpd="sng" w="28575">
                <a:solidFill>
                  <a:srgbClr val="231F2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7" name="Google Shape;617;p35"/>
            <p:cNvGrpSpPr/>
            <p:nvPr/>
          </p:nvGrpSpPr>
          <p:grpSpPr>
            <a:xfrm>
              <a:off x="1452904" y="2293527"/>
              <a:ext cx="362836" cy="623142"/>
              <a:chOff x="8142523" y="840353"/>
              <a:chExt cx="264980" cy="455048"/>
            </a:xfrm>
          </p:grpSpPr>
          <p:sp>
            <p:nvSpPr>
              <p:cNvPr id="618" name="Google Shape;618;p35"/>
              <p:cNvSpPr/>
              <p:nvPr/>
            </p:nvSpPr>
            <p:spPr>
              <a:xfrm>
                <a:off x="8142523" y="917791"/>
                <a:ext cx="225509" cy="377609"/>
              </a:xfrm>
              <a:custGeom>
                <a:rect b="b" l="l" r="r" t="t"/>
                <a:pathLst>
                  <a:path extrusionOk="0" h="10442" w="6236">
                    <a:moveTo>
                      <a:pt x="3118" y="1"/>
                    </a:moveTo>
                    <a:cubicBezTo>
                      <a:pt x="3118" y="1"/>
                      <a:pt x="0" y="5608"/>
                      <a:pt x="0" y="7324"/>
                    </a:cubicBezTo>
                    <a:cubicBezTo>
                      <a:pt x="0" y="9061"/>
                      <a:pt x="1402" y="10442"/>
                      <a:pt x="3118" y="10442"/>
                    </a:cubicBezTo>
                    <a:cubicBezTo>
                      <a:pt x="4833" y="10442"/>
                      <a:pt x="6235" y="9061"/>
                      <a:pt x="6235" y="7324"/>
                    </a:cubicBezTo>
                    <a:cubicBezTo>
                      <a:pt x="6235" y="5608"/>
                      <a:pt x="3118" y="1"/>
                      <a:pt x="31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35"/>
              <p:cNvSpPr/>
              <p:nvPr/>
            </p:nvSpPr>
            <p:spPr>
              <a:xfrm>
                <a:off x="8181233" y="840353"/>
                <a:ext cx="226269" cy="378368"/>
              </a:xfrm>
              <a:custGeom>
                <a:rect b="b" l="l" r="r" t="t"/>
                <a:pathLst>
                  <a:path extrusionOk="0" fill="none" h="10463" w="6257">
                    <a:moveTo>
                      <a:pt x="6257" y="7345"/>
                    </a:moveTo>
                    <a:cubicBezTo>
                      <a:pt x="6257" y="9081"/>
                      <a:pt x="4855" y="10462"/>
                      <a:pt x="3118" y="10462"/>
                    </a:cubicBezTo>
                    <a:cubicBezTo>
                      <a:pt x="1402" y="10462"/>
                      <a:pt x="1" y="9060"/>
                      <a:pt x="1" y="7345"/>
                    </a:cubicBezTo>
                    <a:cubicBezTo>
                      <a:pt x="1" y="5608"/>
                      <a:pt x="3118" y="1"/>
                      <a:pt x="3118" y="1"/>
                    </a:cubicBezTo>
                    <a:cubicBezTo>
                      <a:pt x="3118" y="1"/>
                      <a:pt x="6257" y="5629"/>
                      <a:pt x="6257" y="7345"/>
                    </a:cubicBezTo>
                    <a:close/>
                  </a:path>
                </a:pathLst>
              </a:custGeom>
              <a:noFill/>
              <a:ln cap="rnd" cmpd="sng" w="28575">
                <a:solidFill>
                  <a:srgbClr val="231F2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20" name="Google Shape;620;p35"/>
          <p:cNvSpPr txBox="1"/>
          <p:nvPr>
            <p:ph idx="4294967295" type="body"/>
          </p:nvPr>
        </p:nvSpPr>
        <p:spPr>
          <a:xfrm>
            <a:off x="3000875" y="4563500"/>
            <a:ext cx="3142200" cy="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/>
              <a:t>(Hospital Sírio-Libanês</a:t>
            </a:r>
            <a:r>
              <a:rPr i="1" lang="en"/>
              <a:t>, 2023)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6"/>
          <p:cNvSpPr txBox="1"/>
          <p:nvPr>
            <p:ph idx="15" type="title"/>
          </p:nvPr>
        </p:nvSpPr>
        <p:spPr>
          <a:xfrm>
            <a:off x="713232" y="365760"/>
            <a:ext cx="77175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DE NEGÓCIO</a:t>
            </a:r>
            <a:endParaRPr/>
          </a:p>
        </p:txBody>
      </p:sp>
      <p:sp>
        <p:nvSpPr>
          <p:cNvPr id="626" name="Google Shape;626;p36"/>
          <p:cNvSpPr txBox="1"/>
          <p:nvPr>
            <p:ph type="title"/>
          </p:nvPr>
        </p:nvSpPr>
        <p:spPr>
          <a:xfrm>
            <a:off x="866325" y="1903370"/>
            <a:ext cx="2276100" cy="4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PARCERIAS-CHAVE</a:t>
            </a:r>
            <a:endParaRPr/>
          </a:p>
        </p:txBody>
      </p:sp>
      <p:sp>
        <p:nvSpPr>
          <p:cNvPr id="627" name="Google Shape;627;p36"/>
          <p:cNvSpPr txBox="1"/>
          <p:nvPr>
            <p:ph idx="1" type="subTitle"/>
          </p:nvPr>
        </p:nvSpPr>
        <p:spPr>
          <a:xfrm>
            <a:off x="866325" y="2254170"/>
            <a:ext cx="22761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Empresas, </a:t>
            </a:r>
            <a:br>
              <a:rPr lang="en"/>
            </a:br>
            <a:r>
              <a:rPr lang="en"/>
              <a:t>prestadores de serviço</a:t>
            </a:r>
            <a:endParaRPr/>
          </a:p>
        </p:txBody>
      </p:sp>
      <p:sp>
        <p:nvSpPr>
          <p:cNvPr id="628" name="Google Shape;628;p36"/>
          <p:cNvSpPr txBox="1"/>
          <p:nvPr>
            <p:ph idx="2" type="title"/>
          </p:nvPr>
        </p:nvSpPr>
        <p:spPr>
          <a:xfrm>
            <a:off x="3433950" y="1903370"/>
            <a:ext cx="2276100" cy="4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ATIVIDADES-CHAVE</a:t>
            </a:r>
            <a:endParaRPr/>
          </a:p>
        </p:txBody>
      </p:sp>
      <p:sp>
        <p:nvSpPr>
          <p:cNvPr id="629" name="Google Shape;629;p36"/>
          <p:cNvSpPr txBox="1"/>
          <p:nvPr>
            <p:ph idx="3" type="subTitle"/>
          </p:nvPr>
        </p:nvSpPr>
        <p:spPr>
          <a:xfrm>
            <a:off x="3433950" y="2254170"/>
            <a:ext cx="22761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Divulgação, captação de parceiros, facilitação</a:t>
            </a:r>
            <a:endParaRPr/>
          </a:p>
        </p:txBody>
      </p:sp>
      <p:sp>
        <p:nvSpPr>
          <p:cNvPr id="630" name="Google Shape;630;p36"/>
          <p:cNvSpPr txBox="1"/>
          <p:nvPr>
            <p:ph idx="4" type="title"/>
          </p:nvPr>
        </p:nvSpPr>
        <p:spPr>
          <a:xfrm>
            <a:off x="6001575" y="1903370"/>
            <a:ext cx="2276100" cy="4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RELACIONAMENTO</a:t>
            </a:r>
            <a:endParaRPr/>
          </a:p>
        </p:txBody>
      </p:sp>
      <p:sp>
        <p:nvSpPr>
          <p:cNvPr id="631" name="Google Shape;631;p36"/>
          <p:cNvSpPr txBox="1"/>
          <p:nvPr>
            <p:ph idx="5" type="subTitle"/>
          </p:nvPr>
        </p:nvSpPr>
        <p:spPr>
          <a:xfrm>
            <a:off x="6001575" y="2254170"/>
            <a:ext cx="22761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Divulgação próxima a hemocentros, e-mail lembrete a cada 3 meses</a:t>
            </a:r>
            <a:endParaRPr/>
          </a:p>
        </p:txBody>
      </p:sp>
      <p:sp>
        <p:nvSpPr>
          <p:cNvPr id="632" name="Google Shape;632;p36"/>
          <p:cNvSpPr txBox="1"/>
          <p:nvPr>
            <p:ph idx="6" type="title"/>
          </p:nvPr>
        </p:nvSpPr>
        <p:spPr>
          <a:xfrm>
            <a:off x="437425" y="3439975"/>
            <a:ext cx="2996700" cy="4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 DE CUSTOS</a:t>
            </a:r>
            <a:endParaRPr/>
          </a:p>
        </p:txBody>
      </p:sp>
      <p:sp>
        <p:nvSpPr>
          <p:cNvPr id="633" name="Google Shape;633;p36"/>
          <p:cNvSpPr txBox="1"/>
          <p:nvPr>
            <p:ph idx="7" type="subTitle"/>
          </p:nvPr>
        </p:nvSpPr>
        <p:spPr>
          <a:xfrm>
            <a:off x="866325" y="3790820"/>
            <a:ext cx="22761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Transação na blockchain, possíveis recompensas</a:t>
            </a:r>
            <a:endParaRPr/>
          </a:p>
        </p:txBody>
      </p:sp>
      <p:sp>
        <p:nvSpPr>
          <p:cNvPr id="634" name="Google Shape;634;p36"/>
          <p:cNvSpPr txBox="1"/>
          <p:nvPr>
            <p:ph idx="8" type="title"/>
          </p:nvPr>
        </p:nvSpPr>
        <p:spPr>
          <a:xfrm>
            <a:off x="3433950" y="3439970"/>
            <a:ext cx="2276100" cy="4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PÚBLICO-ALVO</a:t>
            </a:r>
            <a:endParaRPr/>
          </a:p>
        </p:txBody>
      </p:sp>
      <p:sp>
        <p:nvSpPr>
          <p:cNvPr id="635" name="Google Shape;635;p36"/>
          <p:cNvSpPr txBox="1"/>
          <p:nvPr>
            <p:ph idx="9" type="subTitle"/>
          </p:nvPr>
        </p:nvSpPr>
        <p:spPr>
          <a:xfrm>
            <a:off x="3433950" y="3790820"/>
            <a:ext cx="22761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Doadores regulares, todas as pessoas aptas</a:t>
            </a:r>
            <a:endParaRPr/>
          </a:p>
        </p:txBody>
      </p:sp>
      <p:sp>
        <p:nvSpPr>
          <p:cNvPr id="636" name="Google Shape;636;p36"/>
          <p:cNvSpPr txBox="1"/>
          <p:nvPr>
            <p:ph idx="13" type="title"/>
          </p:nvPr>
        </p:nvSpPr>
        <p:spPr>
          <a:xfrm>
            <a:off x="6001575" y="3439970"/>
            <a:ext cx="2276100" cy="4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FONTES DE RECEITA</a:t>
            </a:r>
            <a:endParaRPr/>
          </a:p>
        </p:txBody>
      </p:sp>
      <p:sp>
        <p:nvSpPr>
          <p:cNvPr id="637" name="Google Shape;637;p36"/>
          <p:cNvSpPr txBox="1"/>
          <p:nvPr>
            <p:ph idx="14" type="subTitle"/>
          </p:nvPr>
        </p:nvSpPr>
        <p:spPr>
          <a:xfrm>
            <a:off x="6001575" y="3790820"/>
            <a:ext cx="22761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Porcentagem em cima de cada transação</a:t>
            </a:r>
            <a:endParaRPr/>
          </a:p>
        </p:txBody>
      </p:sp>
      <p:grpSp>
        <p:nvGrpSpPr>
          <p:cNvPr id="638" name="Google Shape;638;p36"/>
          <p:cNvGrpSpPr/>
          <p:nvPr/>
        </p:nvGrpSpPr>
        <p:grpSpPr>
          <a:xfrm>
            <a:off x="1821461" y="1615732"/>
            <a:ext cx="320033" cy="320057"/>
            <a:chOff x="1834885" y="1324675"/>
            <a:chExt cx="395982" cy="393965"/>
          </a:xfrm>
        </p:grpSpPr>
        <p:sp>
          <p:nvSpPr>
            <p:cNvPr id="639" name="Google Shape;639;p36"/>
            <p:cNvSpPr/>
            <p:nvPr/>
          </p:nvSpPr>
          <p:spPr>
            <a:xfrm>
              <a:off x="1834885" y="1376640"/>
              <a:ext cx="339826" cy="341999"/>
            </a:xfrm>
            <a:custGeom>
              <a:rect b="b" l="l" r="r" t="t"/>
              <a:pathLst>
                <a:path extrusionOk="0" h="3160" w="3140">
                  <a:moveTo>
                    <a:pt x="1256" y="0"/>
                  </a:moveTo>
                  <a:lnTo>
                    <a:pt x="1256" y="1255"/>
                  </a:lnTo>
                  <a:lnTo>
                    <a:pt x="1" y="1255"/>
                  </a:lnTo>
                  <a:lnTo>
                    <a:pt x="1" y="1883"/>
                  </a:lnTo>
                  <a:lnTo>
                    <a:pt x="1256" y="1883"/>
                  </a:lnTo>
                  <a:lnTo>
                    <a:pt x="1256" y="3159"/>
                  </a:lnTo>
                  <a:lnTo>
                    <a:pt x="1884" y="3159"/>
                  </a:lnTo>
                  <a:lnTo>
                    <a:pt x="1884" y="1883"/>
                  </a:lnTo>
                  <a:lnTo>
                    <a:pt x="3139" y="1883"/>
                  </a:lnTo>
                  <a:lnTo>
                    <a:pt x="3139" y="1255"/>
                  </a:lnTo>
                  <a:lnTo>
                    <a:pt x="1884" y="1255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1891040" y="1324675"/>
              <a:ext cx="339826" cy="341999"/>
            </a:xfrm>
            <a:custGeom>
              <a:rect b="b" l="l" r="r" t="t"/>
              <a:pathLst>
                <a:path extrusionOk="0" h="3160" w="3140">
                  <a:moveTo>
                    <a:pt x="1256" y="0"/>
                  </a:moveTo>
                  <a:lnTo>
                    <a:pt x="1256" y="1255"/>
                  </a:lnTo>
                  <a:lnTo>
                    <a:pt x="1" y="1255"/>
                  </a:lnTo>
                  <a:lnTo>
                    <a:pt x="1" y="1883"/>
                  </a:lnTo>
                  <a:lnTo>
                    <a:pt x="1256" y="1883"/>
                  </a:lnTo>
                  <a:lnTo>
                    <a:pt x="1256" y="3159"/>
                  </a:lnTo>
                  <a:lnTo>
                    <a:pt x="1884" y="3159"/>
                  </a:lnTo>
                  <a:lnTo>
                    <a:pt x="1884" y="1883"/>
                  </a:lnTo>
                  <a:lnTo>
                    <a:pt x="3139" y="1883"/>
                  </a:lnTo>
                  <a:lnTo>
                    <a:pt x="3139" y="1255"/>
                  </a:lnTo>
                  <a:lnTo>
                    <a:pt x="1884" y="1255"/>
                  </a:lnTo>
                  <a:lnTo>
                    <a:pt x="1884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" name="Google Shape;641;p36"/>
          <p:cNvGrpSpPr/>
          <p:nvPr/>
        </p:nvGrpSpPr>
        <p:grpSpPr>
          <a:xfrm>
            <a:off x="1815054" y="3149675"/>
            <a:ext cx="320033" cy="320057"/>
            <a:chOff x="1834885" y="1324675"/>
            <a:chExt cx="395982" cy="393965"/>
          </a:xfrm>
        </p:grpSpPr>
        <p:sp>
          <p:nvSpPr>
            <p:cNvPr id="642" name="Google Shape;642;p36"/>
            <p:cNvSpPr/>
            <p:nvPr/>
          </p:nvSpPr>
          <p:spPr>
            <a:xfrm>
              <a:off x="1834885" y="1376640"/>
              <a:ext cx="339826" cy="341999"/>
            </a:xfrm>
            <a:custGeom>
              <a:rect b="b" l="l" r="r" t="t"/>
              <a:pathLst>
                <a:path extrusionOk="0" h="3160" w="3140">
                  <a:moveTo>
                    <a:pt x="1256" y="0"/>
                  </a:moveTo>
                  <a:lnTo>
                    <a:pt x="1256" y="1255"/>
                  </a:lnTo>
                  <a:lnTo>
                    <a:pt x="1" y="1255"/>
                  </a:lnTo>
                  <a:lnTo>
                    <a:pt x="1" y="1883"/>
                  </a:lnTo>
                  <a:lnTo>
                    <a:pt x="1256" y="1883"/>
                  </a:lnTo>
                  <a:lnTo>
                    <a:pt x="1256" y="3159"/>
                  </a:lnTo>
                  <a:lnTo>
                    <a:pt x="1884" y="3159"/>
                  </a:lnTo>
                  <a:lnTo>
                    <a:pt x="1884" y="1883"/>
                  </a:lnTo>
                  <a:lnTo>
                    <a:pt x="3139" y="1883"/>
                  </a:lnTo>
                  <a:lnTo>
                    <a:pt x="3139" y="1255"/>
                  </a:lnTo>
                  <a:lnTo>
                    <a:pt x="1884" y="1255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1891040" y="1324675"/>
              <a:ext cx="339826" cy="341999"/>
            </a:xfrm>
            <a:custGeom>
              <a:rect b="b" l="l" r="r" t="t"/>
              <a:pathLst>
                <a:path extrusionOk="0" h="3160" w="3140">
                  <a:moveTo>
                    <a:pt x="1256" y="0"/>
                  </a:moveTo>
                  <a:lnTo>
                    <a:pt x="1256" y="1255"/>
                  </a:lnTo>
                  <a:lnTo>
                    <a:pt x="1" y="1255"/>
                  </a:lnTo>
                  <a:lnTo>
                    <a:pt x="1" y="1883"/>
                  </a:lnTo>
                  <a:lnTo>
                    <a:pt x="1256" y="1883"/>
                  </a:lnTo>
                  <a:lnTo>
                    <a:pt x="1256" y="3159"/>
                  </a:lnTo>
                  <a:lnTo>
                    <a:pt x="1884" y="3159"/>
                  </a:lnTo>
                  <a:lnTo>
                    <a:pt x="1884" y="1883"/>
                  </a:lnTo>
                  <a:lnTo>
                    <a:pt x="3139" y="1883"/>
                  </a:lnTo>
                  <a:lnTo>
                    <a:pt x="3139" y="1255"/>
                  </a:lnTo>
                  <a:lnTo>
                    <a:pt x="1884" y="1255"/>
                  </a:lnTo>
                  <a:lnTo>
                    <a:pt x="1884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36"/>
          <p:cNvGrpSpPr/>
          <p:nvPr/>
        </p:nvGrpSpPr>
        <p:grpSpPr>
          <a:xfrm>
            <a:off x="4385829" y="1615718"/>
            <a:ext cx="320033" cy="320057"/>
            <a:chOff x="1834885" y="1324675"/>
            <a:chExt cx="395982" cy="393965"/>
          </a:xfrm>
        </p:grpSpPr>
        <p:sp>
          <p:nvSpPr>
            <p:cNvPr id="645" name="Google Shape;645;p36"/>
            <p:cNvSpPr/>
            <p:nvPr/>
          </p:nvSpPr>
          <p:spPr>
            <a:xfrm>
              <a:off x="1834885" y="1376640"/>
              <a:ext cx="339826" cy="341999"/>
            </a:xfrm>
            <a:custGeom>
              <a:rect b="b" l="l" r="r" t="t"/>
              <a:pathLst>
                <a:path extrusionOk="0" h="3160" w="3140">
                  <a:moveTo>
                    <a:pt x="1256" y="0"/>
                  </a:moveTo>
                  <a:lnTo>
                    <a:pt x="1256" y="1255"/>
                  </a:lnTo>
                  <a:lnTo>
                    <a:pt x="1" y="1255"/>
                  </a:lnTo>
                  <a:lnTo>
                    <a:pt x="1" y="1883"/>
                  </a:lnTo>
                  <a:lnTo>
                    <a:pt x="1256" y="1883"/>
                  </a:lnTo>
                  <a:lnTo>
                    <a:pt x="1256" y="3159"/>
                  </a:lnTo>
                  <a:lnTo>
                    <a:pt x="1884" y="3159"/>
                  </a:lnTo>
                  <a:lnTo>
                    <a:pt x="1884" y="1883"/>
                  </a:lnTo>
                  <a:lnTo>
                    <a:pt x="3139" y="1883"/>
                  </a:lnTo>
                  <a:lnTo>
                    <a:pt x="3139" y="1255"/>
                  </a:lnTo>
                  <a:lnTo>
                    <a:pt x="1884" y="1255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1891040" y="1324675"/>
              <a:ext cx="339826" cy="341999"/>
            </a:xfrm>
            <a:custGeom>
              <a:rect b="b" l="l" r="r" t="t"/>
              <a:pathLst>
                <a:path extrusionOk="0" h="3160" w="3140">
                  <a:moveTo>
                    <a:pt x="1256" y="0"/>
                  </a:moveTo>
                  <a:lnTo>
                    <a:pt x="1256" y="1255"/>
                  </a:lnTo>
                  <a:lnTo>
                    <a:pt x="1" y="1255"/>
                  </a:lnTo>
                  <a:lnTo>
                    <a:pt x="1" y="1883"/>
                  </a:lnTo>
                  <a:lnTo>
                    <a:pt x="1256" y="1883"/>
                  </a:lnTo>
                  <a:lnTo>
                    <a:pt x="1256" y="3159"/>
                  </a:lnTo>
                  <a:lnTo>
                    <a:pt x="1884" y="3159"/>
                  </a:lnTo>
                  <a:lnTo>
                    <a:pt x="1884" y="1883"/>
                  </a:lnTo>
                  <a:lnTo>
                    <a:pt x="3139" y="1883"/>
                  </a:lnTo>
                  <a:lnTo>
                    <a:pt x="3139" y="1255"/>
                  </a:lnTo>
                  <a:lnTo>
                    <a:pt x="1884" y="1255"/>
                  </a:lnTo>
                  <a:lnTo>
                    <a:pt x="1884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7" name="Google Shape;647;p36"/>
          <p:cNvGrpSpPr/>
          <p:nvPr/>
        </p:nvGrpSpPr>
        <p:grpSpPr>
          <a:xfrm>
            <a:off x="4385374" y="3149675"/>
            <a:ext cx="320033" cy="320057"/>
            <a:chOff x="1834885" y="1324675"/>
            <a:chExt cx="395982" cy="393965"/>
          </a:xfrm>
        </p:grpSpPr>
        <p:sp>
          <p:nvSpPr>
            <p:cNvPr id="648" name="Google Shape;648;p36"/>
            <p:cNvSpPr/>
            <p:nvPr/>
          </p:nvSpPr>
          <p:spPr>
            <a:xfrm>
              <a:off x="1834885" y="1376640"/>
              <a:ext cx="339826" cy="341999"/>
            </a:xfrm>
            <a:custGeom>
              <a:rect b="b" l="l" r="r" t="t"/>
              <a:pathLst>
                <a:path extrusionOk="0" h="3160" w="3140">
                  <a:moveTo>
                    <a:pt x="1256" y="0"/>
                  </a:moveTo>
                  <a:lnTo>
                    <a:pt x="1256" y="1255"/>
                  </a:lnTo>
                  <a:lnTo>
                    <a:pt x="1" y="1255"/>
                  </a:lnTo>
                  <a:lnTo>
                    <a:pt x="1" y="1883"/>
                  </a:lnTo>
                  <a:lnTo>
                    <a:pt x="1256" y="1883"/>
                  </a:lnTo>
                  <a:lnTo>
                    <a:pt x="1256" y="3159"/>
                  </a:lnTo>
                  <a:lnTo>
                    <a:pt x="1884" y="3159"/>
                  </a:lnTo>
                  <a:lnTo>
                    <a:pt x="1884" y="1883"/>
                  </a:lnTo>
                  <a:lnTo>
                    <a:pt x="3139" y="1883"/>
                  </a:lnTo>
                  <a:lnTo>
                    <a:pt x="3139" y="1255"/>
                  </a:lnTo>
                  <a:lnTo>
                    <a:pt x="1884" y="1255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1891040" y="1324675"/>
              <a:ext cx="339826" cy="341999"/>
            </a:xfrm>
            <a:custGeom>
              <a:rect b="b" l="l" r="r" t="t"/>
              <a:pathLst>
                <a:path extrusionOk="0" h="3160" w="3140">
                  <a:moveTo>
                    <a:pt x="1256" y="0"/>
                  </a:moveTo>
                  <a:lnTo>
                    <a:pt x="1256" y="1255"/>
                  </a:lnTo>
                  <a:lnTo>
                    <a:pt x="1" y="1255"/>
                  </a:lnTo>
                  <a:lnTo>
                    <a:pt x="1" y="1883"/>
                  </a:lnTo>
                  <a:lnTo>
                    <a:pt x="1256" y="1883"/>
                  </a:lnTo>
                  <a:lnTo>
                    <a:pt x="1256" y="3159"/>
                  </a:lnTo>
                  <a:lnTo>
                    <a:pt x="1884" y="3159"/>
                  </a:lnTo>
                  <a:lnTo>
                    <a:pt x="1884" y="1883"/>
                  </a:lnTo>
                  <a:lnTo>
                    <a:pt x="3139" y="1883"/>
                  </a:lnTo>
                  <a:lnTo>
                    <a:pt x="3139" y="1255"/>
                  </a:lnTo>
                  <a:lnTo>
                    <a:pt x="1884" y="1255"/>
                  </a:lnTo>
                  <a:lnTo>
                    <a:pt x="1884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" name="Google Shape;650;p36"/>
          <p:cNvGrpSpPr/>
          <p:nvPr/>
        </p:nvGrpSpPr>
        <p:grpSpPr>
          <a:xfrm>
            <a:off x="6950312" y="1615732"/>
            <a:ext cx="320033" cy="320057"/>
            <a:chOff x="1834885" y="1324675"/>
            <a:chExt cx="395982" cy="393965"/>
          </a:xfrm>
        </p:grpSpPr>
        <p:sp>
          <p:nvSpPr>
            <p:cNvPr id="651" name="Google Shape;651;p36"/>
            <p:cNvSpPr/>
            <p:nvPr/>
          </p:nvSpPr>
          <p:spPr>
            <a:xfrm>
              <a:off x="1834885" y="1376640"/>
              <a:ext cx="339826" cy="341999"/>
            </a:xfrm>
            <a:custGeom>
              <a:rect b="b" l="l" r="r" t="t"/>
              <a:pathLst>
                <a:path extrusionOk="0" h="3160" w="3140">
                  <a:moveTo>
                    <a:pt x="1256" y="0"/>
                  </a:moveTo>
                  <a:lnTo>
                    <a:pt x="1256" y="1255"/>
                  </a:lnTo>
                  <a:lnTo>
                    <a:pt x="1" y="1255"/>
                  </a:lnTo>
                  <a:lnTo>
                    <a:pt x="1" y="1883"/>
                  </a:lnTo>
                  <a:lnTo>
                    <a:pt x="1256" y="1883"/>
                  </a:lnTo>
                  <a:lnTo>
                    <a:pt x="1256" y="3159"/>
                  </a:lnTo>
                  <a:lnTo>
                    <a:pt x="1884" y="3159"/>
                  </a:lnTo>
                  <a:lnTo>
                    <a:pt x="1884" y="1883"/>
                  </a:lnTo>
                  <a:lnTo>
                    <a:pt x="3139" y="1883"/>
                  </a:lnTo>
                  <a:lnTo>
                    <a:pt x="3139" y="1255"/>
                  </a:lnTo>
                  <a:lnTo>
                    <a:pt x="1884" y="1255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1891040" y="1324675"/>
              <a:ext cx="339826" cy="341999"/>
            </a:xfrm>
            <a:custGeom>
              <a:rect b="b" l="l" r="r" t="t"/>
              <a:pathLst>
                <a:path extrusionOk="0" h="3160" w="3140">
                  <a:moveTo>
                    <a:pt x="1256" y="0"/>
                  </a:moveTo>
                  <a:lnTo>
                    <a:pt x="1256" y="1255"/>
                  </a:lnTo>
                  <a:lnTo>
                    <a:pt x="1" y="1255"/>
                  </a:lnTo>
                  <a:lnTo>
                    <a:pt x="1" y="1883"/>
                  </a:lnTo>
                  <a:lnTo>
                    <a:pt x="1256" y="1883"/>
                  </a:lnTo>
                  <a:lnTo>
                    <a:pt x="1256" y="3159"/>
                  </a:lnTo>
                  <a:lnTo>
                    <a:pt x="1884" y="3159"/>
                  </a:lnTo>
                  <a:lnTo>
                    <a:pt x="1884" y="1883"/>
                  </a:lnTo>
                  <a:lnTo>
                    <a:pt x="3139" y="1883"/>
                  </a:lnTo>
                  <a:lnTo>
                    <a:pt x="3139" y="1255"/>
                  </a:lnTo>
                  <a:lnTo>
                    <a:pt x="1884" y="1255"/>
                  </a:lnTo>
                  <a:lnTo>
                    <a:pt x="1884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36"/>
          <p:cNvGrpSpPr/>
          <p:nvPr/>
        </p:nvGrpSpPr>
        <p:grpSpPr>
          <a:xfrm>
            <a:off x="6955768" y="3149675"/>
            <a:ext cx="320033" cy="320057"/>
            <a:chOff x="1834885" y="1324675"/>
            <a:chExt cx="395982" cy="393965"/>
          </a:xfrm>
        </p:grpSpPr>
        <p:sp>
          <p:nvSpPr>
            <p:cNvPr id="654" name="Google Shape;654;p36"/>
            <p:cNvSpPr/>
            <p:nvPr/>
          </p:nvSpPr>
          <p:spPr>
            <a:xfrm>
              <a:off x="1834885" y="1376640"/>
              <a:ext cx="339826" cy="341999"/>
            </a:xfrm>
            <a:custGeom>
              <a:rect b="b" l="l" r="r" t="t"/>
              <a:pathLst>
                <a:path extrusionOk="0" h="3160" w="3140">
                  <a:moveTo>
                    <a:pt x="1256" y="0"/>
                  </a:moveTo>
                  <a:lnTo>
                    <a:pt x="1256" y="1255"/>
                  </a:lnTo>
                  <a:lnTo>
                    <a:pt x="1" y="1255"/>
                  </a:lnTo>
                  <a:lnTo>
                    <a:pt x="1" y="1883"/>
                  </a:lnTo>
                  <a:lnTo>
                    <a:pt x="1256" y="1883"/>
                  </a:lnTo>
                  <a:lnTo>
                    <a:pt x="1256" y="3159"/>
                  </a:lnTo>
                  <a:lnTo>
                    <a:pt x="1884" y="3159"/>
                  </a:lnTo>
                  <a:lnTo>
                    <a:pt x="1884" y="1883"/>
                  </a:lnTo>
                  <a:lnTo>
                    <a:pt x="3139" y="1883"/>
                  </a:lnTo>
                  <a:lnTo>
                    <a:pt x="3139" y="1255"/>
                  </a:lnTo>
                  <a:lnTo>
                    <a:pt x="1884" y="1255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1891040" y="1324675"/>
              <a:ext cx="339826" cy="341999"/>
            </a:xfrm>
            <a:custGeom>
              <a:rect b="b" l="l" r="r" t="t"/>
              <a:pathLst>
                <a:path extrusionOk="0" h="3160" w="3140">
                  <a:moveTo>
                    <a:pt x="1256" y="0"/>
                  </a:moveTo>
                  <a:lnTo>
                    <a:pt x="1256" y="1255"/>
                  </a:lnTo>
                  <a:lnTo>
                    <a:pt x="1" y="1255"/>
                  </a:lnTo>
                  <a:lnTo>
                    <a:pt x="1" y="1883"/>
                  </a:lnTo>
                  <a:lnTo>
                    <a:pt x="1256" y="1883"/>
                  </a:lnTo>
                  <a:lnTo>
                    <a:pt x="1256" y="3159"/>
                  </a:lnTo>
                  <a:lnTo>
                    <a:pt x="1884" y="3159"/>
                  </a:lnTo>
                  <a:lnTo>
                    <a:pt x="1884" y="1883"/>
                  </a:lnTo>
                  <a:lnTo>
                    <a:pt x="3139" y="1883"/>
                  </a:lnTo>
                  <a:lnTo>
                    <a:pt x="3139" y="1255"/>
                  </a:lnTo>
                  <a:lnTo>
                    <a:pt x="1884" y="1255"/>
                  </a:lnTo>
                  <a:lnTo>
                    <a:pt x="1884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6" name="Google Shape;656;p36"/>
          <p:cNvSpPr/>
          <p:nvPr/>
        </p:nvSpPr>
        <p:spPr>
          <a:xfrm flipH="1">
            <a:off x="12007763" y="11468023"/>
            <a:ext cx="1127845" cy="741937"/>
          </a:xfrm>
          <a:custGeom>
            <a:rect b="b" l="l" r="r" t="t"/>
            <a:pathLst>
              <a:path extrusionOk="0" fill="none" h="46033" w="69760">
                <a:moveTo>
                  <a:pt x="0" y="0"/>
                </a:moveTo>
                <a:lnTo>
                  <a:pt x="0" y="0"/>
                </a:lnTo>
                <a:cubicBezTo>
                  <a:pt x="0" y="10755"/>
                  <a:pt x="8726" y="19480"/>
                  <a:pt x="19480" y="19480"/>
                </a:cubicBezTo>
                <a:lnTo>
                  <a:pt x="50280" y="19480"/>
                </a:lnTo>
                <a:cubicBezTo>
                  <a:pt x="61035" y="19480"/>
                  <a:pt x="69760" y="28205"/>
                  <a:pt x="69760" y="38960"/>
                </a:cubicBezTo>
                <a:lnTo>
                  <a:pt x="69760" y="46032"/>
                </a:lnTo>
              </a:path>
            </a:pathLst>
          </a:custGeom>
          <a:solidFill>
            <a:schemeClr val="accent1"/>
          </a:solidFill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7" name="Google Shape;657;p36"/>
          <p:cNvGrpSpPr/>
          <p:nvPr/>
        </p:nvGrpSpPr>
        <p:grpSpPr>
          <a:xfrm>
            <a:off x="3631775" y="11370397"/>
            <a:ext cx="876363" cy="1449834"/>
            <a:chOff x="-52500" y="4322997"/>
            <a:chExt cx="876363" cy="1449834"/>
          </a:xfrm>
        </p:grpSpPr>
        <p:sp>
          <p:nvSpPr>
            <p:cNvPr id="658" name="Google Shape;658;p36"/>
            <p:cNvSpPr/>
            <p:nvPr/>
          </p:nvSpPr>
          <p:spPr>
            <a:xfrm rot="10800000">
              <a:off x="407095" y="4322997"/>
              <a:ext cx="416007" cy="741943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59" name="Google Shape;659;p36"/>
            <p:cNvCxnSpPr/>
            <p:nvPr/>
          </p:nvCxnSpPr>
          <p:spPr>
            <a:xfrm rot="10800000">
              <a:off x="823863" y="5062131"/>
              <a:ext cx="0" cy="710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36"/>
            <p:cNvCxnSpPr/>
            <p:nvPr/>
          </p:nvCxnSpPr>
          <p:spPr>
            <a:xfrm>
              <a:off x="-52500" y="4323000"/>
              <a:ext cx="4596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7"/>
          <p:cNvSpPr/>
          <p:nvPr/>
        </p:nvSpPr>
        <p:spPr>
          <a:xfrm>
            <a:off x="1658675" y="1790700"/>
            <a:ext cx="935100" cy="269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7"/>
          <p:cNvSpPr txBox="1"/>
          <p:nvPr>
            <p:ph type="title"/>
          </p:nvPr>
        </p:nvSpPr>
        <p:spPr>
          <a:xfrm>
            <a:off x="713232" y="365760"/>
            <a:ext cx="77175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FUTURO</a:t>
            </a:r>
            <a:endParaRPr u="none"/>
          </a:p>
        </p:txBody>
      </p:sp>
      <p:graphicFrame>
        <p:nvGraphicFramePr>
          <p:cNvPr id="667" name="Google Shape;667;p37"/>
          <p:cNvGraphicFramePr/>
          <p:nvPr/>
        </p:nvGraphicFramePr>
        <p:xfrm>
          <a:off x="1811072" y="16424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{1EA48727-C905-4E83-9890-F472A4E451B3}</a:tableStyleId>
              </a:tblPr>
              <a:tblGrid>
                <a:gridCol w="944400"/>
                <a:gridCol w="1486525"/>
                <a:gridCol w="3210050"/>
              </a:tblGrid>
              <a:tr h="672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24.1</a:t>
                      </a:r>
                      <a:endParaRPr b="1" sz="2500">
                        <a:solidFill>
                          <a:schemeClr val="lt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E-MAIL</a:t>
                      </a:r>
                      <a:endParaRPr b="1" sz="200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Resgatar NFT e token por e-mail</a:t>
                      </a:r>
                      <a:endParaRPr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228600" marL="2286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24.2</a:t>
                      </a:r>
                      <a:endParaRPr b="1" sz="2500">
                        <a:solidFill>
                          <a:schemeClr val="lt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RESGATE</a:t>
                      </a:r>
                      <a:endParaRPr b="1" sz="200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Trocar um token BLOO por produto ou serviço de parceiros</a:t>
                      </a:r>
                      <a:endParaRPr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228600" marL="2286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25.1</a:t>
                      </a:r>
                      <a:endParaRPr b="1" sz="2500">
                        <a:solidFill>
                          <a:schemeClr val="lt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NOVA SÉRIE</a:t>
                      </a:r>
                      <a:endParaRPr b="1" sz="200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Lançar mais 3 NFTs colecionáveis para a coleção de 2025</a:t>
                      </a:r>
                      <a:endParaRPr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228600" marL="2286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500">
                          <a:solidFill>
                            <a:schemeClr val="lt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25.2</a:t>
                      </a:r>
                      <a:endParaRPr b="1" sz="2500">
                        <a:solidFill>
                          <a:schemeClr val="lt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RESULTADO</a:t>
                      </a:r>
                      <a:endParaRPr b="1" sz="200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Calcular impacto mensurando todos os resgates do período</a:t>
                      </a:r>
                      <a:endParaRPr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228600" marL="2286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8"/>
          <p:cNvSpPr txBox="1"/>
          <p:nvPr>
            <p:ph type="title"/>
          </p:nvPr>
        </p:nvSpPr>
        <p:spPr>
          <a:xfrm>
            <a:off x="822425" y="1029875"/>
            <a:ext cx="3308100" cy="21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 SANGUE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 AGORA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 SEMPRE</a:t>
            </a:r>
            <a:endParaRPr/>
          </a:p>
        </p:txBody>
      </p:sp>
      <p:pic>
        <p:nvPicPr>
          <p:cNvPr id="673" name="Google Shape;673;p38"/>
          <p:cNvPicPr preferRelativeResize="0"/>
          <p:nvPr/>
        </p:nvPicPr>
        <p:blipFill rotWithShape="1">
          <a:blip r:embed="rId3">
            <a:alphaModFix/>
          </a:blip>
          <a:srcRect b="9686" l="49898" r="7949" t="6010"/>
          <a:stretch/>
        </p:blipFill>
        <p:spPr>
          <a:xfrm>
            <a:off x="4572000" y="4775"/>
            <a:ext cx="4572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4" name="Google Shape;674;p38"/>
          <p:cNvGrpSpPr/>
          <p:nvPr/>
        </p:nvGrpSpPr>
        <p:grpSpPr>
          <a:xfrm>
            <a:off x="1760074" y="3949642"/>
            <a:ext cx="306460" cy="525751"/>
            <a:chOff x="5559675" y="3999406"/>
            <a:chExt cx="227192" cy="389734"/>
          </a:xfrm>
        </p:grpSpPr>
        <p:sp>
          <p:nvSpPr>
            <p:cNvPr id="675" name="Google Shape;675;p38"/>
            <p:cNvSpPr/>
            <p:nvPr/>
          </p:nvSpPr>
          <p:spPr>
            <a:xfrm>
              <a:off x="5559675" y="4205150"/>
              <a:ext cx="114900" cy="123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5650108" y="4182498"/>
              <a:ext cx="68399" cy="68399"/>
            </a:xfrm>
            <a:custGeom>
              <a:rect b="b" l="l" r="r" t="t"/>
              <a:pathLst>
                <a:path extrusionOk="0" h="1884" w="1884">
                  <a:moveTo>
                    <a:pt x="629" y="0"/>
                  </a:moveTo>
                  <a:lnTo>
                    <a:pt x="629" y="628"/>
                  </a:lnTo>
                  <a:lnTo>
                    <a:pt x="1" y="628"/>
                  </a:lnTo>
                  <a:lnTo>
                    <a:pt x="1" y="1256"/>
                  </a:lnTo>
                  <a:lnTo>
                    <a:pt x="629" y="1256"/>
                  </a:lnTo>
                  <a:lnTo>
                    <a:pt x="629" y="1883"/>
                  </a:lnTo>
                  <a:lnTo>
                    <a:pt x="1256" y="1883"/>
                  </a:lnTo>
                  <a:lnTo>
                    <a:pt x="1256" y="1256"/>
                  </a:lnTo>
                  <a:lnTo>
                    <a:pt x="1884" y="1256"/>
                  </a:lnTo>
                  <a:lnTo>
                    <a:pt x="1884" y="628"/>
                  </a:lnTo>
                  <a:lnTo>
                    <a:pt x="1256" y="628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5581744" y="3999406"/>
              <a:ext cx="205123" cy="389734"/>
            </a:xfrm>
            <a:custGeom>
              <a:rect b="b" l="l" r="r" t="t"/>
              <a:pathLst>
                <a:path extrusionOk="0" h="10735" w="5650">
                  <a:moveTo>
                    <a:pt x="1256" y="628"/>
                  </a:moveTo>
                  <a:lnTo>
                    <a:pt x="1256" y="1884"/>
                  </a:lnTo>
                  <a:lnTo>
                    <a:pt x="628" y="1884"/>
                  </a:lnTo>
                  <a:lnTo>
                    <a:pt x="628" y="628"/>
                  </a:lnTo>
                  <a:close/>
                  <a:moveTo>
                    <a:pt x="2512" y="628"/>
                  </a:moveTo>
                  <a:lnTo>
                    <a:pt x="2512" y="1884"/>
                  </a:lnTo>
                  <a:lnTo>
                    <a:pt x="1884" y="1884"/>
                  </a:lnTo>
                  <a:lnTo>
                    <a:pt x="1884" y="628"/>
                  </a:lnTo>
                  <a:close/>
                  <a:moveTo>
                    <a:pt x="3767" y="628"/>
                  </a:moveTo>
                  <a:lnTo>
                    <a:pt x="3767" y="1884"/>
                  </a:lnTo>
                  <a:lnTo>
                    <a:pt x="3139" y="1884"/>
                  </a:lnTo>
                  <a:lnTo>
                    <a:pt x="3139" y="628"/>
                  </a:lnTo>
                  <a:close/>
                  <a:moveTo>
                    <a:pt x="5022" y="628"/>
                  </a:moveTo>
                  <a:lnTo>
                    <a:pt x="5022" y="1884"/>
                  </a:lnTo>
                  <a:lnTo>
                    <a:pt x="4395" y="1884"/>
                  </a:lnTo>
                  <a:lnTo>
                    <a:pt x="4395" y="628"/>
                  </a:lnTo>
                  <a:close/>
                  <a:moveTo>
                    <a:pt x="4395" y="2512"/>
                  </a:moveTo>
                  <a:lnTo>
                    <a:pt x="4395" y="3788"/>
                  </a:lnTo>
                  <a:lnTo>
                    <a:pt x="1256" y="3788"/>
                  </a:lnTo>
                  <a:lnTo>
                    <a:pt x="1256" y="2512"/>
                  </a:lnTo>
                  <a:close/>
                  <a:moveTo>
                    <a:pt x="4395" y="4416"/>
                  </a:moveTo>
                  <a:lnTo>
                    <a:pt x="4395" y="7596"/>
                  </a:lnTo>
                  <a:lnTo>
                    <a:pt x="1256" y="7596"/>
                  </a:lnTo>
                  <a:lnTo>
                    <a:pt x="1256" y="4416"/>
                  </a:lnTo>
                  <a:close/>
                  <a:moveTo>
                    <a:pt x="4395" y="8224"/>
                  </a:moveTo>
                  <a:lnTo>
                    <a:pt x="4395" y="8538"/>
                  </a:lnTo>
                  <a:cubicBezTo>
                    <a:pt x="4395" y="9395"/>
                    <a:pt x="3683" y="10107"/>
                    <a:pt x="2825" y="10107"/>
                  </a:cubicBezTo>
                  <a:cubicBezTo>
                    <a:pt x="1947" y="10107"/>
                    <a:pt x="1256" y="9395"/>
                    <a:pt x="1256" y="8538"/>
                  </a:cubicBezTo>
                  <a:lnTo>
                    <a:pt x="1256" y="8224"/>
                  </a:lnTo>
                  <a:close/>
                  <a:moveTo>
                    <a:pt x="1" y="1"/>
                  </a:moveTo>
                  <a:lnTo>
                    <a:pt x="1" y="2512"/>
                  </a:lnTo>
                  <a:lnTo>
                    <a:pt x="628" y="2512"/>
                  </a:lnTo>
                  <a:lnTo>
                    <a:pt x="628" y="8538"/>
                  </a:lnTo>
                  <a:cubicBezTo>
                    <a:pt x="628" y="9751"/>
                    <a:pt x="1612" y="10735"/>
                    <a:pt x="2825" y="10735"/>
                  </a:cubicBezTo>
                  <a:cubicBezTo>
                    <a:pt x="4039" y="10735"/>
                    <a:pt x="5022" y="9751"/>
                    <a:pt x="5022" y="8538"/>
                  </a:cubicBezTo>
                  <a:lnTo>
                    <a:pt x="5022" y="2512"/>
                  </a:lnTo>
                  <a:lnTo>
                    <a:pt x="5650" y="2512"/>
                  </a:lnTo>
                  <a:lnTo>
                    <a:pt x="5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Google Shape;678;p38"/>
          <p:cNvGrpSpPr/>
          <p:nvPr/>
        </p:nvGrpSpPr>
        <p:grpSpPr>
          <a:xfrm>
            <a:off x="2323249" y="3949642"/>
            <a:ext cx="306460" cy="525751"/>
            <a:chOff x="5559675" y="3999406"/>
            <a:chExt cx="227192" cy="389734"/>
          </a:xfrm>
        </p:grpSpPr>
        <p:sp>
          <p:nvSpPr>
            <p:cNvPr id="679" name="Google Shape;679;p38"/>
            <p:cNvSpPr/>
            <p:nvPr/>
          </p:nvSpPr>
          <p:spPr>
            <a:xfrm>
              <a:off x="5559675" y="4205150"/>
              <a:ext cx="114900" cy="123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5650108" y="4182498"/>
              <a:ext cx="68399" cy="68399"/>
            </a:xfrm>
            <a:custGeom>
              <a:rect b="b" l="l" r="r" t="t"/>
              <a:pathLst>
                <a:path extrusionOk="0" h="1884" w="1884">
                  <a:moveTo>
                    <a:pt x="629" y="0"/>
                  </a:moveTo>
                  <a:lnTo>
                    <a:pt x="629" y="628"/>
                  </a:lnTo>
                  <a:lnTo>
                    <a:pt x="1" y="628"/>
                  </a:lnTo>
                  <a:lnTo>
                    <a:pt x="1" y="1256"/>
                  </a:lnTo>
                  <a:lnTo>
                    <a:pt x="629" y="1256"/>
                  </a:lnTo>
                  <a:lnTo>
                    <a:pt x="629" y="1883"/>
                  </a:lnTo>
                  <a:lnTo>
                    <a:pt x="1256" y="1883"/>
                  </a:lnTo>
                  <a:lnTo>
                    <a:pt x="1256" y="1256"/>
                  </a:lnTo>
                  <a:lnTo>
                    <a:pt x="1884" y="1256"/>
                  </a:lnTo>
                  <a:lnTo>
                    <a:pt x="1884" y="628"/>
                  </a:lnTo>
                  <a:lnTo>
                    <a:pt x="1256" y="628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5581744" y="3999406"/>
              <a:ext cx="205123" cy="389734"/>
            </a:xfrm>
            <a:custGeom>
              <a:rect b="b" l="l" r="r" t="t"/>
              <a:pathLst>
                <a:path extrusionOk="0" h="10735" w="5650">
                  <a:moveTo>
                    <a:pt x="1256" y="628"/>
                  </a:moveTo>
                  <a:lnTo>
                    <a:pt x="1256" y="1884"/>
                  </a:lnTo>
                  <a:lnTo>
                    <a:pt x="628" y="1884"/>
                  </a:lnTo>
                  <a:lnTo>
                    <a:pt x="628" y="628"/>
                  </a:lnTo>
                  <a:close/>
                  <a:moveTo>
                    <a:pt x="2512" y="628"/>
                  </a:moveTo>
                  <a:lnTo>
                    <a:pt x="2512" y="1884"/>
                  </a:lnTo>
                  <a:lnTo>
                    <a:pt x="1884" y="1884"/>
                  </a:lnTo>
                  <a:lnTo>
                    <a:pt x="1884" y="628"/>
                  </a:lnTo>
                  <a:close/>
                  <a:moveTo>
                    <a:pt x="3767" y="628"/>
                  </a:moveTo>
                  <a:lnTo>
                    <a:pt x="3767" y="1884"/>
                  </a:lnTo>
                  <a:lnTo>
                    <a:pt x="3139" y="1884"/>
                  </a:lnTo>
                  <a:lnTo>
                    <a:pt x="3139" y="628"/>
                  </a:lnTo>
                  <a:close/>
                  <a:moveTo>
                    <a:pt x="5022" y="628"/>
                  </a:moveTo>
                  <a:lnTo>
                    <a:pt x="5022" y="1884"/>
                  </a:lnTo>
                  <a:lnTo>
                    <a:pt x="4395" y="1884"/>
                  </a:lnTo>
                  <a:lnTo>
                    <a:pt x="4395" y="628"/>
                  </a:lnTo>
                  <a:close/>
                  <a:moveTo>
                    <a:pt x="4395" y="2512"/>
                  </a:moveTo>
                  <a:lnTo>
                    <a:pt x="4395" y="3788"/>
                  </a:lnTo>
                  <a:lnTo>
                    <a:pt x="1256" y="3788"/>
                  </a:lnTo>
                  <a:lnTo>
                    <a:pt x="1256" y="2512"/>
                  </a:lnTo>
                  <a:close/>
                  <a:moveTo>
                    <a:pt x="4395" y="4416"/>
                  </a:moveTo>
                  <a:lnTo>
                    <a:pt x="4395" y="7596"/>
                  </a:lnTo>
                  <a:lnTo>
                    <a:pt x="1256" y="7596"/>
                  </a:lnTo>
                  <a:lnTo>
                    <a:pt x="1256" y="4416"/>
                  </a:lnTo>
                  <a:close/>
                  <a:moveTo>
                    <a:pt x="4395" y="8224"/>
                  </a:moveTo>
                  <a:lnTo>
                    <a:pt x="4395" y="8538"/>
                  </a:lnTo>
                  <a:cubicBezTo>
                    <a:pt x="4395" y="9395"/>
                    <a:pt x="3683" y="10107"/>
                    <a:pt x="2825" y="10107"/>
                  </a:cubicBezTo>
                  <a:cubicBezTo>
                    <a:pt x="1947" y="10107"/>
                    <a:pt x="1256" y="9395"/>
                    <a:pt x="1256" y="8538"/>
                  </a:cubicBezTo>
                  <a:lnTo>
                    <a:pt x="1256" y="8224"/>
                  </a:lnTo>
                  <a:close/>
                  <a:moveTo>
                    <a:pt x="1" y="1"/>
                  </a:moveTo>
                  <a:lnTo>
                    <a:pt x="1" y="2512"/>
                  </a:lnTo>
                  <a:lnTo>
                    <a:pt x="628" y="2512"/>
                  </a:lnTo>
                  <a:lnTo>
                    <a:pt x="628" y="8538"/>
                  </a:lnTo>
                  <a:cubicBezTo>
                    <a:pt x="628" y="9751"/>
                    <a:pt x="1612" y="10735"/>
                    <a:pt x="2825" y="10735"/>
                  </a:cubicBezTo>
                  <a:cubicBezTo>
                    <a:pt x="4039" y="10735"/>
                    <a:pt x="5022" y="9751"/>
                    <a:pt x="5022" y="8538"/>
                  </a:cubicBezTo>
                  <a:lnTo>
                    <a:pt x="5022" y="2512"/>
                  </a:lnTo>
                  <a:lnTo>
                    <a:pt x="5650" y="2512"/>
                  </a:lnTo>
                  <a:lnTo>
                    <a:pt x="5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38"/>
          <p:cNvGrpSpPr/>
          <p:nvPr/>
        </p:nvGrpSpPr>
        <p:grpSpPr>
          <a:xfrm>
            <a:off x="2886424" y="3949642"/>
            <a:ext cx="306460" cy="525751"/>
            <a:chOff x="5559675" y="3999406"/>
            <a:chExt cx="227192" cy="389734"/>
          </a:xfrm>
        </p:grpSpPr>
        <p:sp>
          <p:nvSpPr>
            <p:cNvPr id="683" name="Google Shape;683;p38"/>
            <p:cNvSpPr/>
            <p:nvPr/>
          </p:nvSpPr>
          <p:spPr>
            <a:xfrm>
              <a:off x="5559675" y="4205150"/>
              <a:ext cx="114900" cy="123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5650108" y="4182498"/>
              <a:ext cx="68399" cy="68399"/>
            </a:xfrm>
            <a:custGeom>
              <a:rect b="b" l="l" r="r" t="t"/>
              <a:pathLst>
                <a:path extrusionOk="0" h="1884" w="1884">
                  <a:moveTo>
                    <a:pt x="629" y="0"/>
                  </a:moveTo>
                  <a:lnTo>
                    <a:pt x="629" y="628"/>
                  </a:lnTo>
                  <a:lnTo>
                    <a:pt x="1" y="628"/>
                  </a:lnTo>
                  <a:lnTo>
                    <a:pt x="1" y="1256"/>
                  </a:lnTo>
                  <a:lnTo>
                    <a:pt x="629" y="1256"/>
                  </a:lnTo>
                  <a:lnTo>
                    <a:pt x="629" y="1883"/>
                  </a:lnTo>
                  <a:lnTo>
                    <a:pt x="1256" y="1883"/>
                  </a:lnTo>
                  <a:lnTo>
                    <a:pt x="1256" y="1256"/>
                  </a:lnTo>
                  <a:lnTo>
                    <a:pt x="1884" y="1256"/>
                  </a:lnTo>
                  <a:lnTo>
                    <a:pt x="1884" y="628"/>
                  </a:lnTo>
                  <a:lnTo>
                    <a:pt x="1256" y="628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5581744" y="3999406"/>
              <a:ext cx="205123" cy="389734"/>
            </a:xfrm>
            <a:custGeom>
              <a:rect b="b" l="l" r="r" t="t"/>
              <a:pathLst>
                <a:path extrusionOk="0" h="10735" w="5650">
                  <a:moveTo>
                    <a:pt x="1256" y="628"/>
                  </a:moveTo>
                  <a:lnTo>
                    <a:pt x="1256" y="1884"/>
                  </a:lnTo>
                  <a:lnTo>
                    <a:pt x="628" y="1884"/>
                  </a:lnTo>
                  <a:lnTo>
                    <a:pt x="628" y="628"/>
                  </a:lnTo>
                  <a:close/>
                  <a:moveTo>
                    <a:pt x="2512" y="628"/>
                  </a:moveTo>
                  <a:lnTo>
                    <a:pt x="2512" y="1884"/>
                  </a:lnTo>
                  <a:lnTo>
                    <a:pt x="1884" y="1884"/>
                  </a:lnTo>
                  <a:lnTo>
                    <a:pt x="1884" y="628"/>
                  </a:lnTo>
                  <a:close/>
                  <a:moveTo>
                    <a:pt x="3767" y="628"/>
                  </a:moveTo>
                  <a:lnTo>
                    <a:pt x="3767" y="1884"/>
                  </a:lnTo>
                  <a:lnTo>
                    <a:pt x="3139" y="1884"/>
                  </a:lnTo>
                  <a:lnTo>
                    <a:pt x="3139" y="628"/>
                  </a:lnTo>
                  <a:close/>
                  <a:moveTo>
                    <a:pt x="5022" y="628"/>
                  </a:moveTo>
                  <a:lnTo>
                    <a:pt x="5022" y="1884"/>
                  </a:lnTo>
                  <a:lnTo>
                    <a:pt x="4395" y="1884"/>
                  </a:lnTo>
                  <a:lnTo>
                    <a:pt x="4395" y="628"/>
                  </a:lnTo>
                  <a:close/>
                  <a:moveTo>
                    <a:pt x="4395" y="2512"/>
                  </a:moveTo>
                  <a:lnTo>
                    <a:pt x="4395" y="3788"/>
                  </a:lnTo>
                  <a:lnTo>
                    <a:pt x="1256" y="3788"/>
                  </a:lnTo>
                  <a:lnTo>
                    <a:pt x="1256" y="2512"/>
                  </a:lnTo>
                  <a:close/>
                  <a:moveTo>
                    <a:pt x="4395" y="4416"/>
                  </a:moveTo>
                  <a:lnTo>
                    <a:pt x="4395" y="7596"/>
                  </a:lnTo>
                  <a:lnTo>
                    <a:pt x="1256" y="7596"/>
                  </a:lnTo>
                  <a:lnTo>
                    <a:pt x="1256" y="4416"/>
                  </a:lnTo>
                  <a:close/>
                  <a:moveTo>
                    <a:pt x="4395" y="8224"/>
                  </a:moveTo>
                  <a:lnTo>
                    <a:pt x="4395" y="8538"/>
                  </a:lnTo>
                  <a:cubicBezTo>
                    <a:pt x="4395" y="9395"/>
                    <a:pt x="3683" y="10107"/>
                    <a:pt x="2825" y="10107"/>
                  </a:cubicBezTo>
                  <a:cubicBezTo>
                    <a:pt x="1947" y="10107"/>
                    <a:pt x="1256" y="9395"/>
                    <a:pt x="1256" y="8538"/>
                  </a:cubicBezTo>
                  <a:lnTo>
                    <a:pt x="1256" y="8224"/>
                  </a:lnTo>
                  <a:close/>
                  <a:moveTo>
                    <a:pt x="1" y="1"/>
                  </a:moveTo>
                  <a:lnTo>
                    <a:pt x="1" y="2512"/>
                  </a:lnTo>
                  <a:lnTo>
                    <a:pt x="628" y="2512"/>
                  </a:lnTo>
                  <a:lnTo>
                    <a:pt x="628" y="8538"/>
                  </a:lnTo>
                  <a:cubicBezTo>
                    <a:pt x="628" y="9751"/>
                    <a:pt x="1612" y="10735"/>
                    <a:pt x="2825" y="10735"/>
                  </a:cubicBezTo>
                  <a:cubicBezTo>
                    <a:pt x="4039" y="10735"/>
                    <a:pt x="5022" y="9751"/>
                    <a:pt x="5022" y="8538"/>
                  </a:cubicBezTo>
                  <a:lnTo>
                    <a:pt x="5022" y="2512"/>
                  </a:lnTo>
                  <a:lnTo>
                    <a:pt x="5650" y="2512"/>
                  </a:lnTo>
                  <a:lnTo>
                    <a:pt x="5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ood Transfusion Center by Slidesgo">
  <a:themeElements>
    <a:clrScheme name="Simple Light">
      <a:dk1>
        <a:srgbClr val="000000"/>
      </a:dk1>
      <a:lt1>
        <a:srgbClr val="EFEFEF"/>
      </a:lt1>
      <a:dk2>
        <a:srgbClr val="EFEFEF"/>
      </a:dk2>
      <a:lt2>
        <a:srgbClr val="B20909"/>
      </a:lt2>
      <a:accent1>
        <a:srgbClr val="850707"/>
      </a:accent1>
      <a:accent2>
        <a:srgbClr val="B20909"/>
      </a:accent2>
      <a:accent3>
        <a:srgbClr val="B20909"/>
      </a:accent3>
      <a:accent4>
        <a:srgbClr val="EFEFEF"/>
      </a:accent4>
      <a:accent5>
        <a:srgbClr val="EFEFEF"/>
      </a:accent5>
      <a:accent6>
        <a:srgbClr val="FFFFFF"/>
      </a:accent6>
      <a:hlink>
        <a:srgbClr val="5555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