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57" r:id="rId5"/>
    <p:sldId id="258" r:id="rId6"/>
    <p:sldId id="259" r:id="rId7"/>
    <p:sldId id="264" r:id="rId8"/>
    <p:sldId id="260" r:id="rId9"/>
    <p:sldId id="266" r:id="rId10"/>
    <p:sldId id="261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01/08/2019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59435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61516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67699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5535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749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208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81088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248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1EAB95-A7A3-4242-8365-938AB69D927B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027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E8544A-C266-48C9-A6C9-13B162D21F47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37037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66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9495800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235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360739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80513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12752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90594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67117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8482530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32468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418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7470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1EAB95-A7A3-4242-8365-938AB69D927B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E8544A-C266-48C9-A6C9-13B162D21F47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52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0482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01/08/2019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53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26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01/08/2019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86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477255"/>
            <a:ext cx="7766936" cy="164630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Sistema </a:t>
            </a:r>
            <a:r>
              <a:rPr lang="pt-BR" dirty="0" err="1">
                <a:latin typeface="Rockwell" panose="02060603020205020403" pitchFamily="18" charset="0"/>
              </a:rPr>
              <a:t>Q</a:t>
            </a:r>
            <a:r>
              <a:rPr lang="pt-BR" sz="5400" dirty="0" err="1" smtClean="0">
                <a:latin typeface="Rockwell" panose="02060603020205020403" pitchFamily="18" charset="0"/>
              </a:rPr>
              <a:t>uiminvest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47" y="4297498"/>
            <a:ext cx="8791575" cy="62223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ateus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ereira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157136" cy="29664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Um Sistema que terá como objetivo cadastrar de forma simples tarefas diárias do cotidiano, com a possibilidade de trazer benefícios a empresa com emissão de relatórios e controle nas atividades do dia-a-dia.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Problema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4428" y="2439206"/>
            <a:ext cx="5882983" cy="2114304"/>
          </a:xfrm>
        </p:spPr>
        <p:txBody>
          <a:bodyPr>
            <a:normAutofit/>
          </a:bodyPr>
          <a:lstStyle/>
          <a:p>
            <a:r>
              <a:rPr lang="pt-BR" dirty="0" smtClean="0"/>
              <a:t>Acumulo de papéis</a:t>
            </a:r>
          </a:p>
          <a:p>
            <a:r>
              <a:rPr lang="pt-BR" dirty="0" smtClean="0"/>
              <a:t>Perda de informações</a:t>
            </a:r>
          </a:p>
          <a:p>
            <a:r>
              <a:rPr lang="pt-BR" dirty="0" smtClean="0"/>
              <a:t>Tempo gasto na localização de arquivos</a:t>
            </a:r>
          </a:p>
          <a:p>
            <a:r>
              <a:rPr lang="pt-BR" dirty="0" smtClean="0"/>
              <a:t>Maior confiabilidade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54" y="2097088"/>
            <a:ext cx="3666733" cy="24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Solução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06" y="2252709"/>
            <a:ext cx="5866930" cy="2698148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Optar pela digitalização de documentos e processos para evitar esses tipos de gastos e contratempos. Mas o projeto contribui  certamente para uma redução de custo em médio a longo prazo, para uma melhor  produtividade. Gerando assim uma confiabilidade as informações registradas.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" y="1930400"/>
            <a:ext cx="3897651" cy="23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Soluções Executáveis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842276"/>
            <a:ext cx="9905999" cy="106038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Um sistema que registre essas informações  de forma simples, com a possibilidade  de imprimir </a:t>
            </a:r>
            <a:r>
              <a:rPr lang="pt-BR" dirty="0" smtClean="0"/>
              <a:t>relatórios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1957588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08" y="1930400"/>
            <a:ext cx="6032119" cy="3541712"/>
          </a:xfrm>
        </p:spPr>
      </p:pic>
    </p:spTree>
    <p:extLst>
      <p:ext uri="{BB962C8B-B14F-4D97-AF65-F5344CB8AC3E}">
        <p14:creationId xmlns:p14="http://schemas.microsoft.com/office/powerpoint/2010/main" val="16194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8" y="34773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pt-BR" sz="4400" noProof="1" smtClean="0">
                <a:latin typeface="Rockwell" panose="02060603020205020403" pitchFamily="18" charset="0"/>
              </a:rPr>
              <a:t>Tecnologias</a:t>
            </a:r>
            <a:endParaRPr lang="pt-BR" sz="4400" noProof="1">
              <a:latin typeface="Rockwell" panose="02060603020205020403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350113"/>
            <a:ext cx="2575775" cy="25757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39" y="1775867"/>
            <a:ext cx="1746697" cy="17466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3" y="1775867"/>
            <a:ext cx="2857899" cy="172426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36" y="4328476"/>
            <a:ext cx="3149206" cy="121904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" y="4140545"/>
            <a:ext cx="2857500" cy="159491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18" y="4374808"/>
            <a:ext cx="2779337" cy="11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56" y="1930400"/>
            <a:ext cx="6727824" cy="3881437"/>
          </a:xfrm>
        </p:spPr>
      </p:pic>
    </p:spTree>
    <p:extLst>
      <p:ext uri="{BB962C8B-B14F-4D97-AF65-F5344CB8AC3E}">
        <p14:creationId xmlns:p14="http://schemas.microsoft.com/office/powerpoint/2010/main" val="208956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Perguntas?</a:t>
            </a:r>
            <a:br>
              <a:rPr lang="pt-BR" sz="4400" dirty="0" smtClean="0">
                <a:latin typeface="Rockwell" panose="02060603020205020403" pitchFamily="18" charset="0"/>
              </a:rPr>
            </a:br>
            <a:endParaRPr lang="pt-BR" sz="4400" dirty="0">
              <a:latin typeface="Rockwell" panose="020606030202050204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20" y="2160588"/>
            <a:ext cx="3371998" cy="3881437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0</TotalTime>
  <Words>135</Words>
  <Application>Microsoft Office PowerPoint</Application>
  <PresentationFormat>Widescreen</PresentationFormat>
  <Paragraphs>23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Tahoma</vt:lpstr>
      <vt:lpstr>Trebuchet MS</vt:lpstr>
      <vt:lpstr>Wingdings 2</vt:lpstr>
      <vt:lpstr>Wingdings 3</vt:lpstr>
      <vt:lpstr>HDOfficeLightV0</vt:lpstr>
      <vt:lpstr>Facetado</vt:lpstr>
      <vt:lpstr>Sistema Quiminvest</vt:lpstr>
      <vt:lpstr>O que é?</vt:lpstr>
      <vt:lpstr>Problema</vt:lpstr>
      <vt:lpstr>Solução</vt:lpstr>
      <vt:lpstr>Soluções Executáveis </vt:lpstr>
      <vt:lpstr>Por que?</vt:lpstr>
      <vt:lpstr>Tecnologias</vt:lpstr>
      <vt:lpstr>Demonstração</vt:lpstr>
      <vt:lpstr>Perguntas?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2019-07-31T16:56:03Z</dcterms:created>
  <dcterms:modified xsi:type="dcterms:W3CDTF">2019-08-01T15:07:56Z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