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9d4ecc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9d4ecc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acfa1e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acfa1e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acfa1e8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acfa1e8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9d4ecc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9d4ecc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9d4ecc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9d4ecc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9d4ecc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9d4ecc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acfa1e8e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acfa1e8e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cfa1e8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cfa1e8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acfa1e8e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9acfa1e8e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acfa1e8e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acfa1e8e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94807228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94807228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acfa1e8e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acfa1e8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acfa1e8e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acfa1e8e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acfa1e8e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acfa1e8e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acfa1e8e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acfa1e8e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abe438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9abe438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cfa1e8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cfa1e8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cfa1e8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cfa1e8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cfa1e8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cfa1e8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acfa1e8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acfa1e8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9d4ecc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9d4ecc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9d4ecc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9d4ecc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9d4ecc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9d4ecc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11175" y="2421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dev.learn(web)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Aula 07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2075" y="33798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No CSS, podemos representar cores de três formas: pelo nome, hexadecimal e RGB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body{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color: rgb(255, 255, 255);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color: #0cedf7;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color: red;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Imagem de background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Para inserir uma imagem como fundo da página web com CSS utiliza-se a propriedade background-image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body{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background-image: url(local da imagem);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Imagem de background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65675" y="1651000"/>
            <a:ext cx="81384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de colocar a imagem de um diretório local, pode-se colocar um endereço web também.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body{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background-image:url(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https://i.imgur.com/dzeSFfx.jpg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 de fundo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cor de fundo do elemento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body{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background-color: #fff /*Branco*/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Float (flutuar)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65675" y="1691100"/>
            <a:ext cx="79140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O CSS possui uma propriedade onde podemos decidir para onde o conteúdo irá flutuar, quebrando o formato natural de pilha do conteúdo HTML.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#elemento-x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float: left;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float: right;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Comentário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65675" y="1691100"/>
            <a:ext cx="7914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/* Tudo que escrevermos entre /**/ no CSS será ignorado pelo navegador, servindo apenas como comentários para nos auxiliar */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Dispositivos mobile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65675" y="1691100"/>
            <a:ext cx="7914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quantidade de pessoas que utilizam a internet por meio de dispositivos móveis cresceu exponencialmente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Então surge a necessidade de adaptação dos websites para atender tanto os desktops como dispositivos móveis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fazer isso?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Dispositivos mobile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465675" y="1691100"/>
            <a:ext cx="7914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Algumas plataformas adotam a estratégia de um site voltado para dispositivos móveis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Esses sites utilizam um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subdomínio,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geralmente possui a letra “m” no começo da url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Ex: https://m.facebook.com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Responsividade web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65675" y="1691100"/>
            <a:ext cx="7914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Outra estratégia é a One Web, que considera ter um mesmo site que é acessível para desktop e dispositivo móvel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 como se faz isso sabendo que o tamanho das telas são diferentes?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 desing responsivo com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viewport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queries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Queries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465675" y="1691100"/>
            <a:ext cx="7914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media vai fazer uma consulta pela largura e altura do dispositivo, orientação do dispositivo(modo paisagem ou retrato), resolução e largura e altura do viewport(veremos mais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frente)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13" y="2799075"/>
            <a:ext cx="7190524" cy="15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5675" y="1691100"/>
            <a:ext cx="7914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font-family -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Refere-se à família da fonte. O valor pode ser o nome específico da fonte (Verdana, comic sans) ou de fontes genéricas (monospace, serif)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font-size -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Tamanho da fonte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font-style -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(normal, italic, oblique)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font-weight -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Define a intensidade de negrito da fonte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Queries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465675" y="1691100"/>
            <a:ext cx="7914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sites agora serão adaptados baseando-se nas propriedades dos dispositivos com </a:t>
            </a: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queries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 invés de somente chamar o CSS no HTML colocaremos a propriedade media ou definimos dentro de um arquivo CSS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Queries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253675" y="2649288"/>
            <a:ext cx="859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&lt;link rel="stylesheet" href="base.css" media="screen"&gt;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&lt;link rel="stylesheet" href="mobile.css" media="(max-width: 480px)"&gt;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280875" y="1559538"/>
            <a:ext cx="859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Inserindo media queries por meio da declaração do CSS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Queries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2286750" y="2352150"/>
            <a:ext cx="45705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@media (max-width: 600px)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body{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Background-color:blue;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80875" y="1559538"/>
            <a:ext cx="859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Inserindo media queries por meio do arquivo CSS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Viewport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280875" y="1559577"/>
            <a:ext cx="8597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rodar o site em um Iphone ou Android podemos usar o tamanho de tela que o fabricante definiu como a resolução da tela ideal do dispositivo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viewport é basicamente a parte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visível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 tela, e o navegador vai ter essa informação. Ex: Nos Iphones o tamanho de tela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visível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definido pela Apple é de 370px(apesar da tela ter uma resolução bem mais alta).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Então para utilizar a resolução ideal é empregado o valor device-width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&lt;meta name="viewport" content="width=device-width"&gt;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 txBox="1"/>
          <p:nvPr>
            <p:ph type="ctrTitle"/>
          </p:nvPr>
        </p:nvSpPr>
        <p:spPr>
          <a:xfrm>
            <a:off x="411175" y="2421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dev.learn(web)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Aula 07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292075" y="33798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Padding - </a:t>
            </a: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espaço interno do elemento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Define os valores das quatro margens do elemento, ou seja, é utilizada para definir um espaçamento interno do elemento com o seu conteúdo.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Pode-se aplicar essa distância entre o elemento e o conteúdo acima, à direita, abaixo e à esquerda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41300" y="32565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padding: 10px;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padding-top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superior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padding-right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direita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padding-bottom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inferior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padding-left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esquerda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os valores das quatro margens do elemento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body{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padding: 20px 20px 20px 20px;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100" y="1694063"/>
            <a:ext cx="7284942" cy="27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>
            <a:stCxn id="103" idx="0"/>
          </p:cNvCxnSpPr>
          <p:nvPr/>
        </p:nvCxnSpPr>
        <p:spPr>
          <a:xfrm>
            <a:off x="4579571" y="1694063"/>
            <a:ext cx="22800" cy="52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2353000" y="759275"/>
            <a:ext cx="3740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Caso seja aplicado um padding-top no elemento azul, ele criará um espaço vazio dentro dele mesmo em relação ao seu filho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margem externa do elemento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É bem parecida com a propriedade padding, o diferencial é que o mesmo adiciona um espaçamento fora do elemento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Pode-se aplicar essa distância acima, à direita, abaixo e à esquerda.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841300" y="32565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margin: 10px;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65675" y="1651000"/>
            <a:ext cx="7914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margin-top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superior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margin-right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direita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margin-bottom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inferior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margin-left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a margem esquerda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- Define os valores das quatro margens do elemento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body{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	margin: 20px 20px 20px 20px;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65675" y="872825"/>
            <a:ext cx="8227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100" y="2015188"/>
            <a:ext cx="7284942" cy="27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 rot="10800000">
            <a:off x="33151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1659800" y="701100"/>
            <a:ext cx="4697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Ao aplicar um margin-top no elemento azul, ele vai ocupar um espaço acima além dele, onde nenhum outro elemento poderá ocupar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27817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 rot="10800000">
            <a:off x="22483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rot="10800000">
            <a:off x="17149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50677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/>
          <p:nvPr/>
        </p:nvCxnSpPr>
        <p:spPr>
          <a:xfrm rot="10800000">
            <a:off x="38485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/>
          <p:nvPr/>
        </p:nvCxnSpPr>
        <p:spPr>
          <a:xfrm rot="10800000">
            <a:off x="4458150" y="1445050"/>
            <a:ext cx="0" cy="58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691450" y="1432300"/>
            <a:ext cx="254100" cy="2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00" y="914925"/>
            <a:ext cx="6566459" cy="354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