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.fntdata"/><Relationship Id="rId23" Type="http://schemas.openxmlformats.org/officeDocument/2006/relationships/slide" Target="slides/slide18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57843bc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57843bc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57843bc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57843bc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57843bc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57843bc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57843bc1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57843bc1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57843bc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57843bc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57843bc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57843bc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57843bc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57843bc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57843bc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57843bc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57843bc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57843bc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57843bc1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57843bc1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c68d9f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c68d9f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57843bc1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b57843bc1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57843bc1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57843bc1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57843bc1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57843bc1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57843bc1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b57843bc1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b57843bc1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b57843bc1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b57843bc1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b57843bc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57843bc1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b57843bc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57843bc1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57843bc1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57843bc1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b57843bc1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b57843bc1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b57843bc1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12090c2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12090c2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57843bc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57843bc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4c68d9f1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4c68d9f1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57843b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57843b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57843bc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57843bc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c68d9f1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c68d9f1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57843bc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57843bc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57843bc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57843bc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57843bc1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57843bc1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11175" y="24212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dev.learn(web)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Aula 06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92075" y="33798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736075" y="1070375"/>
            <a:ext cx="7632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(Cascade Style Sheets) determina como o conteúdo será exibido na página HTML, definindo seu tamanho, cor e posição no documento HTML.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Uma de suas maiores vantagens é manter o código de estilo separado do HTML.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736075" y="1070375"/>
            <a:ext cx="76326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Consiste em definir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propriedades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valores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como vemos abaixo: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775" y="2861875"/>
            <a:ext cx="30480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3355625" y="2998600"/>
            <a:ext cx="635100" cy="22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3225800" y="3263875"/>
            <a:ext cx="1844400" cy="31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3"/>
          <p:cNvCxnSpPr>
            <a:stCxn id="156" idx="2"/>
            <a:endCxn id="159" idx="3"/>
          </p:cNvCxnSpPr>
          <p:nvPr/>
        </p:nvCxnSpPr>
        <p:spPr>
          <a:xfrm flipH="1">
            <a:off x="2184425" y="3111550"/>
            <a:ext cx="1171200" cy="12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3"/>
          <p:cNvCxnSpPr>
            <a:stCxn id="157" idx="2"/>
            <a:endCxn id="159" idx="3"/>
          </p:cNvCxnSpPr>
          <p:nvPr/>
        </p:nvCxnSpPr>
        <p:spPr>
          <a:xfrm rot="10800000">
            <a:off x="2184500" y="3235675"/>
            <a:ext cx="1041300" cy="18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667450" y="2998600"/>
            <a:ext cx="1517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Propriedades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5094200" y="3235675"/>
            <a:ext cx="787200" cy="3132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3"/>
          <p:cNvCxnSpPr>
            <a:stCxn id="161" idx="6"/>
            <a:endCxn id="163" idx="1"/>
          </p:cNvCxnSpPr>
          <p:nvPr/>
        </p:nvCxnSpPr>
        <p:spPr>
          <a:xfrm flipH="1" rot="10800000">
            <a:off x="5881400" y="3173575"/>
            <a:ext cx="1083900" cy="218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 txBox="1"/>
          <p:nvPr/>
        </p:nvSpPr>
        <p:spPr>
          <a:xfrm>
            <a:off x="6965250" y="2936650"/>
            <a:ext cx="1517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Valores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3996375" y="2923975"/>
            <a:ext cx="787200" cy="3132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>
            <a:stCxn id="164" idx="6"/>
            <a:endCxn id="163" idx="1"/>
          </p:cNvCxnSpPr>
          <p:nvPr/>
        </p:nvCxnSpPr>
        <p:spPr>
          <a:xfrm>
            <a:off x="4783575" y="3080575"/>
            <a:ext cx="2181600" cy="93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736075" y="1070375"/>
            <a:ext cx="76326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 como adicionar um estilo ao elemento?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Temos 3 formas: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736075" y="1070375"/>
            <a:ext cx="7632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inline, onde utilizamos a propriedade style da tag HTML para inserir o estilo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396200"/>
            <a:ext cx="79248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736075" y="872825"/>
            <a:ext cx="7632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primeira forma é o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inline, onde utilizamos a propriedade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style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 tag HTML para inserir o estilo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241550"/>
            <a:ext cx="79248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755700" y="3527125"/>
            <a:ext cx="7632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Há alguns slides, vimos que uma das vantagens do CSS era manter o código de estilo separado do HTML. Neste caso, parece que não estamos fazendo isso muito bem.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736075" y="872825"/>
            <a:ext cx="76326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segunda forma é a utilização da tag style do HTML, onde conseguimos deixar todo o código do estilo separado do restante do código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7413" y="2480700"/>
            <a:ext cx="32099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3139725" y="27799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38" y="1140125"/>
            <a:ext cx="32099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4917725" y="872825"/>
            <a:ext cx="34509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Agora, fazendo o código fora da tag que será estilizada, criamos um problema.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 saber qual tag receberá esse estilo?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28800" y="3539400"/>
            <a:ext cx="1553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Seletor CSS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659800" y="1386400"/>
            <a:ext cx="317400" cy="310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8"/>
          <p:cNvCxnSpPr>
            <a:stCxn id="219" idx="4"/>
            <a:endCxn id="218" idx="0"/>
          </p:cNvCxnSpPr>
          <p:nvPr/>
        </p:nvCxnSpPr>
        <p:spPr>
          <a:xfrm>
            <a:off x="818500" y="1696900"/>
            <a:ext cx="287100" cy="184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465675" y="872825"/>
            <a:ext cx="82278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utilização dos seletores é a forma com que vamos conectar nosso estilo ao nosso elemento HTML. No caso visto, o seletor </a:t>
            </a:r>
            <a:r>
              <a:rPr b="1"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</a:t>
            </a: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utilizado faz com que todos os elementos &lt;p&gt; do documento HTML recebam determinado estilo.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 e se eu quiser criar parágrafos com estilos diferentes?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465675" y="872825"/>
            <a:ext cx="82278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do seletor de tag, que é simplesmente escrever o nome da tag antes de abrir o nosso bloco de estilo, como vimos no exemplo anterior, temos outras duas formas muito populares de conectar nosso estilo ao elemento.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/>
          <p:nvPr/>
        </p:nvSpPr>
        <p:spPr>
          <a:xfrm>
            <a:off x="416275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465675" y="872825"/>
            <a:ext cx="8227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Uma delas é utilizando a propriedade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 tag, assim: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95" y="1246150"/>
            <a:ext cx="3619980" cy="34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/>
          <p:nvPr/>
        </p:nvSpPr>
        <p:spPr>
          <a:xfrm>
            <a:off x="1058277" y="1470907"/>
            <a:ext cx="347400" cy="25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1"/>
          <p:cNvCxnSpPr>
            <a:stCxn id="252" idx="4"/>
          </p:cNvCxnSpPr>
          <p:nvPr/>
        </p:nvCxnSpPr>
        <p:spPr>
          <a:xfrm>
            <a:off x="1231977" y="1725007"/>
            <a:ext cx="187200" cy="230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1"/>
          <p:cNvSpPr/>
          <p:nvPr/>
        </p:nvSpPr>
        <p:spPr>
          <a:xfrm>
            <a:off x="1051528" y="2477399"/>
            <a:ext cx="347400" cy="2541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1"/>
          <p:cNvCxnSpPr>
            <a:stCxn id="254" idx="4"/>
          </p:cNvCxnSpPr>
          <p:nvPr/>
        </p:nvCxnSpPr>
        <p:spPr>
          <a:xfrm>
            <a:off x="1225228" y="2731499"/>
            <a:ext cx="280800" cy="1553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1"/>
          <p:cNvSpPr txBox="1"/>
          <p:nvPr/>
        </p:nvSpPr>
        <p:spPr>
          <a:xfrm>
            <a:off x="4572000" y="1363925"/>
            <a:ext cx="42738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Utilizamos essa forma (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#idelemento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quando queremos atribuir um estilo a apenas um elemento, já que o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por ser um identificador do elemento, deve ser único, então para mais de um elemento, não seria aplicável.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Relembrando...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36075" y="1070375"/>
            <a:ext cx="76326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Nas aulas anteriores vimos como a internet funciona, introdução à estrutura básica HTML, links, listas, imagens, tabelas e formulários.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465675" y="872825"/>
            <a:ext cx="82278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Outra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 utilizando a propriedade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 tag, assim: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776" y="1305325"/>
            <a:ext cx="3841372" cy="3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957098" y="1468578"/>
            <a:ext cx="1161000" cy="203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2"/>
          <p:cNvCxnSpPr>
            <a:stCxn id="268" idx="4"/>
          </p:cNvCxnSpPr>
          <p:nvPr/>
        </p:nvCxnSpPr>
        <p:spPr>
          <a:xfrm>
            <a:off x="1537598" y="1671978"/>
            <a:ext cx="370500" cy="24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2"/>
          <p:cNvSpPr/>
          <p:nvPr/>
        </p:nvSpPr>
        <p:spPr>
          <a:xfrm>
            <a:off x="983337" y="2508224"/>
            <a:ext cx="1161000" cy="2034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32"/>
          <p:cNvCxnSpPr>
            <a:stCxn id="270" idx="4"/>
          </p:cNvCxnSpPr>
          <p:nvPr/>
        </p:nvCxnSpPr>
        <p:spPr>
          <a:xfrm>
            <a:off x="1563837" y="2711624"/>
            <a:ext cx="193800" cy="1643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2"/>
          <p:cNvSpPr txBox="1"/>
          <p:nvPr/>
        </p:nvSpPr>
        <p:spPr>
          <a:xfrm>
            <a:off x="4572000" y="1363925"/>
            <a:ext cx="42738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Utilizamos essa forma (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.classeDoElemento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quando queremos atribuir um mesmo estilo a vários elementos, utilizando o atributo class do HTML, onde uma determinada classe pode ser aplicada a vários elementos.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465675" y="872825"/>
            <a:ext cx="8227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a tag &lt;style&gt;, separamos um pouco mais o nosso código css do HTML, mas ainda podemos separar mais!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terceira forma de se utilizar css consiste num arquivo.css separado do arquivo HTML, ou seja, criamos um arquivo estilo.css e nele, colamos nosso código css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Para conectar com o elemento, além de utilizarmos o seletor já visto anteriormente, temos também que conectar esse nosso arquivo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6316" y="3468425"/>
            <a:ext cx="4518159" cy="13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/>
        </p:nvSpPr>
        <p:spPr>
          <a:xfrm>
            <a:off x="6208900" y="4605350"/>
            <a:ext cx="86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estilo.css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465675" y="872825"/>
            <a:ext cx="82278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conectar com o elemento, além de utilizarmos o seletor já visto anteriormente, temos também que conectar esse nosso arquivo ao arquivo html.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Lembra de quando inserimos imagens no arquivo HTML aula passada? Utilizamos uma propriedade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 tag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img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onde dizíamos onde está a imagem a ser exibida.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Faremos o mesmo com CSS!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465675" y="872825"/>
            <a:ext cx="82278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Faremos uma ligação entre o nosso arquivo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estilo.css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nosso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Para isso, utilizamos a tag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Sua propriedade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indica que tipo de arquivo estaremos ligando ao HTML e a propriedade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indica o local e nome do arquivo.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363" y="2621925"/>
            <a:ext cx="71532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/>
          <p:nvPr/>
        </p:nvSpPr>
        <p:spPr>
          <a:xfrm>
            <a:off x="1813275" y="3266725"/>
            <a:ext cx="721800" cy="48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35"/>
          <p:cNvCxnSpPr>
            <a:stCxn id="306" idx="0"/>
          </p:cNvCxnSpPr>
          <p:nvPr/>
        </p:nvCxnSpPr>
        <p:spPr>
          <a:xfrm flipH="1" rot="10800000">
            <a:off x="2174175" y="1566325"/>
            <a:ext cx="2870700" cy="17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5"/>
          <p:cNvSpPr/>
          <p:nvPr/>
        </p:nvSpPr>
        <p:spPr>
          <a:xfrm>
            <a:off x="2535075" y="3266725"/>
            <a:ext cx="721800" cy="48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5"/>
          <p:cNvCxnSpPr>
            <a:stCxn id="308" idx="0"/>
          </p:cNvCxnSpPr>
          <p:nvPr/>
        </p:nvCxnSpPr>
        <p:spPr>
          <a:xfrm flipH="1" rot="10800000">
            <a:off x="2895975" y="1552225"/>
            <a:ext cx="4660500" cy="171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5"/>
          <p:cNvSpPr/>
          <p:nvPr/>
        </p:nvSpPr>
        <p:spPr>
          <a:xfrm>
            <a:off x="5149875" y="3235675"/>
            <a:ext cx="721800" cy="48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5"/>
          <p:cNvCxnSpPr>
            <a:stCxn id="310" idx="0"/>
          </p:cNvCxnSpPr>
          <p:nvPr/>
        </p:nvCxnSpPr>
        <p:spPr>
          <a:xfrm flipH="1" rot="10800000">
            <a:off x="5510775" y="1876675"/>
            <a:ext cx="2645400" cy="135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465675" y="872825"/>
            <a:ext cx="8227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resultado será esse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38" y="1549400"/>
            <a:ext cx="7632715" cy="26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465675" y="872825"/>
            <a:ext cx="82278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Propriedades tipográficas e de fontes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 mesma forma que alteramos cores, podemos também alterar a fonte do nosso texto, informando qual família de fontes queremos utilizar.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Propriedades tipográficas e de fontes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8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47" y="945025"/>
            <a:ext cx="3344553" cy="37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2356550" y="1217525"/>
            <a:ext cx="721800" cy="50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6975" y="1076397"/>
            <a:ext cx="3105050" cy="248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38"/>
          <p:cNvCxnSpPr>
            <a:stCxn id="343" idx="6"/>
          </p:cNvCxnSpPr>
          <p:nvPr/>
        </p:nvCxnSpPr>
        <p:spPr>
          <a:xfrm flipH="1" rot="10800000">
            <a:off x="3078350" y="1234625"/>
            <a:ext cx="2516700" cy="23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8"/>
          <p:cNvSpPr/>
          <p:nvPr/>
        </p:nvSpPr>
        <p:spPr>
          <a:xfrm>
            <a:off x="2280350" y="2551438"/>
            <a:ext cx="1474500" cy="50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8"/>
          <p:cNvCxnSpPr>
            <a:stCxn id="346" idx="6"/>
          </p:cNvCxnSpPr>
          <p:nvPr/>
        </p:nvCxnSpPr>
        <p:spPr>
          <a:xfrm flipH="1" rot="10800000">
            <a:off x="3754850" y="1425238"/>
            <a:ext cx="3632400" cy="137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2280350" y="3885363"/>
            <a:ext cx="1474500" cy="50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8"/>
          <p:cNvCxnSpPr>
            <a:stCxn id="348" idx="6"/>
            <a:endCxn id="350" idx="1"/>
          </p:cNvCxnSpPr>
          <p:nvPr/>
        </p:nvCxnSpPr>
        <p:spPr>
          <a:xfrm>
            <a:off x="3754850" y="4135863"/>
            <a:ext cx="1268100" cy="1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0" name="Google Shape;35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2960" y="3925650"/>
            <a:ext cx="289299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Propriedades tipográficas e de fontes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9"/>
          <p:cNvSpPr txBox="1"/>
          <p:nvPr/>
        </p:nvSpPr>
        <p:spPr>
          <a:xfrm>
            <a:off x="465675" y="872825"/>
            <a:ext cx="82278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Podemos também definir qual fonte exatamente nós queremos exibir, mas nesse caso, a fonte precisa estar instalada no computador de quem vai executar a página, ou presente no próprio projeto.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525" y="2068375"/>
            <a:ext cx="53149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9"/>
          <p:cNvSpPr txBox="1"/>
          <p:nvPr/>
        </p:nvSpPr>
        <p:spPr>
          <a:xfrm>
            <a:off x="585600" y="3357475"/>
            <a:ext cx="79728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Temos outras propriedades para manipular a fonte, como a propriedade font-style, que define o estilo da fonte que pode ser: normal (normal na vertical) e </a:t>
            </a:r>
            <a:r>
              <a:rPr i="1" lang="pt-BR" sz="1800">
                <a:latin typeface="Montserrat"/>
                <a:ea typeface="Montserrat"/>
                <a:cs typeface="Montserrat"/>
                <a:sym typeface="Montserrat"/>
              </a:rPr>
              <a:t>italic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(inclinada).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0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 txBox="1"/>
          <p:nvPr/>
        </p:nvSpPr>
        <p:spPr>
          <a:xfrm>
            <a:off x="465675" y="872825"/>
            <a:ext cx="82278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Alinhamento e decoração do texto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Podemos utilizar a propriedade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definir o alinhamento do texto, se queremos alinhado à esquerda, direita ou centro.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75" y="2934700"/>
            <a:ext cx="3716875" cy="15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/>
          <p:nvPr/>
        </p:nvSpPr>
        <p:spPr>
          <a:xfrm>
            <a:off x="5030600" y="2935100"/>
            <a:ext cx="40641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Outras valores possíveis: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text-align: center;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text-align: left;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1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 txBox="1"/>
          <p:nvPr/>
        </p:nvSpPr>
        <p:spPr>
          <a:xfrm>
            <a:off x="465675" y="872825"/>
            <a:ext cx="82278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podemos configurar o espaçamento de textos com CSS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75" y="2245288"/>
            <a:ext cx="75914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Relembrando...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36075" y="1070375"/>
            <a:ext cx="76326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Nas aulas anteriores vimos como a internet funciona, introdução à estrutura básica HTML, links, listas, imagens, tabelas e formulários.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 primeira aula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construímos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um site básico de uma instituição de caridade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fictícia, lembra?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0500" y="2571748"/>
            <a:ext cx="3574401" cy="2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2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2"/>
          <p:cNvSpPr txBox="1"/>
          <p:nvPr/>
        </p:nvSpPr>
        <p:spPr>
          <a:xfrm>
            <a:off x="465675" y="872825"/>
            <a:ext cx="82278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Bordas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Essa é mais uma propriedade que podemos aplicar ao nosso elemento HTML via CSS. No código, podemos definir a largura da borda, sua cor e seu estilo (sólida, pontilhada etc.)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75" y="2905188"/>
            <a:ext cx="2476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/>
          <p:nvPr/>
        </p:nvSpPr>
        <p:spPr>
          <a:xfrm>
            <a:off x="3373600" y="2831925"/>
            <a:ext cx="49026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Outros possíveis valores para border-style: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border-style: dotted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border-style: dashed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Em border-width, utilizamos a unidade 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px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para definir tamanho. Isso significa a quantidade de pixels na tela que essa borda vai ocupar em largura.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"/>
          <p:cNvSpPr txBox="1"/>
          <p:nvPr>
            <p:ph type="ctrTitle"/>
          </p:nvPr>
        </p:nvSpPr>
        <p:spPr>
          <a:xfrm>
            <a:off x="411175" y="24212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dev.learn(web)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Aula 06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3"/>
          <p:cNvSpPr txBox="1"/>
          <p:nvPr>
            <p:ph idx="1" type="subTitle"/>
          </p:nvPr>
        </p:nvSpPr>
        <p:spPr>
          <a:xfrm>
            <a:off x="292075" y="33798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Relembrando...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36075" y="1070375"/>
            <a:ext cx="76326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Vamos reconstruir a página colocando um elemento forms e um table?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400" y="1847825"/>
            <a:ext cx="4386474" cy="31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3" name="Google Shape;93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4" name="Google Shape;9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96" name="Google Shape;96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Resultado 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88" y="1801917"/>
            <a:ext cx="47148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55700" y="1663100"/>
            <a:ext cx="76326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resultado que conseguimos está ao máximo do recomendado do HTML e é por isso que nesta aula será introduzido o CSS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36075" y="1070375"/>
            <a:ext cx="76326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html possui um estilo padrão para cada tag que utilizamos. Quando nós utilizamos a tag &lt;h1&gt;, as letras ficaram maiores em relação às não estilizadas, além de ter ficado em negrito.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425" y="2926175"/>
            <a:ext cx="2990100" cy="20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736075" y="1070375"/>
            <a:ext cx="76326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Antigamente, esse estilo padrão do HTML era o suficiente para a construção de páginas. Para um título vermelho, era só escrever: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663" y="3163250"/>
            <a:ext cx="61626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736075" y="1070375"/>
            <a:ext cx="7632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da tag font, várias outras eram utilizadas para estilizar tags HTML, mas com o tempo caíram em desuso.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CSS dominou!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