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83577ba5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683577ba5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83577ba5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683577ba5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83577ba5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683577ba5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83577ba5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683577ba5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83577ba5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683577ba5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83577ba5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683577ba5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83577ba5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683577ba5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83577ba5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683577ba5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83577ba5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683577ba5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83577ba5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683577ba5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83577ba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683577ba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83577ba5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683577ba5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83577ba5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683577ba5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83577ba5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683577ba5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83577ba5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683577ba5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83577ba5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683577ba5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683577ba5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683577ba5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577ba5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683577ba5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83577ba5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83577ba5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83577ba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683577ba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83577ba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683577ba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83577ba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683577ba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83577ba5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683577ba5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83577ba5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683577ba5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3577ba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683577ba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83577ba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683577ba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01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funciona a web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52" name="Google Shape;152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" name="Google Shape;154;p22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Dispositivos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(Devices)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Usuários acessam a internet por diversos tipos de dispositivos, como: desktops, tablets, notebooks e smartphones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6" name="Google Shape;156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3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63" name="Google Shape;163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" name="Google Shape;165;p23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Dispositivos(Devices)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Usuários acessam a internet por diversos tipos de dispositivos, como: desktops, tablets, notebooks e smartphones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É importante levar em consideração na hora de desenvolver um site que há diversos tamanhos de telas e velocidade de conexão que cada usuário tem acessando um site.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7" name="Google Shape;167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4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74" name="Google Shape;174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" name="Google Shape;176;p24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Leitores de tela(Screen Readers)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Leitores de tela são softwares que leem o conteúdo da tela de um dispositivo para o usuário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78" name="Google Shape;178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9" name="Google Shape;17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5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85" name="Google Shape;185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25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Leitores de tela(Screen Readers)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Leitores de tela são softwares que leem o conteúdo da tela de um dispositivo para o usuário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Promovendo acessibilidade para pessoas que possuem algum tipo de deficiência visual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0" name="Google Shape;19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6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96" name="Google Shape;196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8" name="Google Shape;198;p26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Leitores de tela(Screen Readers)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Leitores de tela são softwares que leem o conteúdo da tela de um dispositivo para o usuário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Promovendo acessibilidade para pessoas que possuem algum tipo de deficiência visual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Atente-se ao seu site ser o mais acessível possível, para aumentar a inclusão digital de pessoas com algum tipo de deficiência visual.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" name="Google Shape;199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0" name="Google Shape;200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1" name="Google Shape;20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7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07" name="Google Shape;207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" name="Google Shape;209;p27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" name="Google Shape;210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2" name="Google Shape;2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001" y="1946900"/>
            <a:ext cx="4502974" cy="25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3142397" y="1546700"/>
            <a:ext cx="24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Figura 1 - Acessando a web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561901" y="4594925"/>
            <a:ext cx="20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Fonte: TI Open, 2021.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8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21" name="Google Shape;221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 web funciona?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4" name="Google Shape;224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5" name="Google Shape;22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200" y="1918050"/>
            <a:ext cx="5973425" cy="27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3072000" y="1614150"/>
            <a:ext cx="33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Figura 2 - Conexão da web pelo mundo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806950" y="4687375"/>
            <a:ext cx="39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Fonte: HTML e CSS, design and build websites, 2011.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9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34" name="Google Shape;234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6" name="Google Shape;236;p29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Você se conecta à web por um Provedor de Internet(ISP)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Provedor de Internet é uma organização que fornece o serviço de uso, participação e conexão à web.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7" name="Google Shape;237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8" name="Google Shape;238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9" name="Google Shape;23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0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45" name="Google Shape;245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7" name="Google Shape;247;p30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se conecta à web por um Provedor de Internet(ISP)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Provedor de Internet é uma organização que fornece o serviço de uso, participação e conexão à web.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Você digita um nome de domínio do website no navegador para visitar um site. Exemplo: Google.com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8" name="Google Shape;248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9" name="Google Shape;249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0" name="Google Shape;25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1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56" name="Google Shape;256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8" name="Google Shape;258;p31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3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Primeiro, seu</a:t>
            </a: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computador se conecta a um servidor chamado Domain Name System(DNS).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0" name="Google Shape;260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1" name="Google Shape;26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64" name="Google Shape;64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Navegadores(Browsers)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Os usuários acessam websites usando um software chamado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web browser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, alguns exemplos dos navegadores mais populares são: Firefox, Google Chrome, Opera e Microsoft Edge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9" name="Google Shape;6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2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67" name="Google Shape;267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" name="Google Shape;269;p32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3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Primeiro, seu computador se conecta a um servidor chamado Domain Name System(DNS).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DNS é um sistema de nomes de domínio que possui registros de endereços IP(Internet Protocol) e os nomes dos sites.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71" name="Google Shape;271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2" name="Google Shape;2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78" name="Google Shape;278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0" name="Google Shape;280;p33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3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Primeiro, seu computador se conecta a um servidor chamado Domain Name System(DNS).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DNS é um sistema de nomes de domínio que possui registros de endereços IP(Internet Protocol) e os nomes dos sites.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roman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dispositivo conectado na internet tem um IP que é uma sequência de números que identificam cada dispositivo(Como um CPF para cada cidadão brasileiro)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1" name="Google Shape;281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2" name="Google Shape;282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3" name="Google Shape;28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4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89" name="Google Shape;289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1" name="Google Shape;291;p34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3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Primeiro, seu computador se conecta a um servidor chamado Domain Name System(DNS).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DNS é um sistema de nomes de domínio que possui registros de endereços IP(Internet Protocol) e os nomes dos sites.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roman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dispositivo conectado na internet tem um IP que é uma sequência de números que identificam cada dispositivo(Como um CPF para cada cidadão brasileiro)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é digitado o endereço do site, é enviado uma requisição na rede para encontrar o respectivo IP do servidor que o armazena.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2" name="Google Shape;292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3" name="Google Shape;293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4" name="Google Shape;29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300" name="Google Shape;300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35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3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Primeiro, seu computador</a:t>
            </a: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conecta a um servidor chamado Domain Name System(DNS).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DNS é um sistema de nomes de domínio que possui registros de endereços IP(Internet Protocol) e os nomes dos sites.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roman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dispositivo conectado na internet tem um IP que é uma sequência de números que identificam cada dispositivo(Como um CPF para cada cidadão brasileiro)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é digitado o endereço do site, é enviado uma requisição na rede para encontrar o respectivo IP do servidor que o armazena.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Há diversos servidores espalhados pelo mundo que possui esse sistema de nomes para fazer essas conexões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" name="Google Shape;303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04" name="Google Shape;304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05" name="Google Shape;30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6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311" name="Google Shape;311;p3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" name="Google Shape;313;p36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4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o servidor DNS retornar o IP do website solicitado ao seu navegador, agora o mesmo pode contatar o servidor web que o site está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" name="Google Shape;314;p3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15" name="Google Shape;315;p3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16" name="Google Shape;31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7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322" name="Google Shape;322;p3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4" name="Google Shape;324;p37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4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o servidor DNS retornar o IP do website solicitado ao seu navegador, agora o mesmo pode contatar o servidor web que o site está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lphaLcPeriod"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Então o servidor web recebe a requisição dos arquivos e retorna a resposta com o que foi solicitado para o seu navegador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5" name="Google Shape;325;p3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26" name="Google Shape;326;p3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7" name="Google Shape;32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8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333" name="Google Shape;333;p3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 web funciona?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3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36" name="Google Shape;336;p3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7" name="Google Shape;33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38"/>
          <p:cNvSpPr txBox="1"/>
          <p:nvPr/>
        </p:nvSpPr>
        <p:spPr>
          <a:xfrm>
            <a:off x="2618213" y="1614150"/>
            <a:ext cx="39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Figura 3 - Processo de requisição e resposta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3574100" y="4687375"/>
            <a:ext cx="156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Fonte: Dev to, 2021.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463" y="2166750"/>
            <a:ext cx="4296985" cy="2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01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funciona a web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9" name="Google Shape;3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75" name="Google Shape;75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Navegadores(Browsers)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Os usuários acessam websites usando um software chamado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web browser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, alguns exemplos dos navegadores mais populares são: Firefox, Google Chrome, Opera e Microsoft Edge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visualizar as páginas web, os usuários digitam o endereço do site no navegador, por links entre o próprio site, links entre sites ou por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bookmarks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(lista de favoritos)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86" name="Google Shape;86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Navegadores(Browsers)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Os navegadores são frequentemente atualizados suportando novas funcionalidades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97" name="Google Shape;97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" name="Google Shape;99;p17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Navegadores(Browsers)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Os navegadores são frequentemente atualizados suportando novas funcionalidades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Muitos usuários não necessariamente podem estar com a versão mais atualizada instalada do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browser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, então tome cuidado ao aplicar uma nova funcionalidade que o navegador implementou, porque os usuários podem não usufruir disso.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08" name="Google Shape;108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8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Servidores web(Web Servers)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Quando você solicita acesso a uma página web em seu navegador é enviado uma requisição através da internet para um computador especial chamado </a:t>
            </a:r>
            <a:r>
              <a:rPr i="1" lang="pt-BR" sz="1800">
                <a:latin typeface="Roboto"/>
                <a:ea typeface="Roboto"/>
                <a:cs typeface="Roboto"/>
                <a:sym typeface="Roboto"/>
              </a:rPr>
              <a:t>web server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que hospeda o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19" name="Google Shape;119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1" name="Google Shape;121;p19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Servidores web(Web Servers)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você solicita acesso a uma página web em seu navegador é enviado uma requisição através da internet para um computador especial chamado </a:t>
            </a:r>
            <a:r>
              <a:rPr i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server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hospeda o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Webserver é um computador que possui arquivos que compõem os sites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30" name="Google Shape;130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20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Servidores web(Web Servers)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você solicita acesso a uma página web em seu navegador é enviado uma requisição através da internet para um computador especial chamado </a:t>
            </a:r>
            <a:r>
              <a:rPr i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server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hospeda o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Webserver é um computador que possui arquivos que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compõem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os sites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Está constantemente conectado à internet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5" name="Google Shape;13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1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41" name="Google Shape;141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Como as pessoas acessam a web?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" name="Google Shape;143;p21" title="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Servidores web(Web Servers)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você solicita acesso a uma página web em seu navegador é enviado uma requisição através da internet para um computador especial chamado </a:t>
            </a:r>
            <a:r>
              <a:rPr i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server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hospeda o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Webserver é um computador que possui arquivos que compõem os sites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Está constantemente conectado à internet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São otimizados para enviar páginas web para as pessoas que solicitarem.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Web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6" name="Google Shape;14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