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eb3ab88f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eb3ab88f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eb3ab88f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eb3ab88f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eb3ab88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eb3ab88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eb3ab88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eb3ab88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eb3ab88f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eb3ab88f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eb3ab88f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eb3ab88f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eb3ab88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eb3ab88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eb3ab88f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6eb3ab88f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6eb3ab88f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6eb3ab88f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b908a1d6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b908a1d6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b908a1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b908a1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b908a1d6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b908a1d6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eb3ab88f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eb3ab88f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eb3ab88f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eb3ab88f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6eb3ab88f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6eb3ab88f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eb3ab88f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6eb3ab88f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eb3ab88f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eb3ab88f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eb3ab88f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eb3ab88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eb3ab88f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eb3ab88f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eb3ab88f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6eb3ab88f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6eb3ab88f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6eb3ab88f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f41676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f4167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6eb3ab88f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6eb3ab88f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6eb3ab88f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6eb3ab88f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eb3ab88f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6eb3ab88f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6eb3ab88f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6eb3ab88f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6eb3ab88f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6eb3ab88f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6eb3ab88f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6eb3ab88f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eb3ab88f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eb3ab88f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6eb3ab88f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6eb3ab88f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6eb3ab88f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6eb3ab88f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6eb3ab88f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6eb3ab88f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b908a1d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b908a1d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6eb3ab88f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6eb3ab88f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6eb3ab88f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6eb3ab88f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eb3ab88f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eb3ab88f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b908a1d6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b908a1d6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eb3ab88f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eb3ab88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eb3ab88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eb3ab88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eb3ab88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eb3ab88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eb3ab88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eb3ab88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04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HTML(Formulários)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5" name="Google Shape;155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6" name="Google Shape;15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58" name="Google Shape;158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22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13" y="1933825"/>
            <a:ext cx="36861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188" y="2724400"/>
            <a:ext cx="332422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2"/>
          <p:cNvCxnSpPr>
            <a:stCxn id="161" idx="3"/>
            <a:endCxn id="162" idx="1"/>
          </p:cNvCxnSpPr>
          <p:nvPr/>
        </p:nvCxnSpPr>
        <p:spPr>
          <a:xfrm>
            <a:off x="4571988" y="3257800"/>
            <a:ext cx="10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9" name="Google Shape;169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70" name="Google Shape;17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2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72" name="Google Shape;172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4" name="Google Shape;174;p23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Um formulário pode ter vários controles de formulários, cada um com uma informação diferente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0" name="Google Shape;180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1" name="Google Shape;18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2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83" name="Google Shape;183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" name="Google Shape;185;p24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Um formulário pode ter vários controles de formulários, cada um com uma informação diferente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servidor precisa identificar os campos para realizar os processamentos corretamente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91" name="Google Shape;191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2" name="Google Shape;19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2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94" name="Google Shape;194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6" name="Google Shape;196;p25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Um formulário pode ter vários controles de formulários, cada um com uma informação diferente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servidor precisa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identificar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os campos para realizar os processamentos corretamente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401" y="3112826"/>
            <a:ext cx="2473526" cy="17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03" name="Google Shape;203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4" name="Google Shape;20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2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06" name="Google Shape;206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26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iniciar um forms é utilizado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&lt;form&gt;,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possui um atributo obrigatório e alguns que são geralmente usados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 forms controls ficaram dentro desse bloco e possui um atributo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4" name="Google Shape;214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5" name="Google Shape;21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2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17" name="Google Shape;217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27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iniciar um forms é utilizado 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&lt;form&gt;,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possui um atributo obrigatório e alguns que são geralmente usados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Os forms controls ficaram dentro desse bloco e possui um atri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buto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Cada elemento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&lt;form&gt;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requer um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, o valor desse atributo é a URL da página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do servidor que vai receber a informação depois de enviada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5" name="Google Shape;225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26" name="Google Shape;22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2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28" name="Google Shape;228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input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" name="Google Shape;230;p28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para fazermos uma entrada de texto simples é 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type=”text”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402" y="3721050"/>
            <a:ext cx="4207250" cy="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37" name="Google Shape;237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8" name="Google Shape;23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2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40" name="Google Shape;240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input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" name="Google Shape;242;p29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para fazermos uma entrada de texto simples é 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type=”text”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Podemos mudar o tamanho da caixa de texto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size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 também usar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identificar aquele controle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402" y="3721050"/>
            <a:ext cx="4207250" cy="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9" name="Google Shape;249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0" name="Google Shape;25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3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52" name="Google Shape;252;p3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input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4" name="Google Shape;254;p30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para fazermos uma entrada de texto simples é 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type=”text”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Podemos mudar o tamanho da caixa de texto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size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 também usar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identificar aquele controle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402" y="3721050"/>
            <a:ext cx="4207250" cy="7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1" name="Google Shape;261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62" name="Google Shape;26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3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64" name="Google Shape;264;p3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6" name="Google Shape;266;p31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025" y="2141542"/>
            <a:ext cx="5921150" cy="249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Formulário é um elemento que permite o usuário digitar informações(como campos de texto, caixas de seleção de conteúdo, menus com opções, etc)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73" name="Google Shape;273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74" name="Google Shape;274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3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76" name="Google Shape;276;p3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8" name="Google Shape;278;p32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66275"/>
            <a:ext cx="3888075" cy="1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5" name="Google Shape;285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6" name="Google Shape;28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3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88" name="Google Shape;288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Password </a:t>
              </a: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0" name="Google Shape;290;p33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para fazermos uma entrada de texto simples é 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type=”password”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804" y="3548004"/>
            <a:ext cx="4842625" cy="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97" name="Google Shape;297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98" name="Google Shape;29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3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00" name="Google Shape;300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Password input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" name="Google Shape;302;p34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para fazermos uma entrada de texto simples é 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type=”password”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Podemos mudar o tamanho da caixa de texto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size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também usar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identificar aquele controle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804" y="3548004"/>
            <a:ext cx="4842625" cy="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3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09" name="Google Shape;309;p3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10" name="Google Shape;31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" name="Google Shape;311;p3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12" name="Google Shape;312;p3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Password </a:t>
              </a: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4" name="Google Shape;314;p35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050" y="2127092"/>
            <a:ext cx="5921149" cy="2751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21" name="Google Shape;321;p3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22" name="Google Shape;32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3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24" name="Google Shape;324;p3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Password </a:t>
              </a: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" name="Google Shape;326;p36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225" y="2423025"/>
            <a:ext cx="3135800" cy="1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33" name="Google Shape;333;p3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34" name="Google Shape;334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Google Shape;335;p3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36" name="Google Shape;336;p3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Area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&lt;textarea&gt;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é utilizada para a criação de uma caixa de texto maior, para receber mais caracteres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997" y="3049375"/>
            <a:ext cx="4723050" cy="20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45" name="Google Shape;345;p3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46" name="Google Shape;34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3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48" name="Google Shape;348;p3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Area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0" name="Google Shape;350;p38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 tag </a:t>
            </a: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&lt;textarea&gt;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é utilizada para a criação de uma caixa de texto maior, para receber mais caracteres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Essa tag possui uma tag de abertura e fechamento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997" y="3049375"/>
            <a:ext cx="4723050" cy="20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57" name="Google Shape;357;p3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58" name="Google Shape;358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" name="Google Shape;359;p3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60" name="Google Shape;360;p3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Area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2" name="Google Shape;362;p39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950" y="1848692"/>
            <a:ext cx="40481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69" name="Google Shape;369;p4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70" name="Google Shape;370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" name="Google Shape;371;p4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72" name="Google Shape;372;p4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Text Area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4" name="Google Shape;374;p40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800" y="2192250"/>
            <a:ext cx="2899875" cy="2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4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81" name="Google Shape;381;p4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82" name="Google Shape;38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" name="Google Shape;383;p4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84" name="Google Shape;384;p4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Radio button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6" name="Google Shape;386;p41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tag para fazermos um formulário com opções para o usuário escolher uma(Exemplo: prova multipla escolha) é 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type=”radio”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888" y="3588238"/>
            <a:ext cx="22383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78" name="Google Shape;78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Formulários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Formulário é um elemento que permite o usuário digitar informações(como campos de texto, caixas de seleção de conteúdo, menus com opções, etc)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Exemplo de formulário: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600" y="2924875"/>
            <a:ext cx="4419050" cy="19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93" name="Google Shape;393;p4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94" name="Google Shape;39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4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96" name="Google Shape;396;p4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Radio button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8" name="Google Shape;398;p42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tag para fazermos um formulário com opções para o usuário escolher uma(Exemplo: prova multipla escolha) é 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type=”radio”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identificar aquele controle,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identificar o valor que será enviado para o servidor e 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checked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uma opção já vim marcada por padrão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9" name="Google Shape;3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888" y="3588238"/>
            <a:ext cx="22383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4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05" name="Google Shape;405;p4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06" name="Google Shape;406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4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08" name="Google Shape;408;p4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Radio button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0" name="Google Shape;410;p43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1" name="Google Shape;4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750" y="2271342"/>
            <a:ext cx="5921150" cy="239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4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17" name="Google Shape;417;p4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18" name="Google Shape;418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" name="Google Shape;419;p4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20" name="Google Shape;420;p4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Radio button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2" name="Google Shape;422;p44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225" y="2798000"/>
            <a:ext cx="5697200" cy="14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4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29" name="Google Shape;429;p4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30" name="Google Shape;430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1" name="Google Shape;431;p4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32" name="Google Shape;432;p4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Checkbox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4" name="Google Shape;434;p45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tag para fazermos um formulário com opções que o usuário pode escolher mais de uma é 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type=”checkbox”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3847" y="3211750"/>
            <a:ext cx="821725" cy="18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41" name="Google Shape;441;p4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42" name="Google Shape;442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" name="Google Shape;443;p4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44" name="Google Shape;444;p4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Checkbox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6" name="Google Shape;446;p46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tag para fazermos um formulário com opções que o usuário pode escolher mais de uma é 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&lt;input&gt;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type=”checkbox”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identificar aquele controle,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identificar o valor que será enviado para o servidor e 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checked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uma opção já vim marcada por padrão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7" name="Google Shape;44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3847" y="3211750"/>
            <a:ext cx="821725" cy="18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4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53" name="Google Shape;453;p4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54" name="Google Shape;454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p4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56" name="Google Shape;456;p4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Checkbox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8" name="Google Shape;458;p47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050" y="2492601"/>
            <a:ext cx="5694585" cy="21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4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65" name="Google Shape;465;p4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66" name="Google Shape;46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Google Shape;467;p4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68" name="Google Shape;468;p4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Checkbox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8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1" name="Google Shape;4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755" y="2801725"/>
            <a:ext cx="5651169" cy="13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4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77" name="Google Shape;477;p4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78" name="Google Shape;478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" name="Google Shape;479;p4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80" name="Google Shape;480;p4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Drop down list box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2" name="Google Shape;482;p49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caixa de listagem permite que os usuários selecionem uma opção entre várias em uma lista de opções suspensa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3" name="Google Shape;48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300" y="2952750"/>
            <a:ext cx="15240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5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89" name="Google Shape;489;p5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90" name="Google Shape;490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" name="Google Shape;491;p5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92" name="Google Shape;492;p5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Drop down list box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4" name="Google Shape;494;p50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Uma caixa de listagem permite que os usuários selecionem uma opção entre várias em uma lista de opções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suspensa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empregue a tag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&lt;select&gt;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o 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identificar o controle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5" name="Google Shape;49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300" y="2952750"/>
            <a:ext cx="15240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5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01" name="Google Shape;501;p5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02" name="Google Shape;502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Google Shape;503;p5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04" name="Google Shape;504;p5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Drop down list box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" name="Google Shape;506;p51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Também é utilizado a tag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&lt;option&gt;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especificar cada elemento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 lista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7" name="Google Shape;5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300" y="2952750"/>
            <a:ext cx="15240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90" name="Google Shape;90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Formulários(Controles)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6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925" y="1754050"/>
            <a:ext cx="4167951" cy="33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Forms controls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5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13" name="Google Shape;513;p5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14" name="Google Shape;514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" name="Google Shape;515;p5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16" name="Google Shape;516;p5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Drop down list box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8" name="Google Shape;518;p52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Também é utilizado a tag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&lt;option&gt;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especificar cada elemento da lista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designar um valor para o controle e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selected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um valor já vim indicado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9" name="Google Shape;5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300" y="2952750"/>
            <a:ext cx="15240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5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25" name="Google Shape;525;p5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26" name="Google Shape;526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7" name="Google Shape;527;p5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28" name="Google Shape;528;p5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Drop down list box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0" name="Google Shape;530;p53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1" name="Google Shape;53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450" y="1766542"/>
            <a:ext cx="58483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5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537" name="Google Shape;537;p5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538" name="Google Shape;538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" name="Google Shape;539;p5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540" name="Google Shape;540;p5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Drop down list box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2" name="Google Shape;542;p54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3" name="Google Shape;5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840" y="2657500"/>
            <a:ext cx="2659536" cy="13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49" name="Google Shape;549;p55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04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0" name="Google Shape;55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HTML(Formulários)</a:t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2" name="Google Shape;55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1" name="Google Shape;10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03" name="Google Shape;103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" name="Google Shape;105;p17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Como um formulário funciona?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11" name="Google Shape;111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12" name="Google Shape;1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1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14" name="Google Shape;114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18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Como um formulário funciona?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usuário preenche um formulário e em seguida pressiona um botão para enviar as informações para um servidor;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22" name="Google Shape;122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1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25" name="Google Shape;125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" name="Google Shape;127;p19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Como um formulário funciona?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usuário preenche um formulário e em seguida pressiona um botão para enviar as informações para um servidor;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nome de cada formulário é enviado para um servidor com seus respectivos valores inseridos pelo usuário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3" name="Google Shape;133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36" name="Google Shape;136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8" name="Google Shape;138;p20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Como um formulário funciona?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usuário preenche um formulário e em seguida pressiona um botão para enviar as informações para um servidor;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nome de cada formulário é enviado para um servidor com seus respectivos valores inseridos pelo usuário;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servidor processa a informação usando uma linguagem de programação e pode salvar em um banco de dados;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4" name="Google Shape;144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5" name="Google Shape;14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47" name="Google Shape;147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Formulários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21"/>
          <p:cNvSpPr txBox="1"/>
          <p:nvPr/>
        </p:nvSpPr>
        <p:spPr>
          <a:xfrm>
            <a:off x="675850" y="1848694"/>
            <a:ext cx="819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Como um formulário funciona?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usuário preenche um formulário e em seguida pressiona um botão para enviar as informações para um servidor;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nome de cada formulário é enviado para um servidor com seus respectivos valores inseridos pelo usuário;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servidor processa a informação usando uma linguagem de programação e pode salvar em um banco de dados;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Após o processamento por parte do servidor ele envia uma resposta para o usuário.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